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70" r:id="rId14"/>
    <p:sldId id="271" r:id="rId15"/>
    <p:sldId id="272" r:id="rId16"/>
    <p:sldId id="274" r:id="rId17"/>
    <p:sldId id="275" r:id="rId18"/>
    <p:sldId id="278" r:id="rId19"/>
    <p:sldId id="279" r:id="rId20"/>
    <p:sldId id="281" r:id="rId21"/>
    <p:sldId id="282" r:id="rId22"/>
    <p:sldId id="283" r:id="rId23"/>
    <p:sldId id="284" r:id="rId24"/>
    <p:sldId id="285"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45C5FE-0787-43AD-A345-20503491BE8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45C5FE-0787-43AD-A345-20503491BE8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45C5FE-0787-43AD-A345-20503491BE89}"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45C5FE-0787-43AD-A345-20503491BE89}" type="slidenum">
              <a:rPr lang="zh-CN" altLang="en-US" smtClean="0"/>
              <a:t>‹#›</a:t>
            </a:fld>
            <a:endParaRPr lang="zh-CN" altLang="en-US"/>
          </a:p>
        </p:txBody>
      </p:sp>
    </p:spTree>
    <p:extLst>
      <p:ext uri="{BB962C8B-B14F-4D97-AF65-F5344CB8AC3E}">
        <p14:creationId xmlns:p14="http://schemas.microsoft.com/office/powerpoint/2010/main" val="362190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45C5FE-0787-43AD-A345-20503491BE89}"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45C5FE-0787-43AD-A345-20503491BE8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45C5FE-0787-43AD-A345-20503491BE89}"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45C5FE-0787-43AD-A345-20503491BE8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45C5FE-0787-43AD-A345-20503491BE8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45C5FE-0787-43AD-A345-20503491BE8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45C5FE-0787-43AD-A345-20503491BE89}"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3524FB-C718-4794-9379-04E0EE0846FA}" type="datetimeFigureOut">
              <a:rPr lang="zh-CN" altLang="en-US" smtClean="0"/>
              <a:t>2012-12-29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45C5FE-0787-43AD-A345-20503491BE89}"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03524FB-C718-4794-9379-04E0EE0846FA}" type="datetimeFigureOut">
              <a:rPr lang="zh-CN" altLang="en-US" smtClean="0"/>
              <a:t>2012-12-29</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E45C5FE-0787-43AD-A345-20503491BE89}"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1</a:t>
            </a:r>
            <a:r>
              <a:rPr lang="zh-CN" altLang="en-US" b="0" i="0" u="none" strike="noStrike" kern="1800" baseline="0" smtClean="0">
                <a:latin typeface="方正大标宋简体"/>
              </a:rPr>
              <a:t>（登录）描述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该模块为登录界面设计。登录界面是验证权限的一个窗口。在数据库中保存了具备操作该软件的账户和密码，只有知道账号和密码的人才能进入软件进行操作。</a:t>
            </a:r>
          </a:p>
        </p:txBody>
      </p:sp>
    </p:spTree>
    <p:extLst>
      <p:ext uri="{BB962C8B-B14F-4D97-AF65-F5344CB8AC3E}">
        <p14:creationId xmlns:p14="http://schemas.microsoft.com/office/powerpoint/2010/main" val="135516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4</a:t>
            </a:r>
            <a:r>
              <a:rPr lang="zh-CN" altLang="en-US" b="0" i="0" u="none" strike="noStrike" kern="1800" baseline="0" smtClean="0">
                <a:latin typeface="方正大标宋简体"/>
              </a:rPr>
              <a:t>（模糊搜索）描述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该模块为模糊搜索。设计海量数据管理的软件都离不开收拾框，一个好的搜索框可以大大增强软件的可用性。</a:t>
            </a:r>
          </a:p>
        </p:txBody>
      </p:sp>
    </p:spTree>
    <p:extLst>
      <p:ext uri="{BB962C8B-B14F-4D97-AF65-F5344CB8AC3E}">
        <p14:creationId xmlns:p14="http://schemas.microsoft.com/office/powerpoint/2010/main" val="192725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该搜索框位于工具栏，类似于浏览器的地址栏。旁边配有</a:t>
            </a:r>
            <a:r>
              <a:rPr lang="en-US" altLang="zh-CN" b="0" i="0" u="none" strike="noStrike" baseline="0" smtClean="0">
                <a:latin typeface="Times New Roman"/>
              </a:rPr>
              <a:t>S</a:t>
            </a:r>
            <a:r>
              <a:rPr lang="zh-CN" altLang="en-US" b="0" i="0" u="none" strike="noStrike" baseline="0" smtClean="0">
                <a:latin typeface="Times New Roman"/>
              </a:rPr>
              <a:t>形的搜索按钮，不仅可以使用鼠标单击实现搜索，而且可以直接敲击回车键完成搜索。搜索的历史会记录在组合框的下拉列表中，按照最近优先列出。</a:t>
            </a:r>
          </a:p>
        </p:txBody>
      </p:sp>
    </p:spTree>
    <p:extLst>
      <p:ext uri="{BB962C8B-B14F-4D97-AF65-F5344CB8AC3E}">
        <p14:creationId xmlns:p14="http://schemas.microsoft.com/office/powerpoint/2010/main" val="111677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方正大标宋简体"/>
              </a:rPr>
              <a:t>流程图</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模</a:t>
            </a:r>
            <a:r>
              <a:rPr lang="zh-CN" altLang="en-US" b="0" i="0" u="none" strike="noStrike" baseline="0" dirty="0" smtClean="0">
                <a:latin typeface="Times New Roman"/>
              </a:rPr>
              <a:t>糊搜索流程图</a:t>
            </a:r>
          </a:p>
          <a:p>
            <a:pPr marR="0" lvl="0" rtl="0"/>
            <a:endParaRPr lang="zh-CN" altLang="en-US" b="0" i="0" u="none" strike="noStrike" baseline="0" dirty="0" smtClean="0">
              <a:solidFill>
                <a:srgbClr val="000000"/>
              </a:solidFill>
              <a:latin typeface="黑体"/>
              <a:ea typeface="黑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00079986"/>
              </p:ext>
            </p:extLst>
          </p:nvPr>
        </p:nvGraphicFramePr>
        <p:xfrm>
          <a:off x="3491880" y="2060848"/>
          <a:ext cx="3237328" cy="4286358"/>
        </p:xfrm>
        <a:graphic>
          <a:graphicData uri="http://schemas.openxmlformats.org/presentationml/2006/ole">
            <mc:AlternateContent xmlns:mc="http://schemas.openxmlformats.org/markup-compatibility/2006">
              <mc:Choice xmlns:v="urn:schemas-microsoft-com:vml" Requires="v">
                <p:oleObj spid="_x0000_s4115" name="Visio" r:id="rId3" imgW="2734666" imgH="3619805" progId="Visio.Drawing.11">
                  <p:embed/>
                </p:oleObj>
              </mc:Choice>
              <mc:Fallback>
                <p:oleObj name="Visio" r:id="rId3" imgW="2734666" imgH="361980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060848"/>
                        <a:ext cx="3237328" cy="4286358"/>
                      </a:xfrm>
                      <a:prstGeom prst="rect">
                        <a:avLst/>
                      </a:prstGeom>
                      <a:noFill/>
                    </p:spPr>
                  </p:pic>
                </p:oleObj>
              </mc:Fallback>
            </mc:AlternateContent>
          </a:graphicData>
        </a:graphic>
      </p:graphicFrame>
    </p:spTree>
    <p:extLst>
      <p:ext uri="{BB962C8B-B14F-4D97-AF65-F5344CB8AC3E}">
        <p14:creationId xmlns:p14="http://schemas.microsoft.com/office/powerpoint/2010/main" val="165781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5</a:t>
            </a:r>
            <a:r>
              <a:rPr lang="zh-CN" altLang="en-US" b="0" i="0" u="none" strike="noStrike" kern="1800" baseline="0" smtClean="0">
                <a:latin typeface="方正大标宋简体"/>
              </a:rPr>
              <a:t>（添加患者信息）描述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该模块为添加患者信息。当一个患者来看病，第一件事就是登记。所以对于一个新患者来说，我们做的第一件事就是扫描他的身份证或单击添加按钮对其信息进行登记。</a:t>
            </a:r>
          </a:p>
        </p:txBody>
      </p:sp>
    </p:spTree>
    <p:extLst>
      <p:ext uri="{BB962C8B-B14F-4D97-AF65-F5344CB8AC3E}">
        <p14:creationId xmlns:p14="http://schemas.microsoft.com/office/powerpoint/2010/main" val="269498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接收工具栏或菜单来的添加新患者命令，弹出患者信息对话框。在这个巨型的对话框里面，不仅可以添加患者基本信息，而且还可以添加患者这次的就诊信息和费用信息。</a:t>
            </a:r>
          </a:p>
        </p:txBody>
      </p:sp>
    </p:spTree>
    <p:extLst>
      <p:ext uri="{BB962C8B-B14F-4D97-AF65-F5344CB8AC3E}">
        <p14:creationId xmlns:p14="http://schemas.microsoft.com/office/powerpoint/2010/main" val="3280986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方正大标宋简体"/>
              </a:rPr>
              <a:t>流程图</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查</a:t>
            </a:r>
            <a:r>
              <a:rPr lang="zh-CN" altLang="en-US" b="0" i="0" u="none" strike="noStrike" baseline="0" dirty="0" smtClean="0">
                <a:latin typeface="Times New Roman"/>
              </a:rPr>
              <a:t>看、修改、添加流程图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51349953"/>
              </p:ext>
            </p:extLst>
          </p:nvPr>
        </p:nvGraphicFramePr>
        <p:xfrm>
          <a:off x="4860032" y="1484784"/>
          <a:ext cx="3819322" cy="4961012"/>
        </p:xfrm>
        <a:graphic>
          <a:graphicData uri="http://schemas.openxmlformats.org/presentationml/2006/ole">
            <mc:AlternateContent xmlns:mc="http://schemas.openxmlformats.org/markup-compatibility/2006">
              <mc:Choice xmlns:v="urn:schemas-microsoft-com:vml" Requires="v">
                <p:oleObj spid="_x0000_s5136" name="Visio" r:id="rId3" imgW="4426610" imgH="5748833" progId="Visio.Drawing.11">
                  <p:embed/>
                </p:oleObj>
              </mc:Choice>
              <mc:Fallback>
                <p:oleObj name="Visio" r:id="rId3" imgW="4426610" imgH="57488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484784"/>
                        <a:ext cx="3819322" cy="4961012"/>
                      </a:xfrm>
                      <a:prstGeom prst="rect">
                        <a:avLst/>
                      </a:prstGeom>
                      <a:noFill/>
                    </p:spPr>
                  </p:pic>
                </p:oleObj>
              </mc:Fallback>
            </mc:AlternateContent>
          </a:graphicData>
        </a:graphic>
      </p:graphicFrame>
    </p:spTree>
    <p:extLst>
      <p:ext uri="{BB962C8B-B14F-4D97-AF65-F5344CB8AC3E}">
        <p14:creationId xmlns:p14="http://schemas.microsoft.com/office/powerpoint/2010/main" val="3278756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6</a:t>
            </a:r>
            <a:r>
              <a:rPr lang="zh-CN" altLang="en-US" b="0" i="0" u="none" strike="noStrike" kern="1800" baseline="0" smtClean="0">
                <a:latin typeface="方正大标宋简体"/>
              </a:rPr>
              <a:t>（添加就诊信息）描述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添加就诊信息。添加就诊信息和添加患者信息的不同是：一个患者信息可以对应多个就诊信息。意思就是，如果数据库中不存在该患者，则需要执行添加患者信息操作。只有数据库中已有该患者信息，才能为该患者添加相应的就诊信息。</a:t>
            </a:r>
          </a:p>
        </p:txBody>
      </p:sp>
    </p:spTree>
    <p:extLst>
      <p:ext uri="{BB962C8B-B14F-4D97-AF65-F5344CB8AC3E}">
        <p14:creationId xmlns:p14="http://schemas.microsoft.com/office/powerpoint/2010/main" val="3573700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选中需要添加就诊信息的患者，然后单击工具栏的</a:t>
            </a:r>
            <a:r>
              <a:rPr lang="en-US" altLang="zh-CN" b="0" i="0" u="none" strike="noStrike" baseline="0" smtClean="0">
                <a:latin typeface="Times New Roman"/>
              </a:rPr>
              <a:t>A</a:t>
            </a:r>
            <a:r>
              <a:rPr lang="zh-CN" altLang="en-US" b="0" i="0" u="none" strike="noStrike" baseline="0" smtClean="0">
                <a:latin typeface="Times New Roman"/>
              </a:rPr>
              <a:t>样式按钮，或是在菜单栏中单击添加就诊信息命令。即可打开患者信息对话框，该对话框中患者信息组合框中已经完成了患者基本信息的添加，只需要填写就诊信息和费用信息即可。</a:t>
            </a:r>
          </a:p>
        </p:txBody>
      </p:sp>
    </p:spTree>
    <p:extLst>
      <p:ext uri="{BB962C8B-B14F-4D97-AF65-F5344CB8AC3E}">
        <p14:creationId xmlns:p14="http://schemas.microsoft.com/office/powerpoint/2010/main" val="3543194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7</a:t>
            </a:r>
            <a:r>
              <a:rPr lang="zh-CN" altLang="en-US" b="0" i="0" u="none" strike="noStrike" kern="1800" baseline="0" smtClean="0">
                <a:latin typeface="方正大标宋简体"/>
              </a:rPr>
              <a:t>（修改信息）描述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该模块为修改信息。修改信息包括对之前输错的信息进行修改，或是对信息进行补充。修改信息包括修改用户基本信息；修改就诊信息以及费用信息。</a:t>
            </a:r>
          </a:p>
        </p:txBody>
      </p:sp>
    </p:spTree>
    <p:extLst>
      <p:ext uri="{BB962C8B-B14F-4D97-AF65-F5344CB8AC3E}">
        <p14:creationId xmlns:p14="http://schemas.microsoft.com/office/powerpoint/2010/main" val="214368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选中需要添加就诊信息的患者，然后单击工具栏的</a:t>
            </a:r>
            <a:r>
              <a:rPr lang="en-US" altLang="zh-CN" b="0" i="0" u="none" strike="noStrike" baseline="0" smtClean="0">
                <a:latin typeface="Times New Roman"/>
              </a:rPr>
              <a:t>M</a:t>
            </a:r>
            <a:r>
              <a:rPr lang="zh-CN" altLang="en-US" b="0" i="0" u="none" strike="noStrike" baseline="0" smtClean="0">
                <a:latin typeface="Times New Roman"/>
              </a:rPr>
              <a:t>样式按钮，或是在菜单栏中单击修改选中信息命令。即可打开患者信息对话框，该对话框被自动填充。用户只需要在已被填充的信息上进行修改即可。当然也可以在查看状态下，通过单击下面的修改按钮对信息进行修改。</a:t>
            </a:r>
          </a:p>
        </p:txBody>
      </p:sp>
    </p:spTree>
    <p:extLst>
      <p:ext uri="{BB962C8B-B14F-4D97-AF65-F5344CB8AC3E}">
        <p14:creationId xmlns:p14="http://schemas.microsoft.com/office/powerpoint/2010/main" val="116866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接收用户输入的账号和密码，当用户单击确定按钮后，程序和数据库进行连接验证数据是否匹配。如果匹配成功则用户可正常进入软件，如果匹配失败反馈给用户密码错误或是账户不存在。</a:t>
            </a:r>
          </a:p>
        </p:txBody>
      </p:sp>
    </p:spTree>
    <p:extLst>
      <p:ext uri="{BB962C8B-B14F-4D97-AF65-F5344CB8AC3E}">
        <p14:creationId xmlns:p14="http://schemas.microsoft.com/office/powerpoint/2010/main" val="2391009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8</a:t>
            </a:r>
            <a:r>
              <a:rPr lang="zh-CN" altLang="en-US" b="0" i="0" u="none" strike="noStrike" kern="1800" baseline="0" smtClean="0">
                <a:latin typeface="方正大标宋简体"/>
              </a:rPr>
              <a:t>（删除患者信息）描述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该模块为删除患者信息。在必要情况下，用户需要删除某些患者的信息。虽然删除一个数据库中已有的记录并不明智，但是我们需要把主动权留给客户。</a:t>
            </a:r>
          </a:p>
        </p:txBody>
      </p:sp>
    </p:spTree>
    <p:extLst>
      <p:ext uri="{BB962C8B-B14F-4D97-AF65-F5344CB8AC3E}">
        <p14:creationId xmlns:p14="http://schemas.microsoft.com/office/powerpoint/2010/main" val="180096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选中需要删除的患者信息，单击工具栏的</a:t>
            </a:r>
            <a:r>
              <a:rPr lang="en-US" altLang="zh-CN" b="0" i="0" u="none" strike="noStrike" baseline="0" smtClean="0">
                <a:latin typeface="Times New Roman"/>
              </a:rPr>
              <a:t>D</a:t>
            </a:r>
            <a:r>
              <a:rPr lang="zh-CN" altLang="en-US" b="0" i="0" u="none" strike="noStrike" baseline="0" smtClean="0">
                <a:latin typeface="Times New Roman"/>
              </a:rPr>
              <a:t>样式按钮或是在菜单栏中单击删除选中信息命令，即可执行删除操作。删除患者信息会连同患者的所有就诊信息也被删掉。</a:t>
            </a:r>
          </a:p>
        </p:txBody>
      </p:sp>
    </p:spTree>
    <p:extLst>
      <p:ext uri="{BB962C8B-B14F-4D97-AF65-F5344CB8AC3E}">
        <p14:creationId xmlns:p14="http://schemas.microsoft.com/office/powerpoint/2010/main" val="3758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方正大标宋简体"/>
              </a:rPr>
              <a:t>流程图</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删</a:t>
            </a:r>
            <a:r>
              <a:rPr lang="zh-CN" altLang="en-US" b="0" i="0" u="none" strike="noStrike" baseline="0" dirty="0" smtClean="0">
                <a:latin typeface="Times New Roman"/>
              </a:rPr>
              <a:t>除患者信息流程图</a:t>
            </a:r>
          </a:p>
          <a:p>
            <a:pPr marR="0" lvl="0" rtl="0"/>
            <a:endParaRPr lang="zh-CN" altLang="en-US" b="0" i="0" u="none" strike="noStrike" baseline="0" dirty="0" smtClean="0">
              <a:solidFill>
                <a:srgbClr val="000000"/>
              </a:solidFill>
              <a:latin typeface="黑体"/>
              <a:ea typeface="黑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77319643"/>
              </p:ext>
            </p:extLst>
          </p:nvPr>
        </p:nvGraphicFramePr>
        <p:xfrm>
          <a:off x="4283968" y="2492896"/>
          <a:ext cx="4247597" cy="3384376"/>
        </p:xfrm>
        <a:graphic>
          <a:graphicData uri="http://schemas.openxmlformats.org/presentationml/2006/ole">
            <mc:AlternateContent xmlns:mc="http://schemas.openxmlformats.org/markup-compatibility/2006">
              <mc:Choice xmlns:v="urn:schemas-microsoft-com:vml" Requires="v">
                <p:oleObj spid="_x0000_s6155" name="Visio" r:id="rId3" imgW="2950769" imgH="2349703" progId="Visio.Drawing.11">
                  <p:embed/>
                </p:oleObj>
              </mc:Choice>
              <mc:Fallback>
                <p:oleObj name="Visio" r:id="rId3" imgW="2950769" imgH="234970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492896"/>
                        <a:ext cx="4247597" cy="3384376"/>
                      </a:xfrm>
                      <a:prstGeom prst="rect">
                        <a:avLst/>
                      </a:prstGeom>
                      <a:noFill/>
                    </p:spPr>
                  </p:pic>
                </p:oleObj>
              </mc:Fallback>
            </mc:AlternateContent>
          </a:graphicData>
        </a:graphic>
      </p:graphicFrame>
    </p:spTree>
    <p:extLst>
      <p:ext uri="{BB962C8B-B14F-4D97-AF65-F5344CB8AC3E}">
        <p14:creationId xmlns:p14="http://schemas.microsoft.com/office/powerpoint/2010/main" val="390400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9</a:t>
            </a:r>
            <a:r>
              <a:rPr lang="zh-CN" altLang="en-US" b="0" i="0" u="none" strike="noStrike" kern="1800" baseline="0" smtClean="0">
                <a:latin typeface="方正大标宋简体"/>
              </a:rPr>
              <a:t>（删除就诊信息）描述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删除就诊信息。删除就诊信息和删除患者信息的不同是，如果删除患者信息则对应的就诊信息都会被删除。如果患者删除就诊信息，则只删除就诊信息和费用信息。即使只有一条就诊信息患者的基本信息也不会被删除。</a:t>
            </a:r>
          </a:p>
        </p:txBody>
      </p:sp>
    </p:spTree>
    <p:extLst>
      <p:ext uri="{BB962C8B-B14F-4D97-AF65-F5344CB8AC3E}">
        <p14:creationId xmlns:p14="http://schemas.microsoft.com/office/powerpoint/2010/main" val="97758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选中需要删除的就诊信息，然后单击工具栏的</a:t>
            </a:r>
            <a:r>
              <a:rPr lang="en-US" altLang="zh-CN" b="0" i="0" u="none" strike="noStrike" baseline="0" smtClean="0">
                <a:latin typeface="Times New Roman"/>
              </a:rPr>
              <a:t>D</a:t>
            </a:r>
            <a:r>
              <a:rPr lang="zh-CN" altLang="en-US" b="0" i="0" u="none" strike="noStrike" baseline="0" smtClean="0">
                <a:latin typeface="Times New Roman"/>
              </a:rPr>
              <a:t>样式按钮，或是在菜单栏中单击删除选中信息命令。系统会询问是否删除该条就诊信息，单击确定可完成删除；单击取消会退出操作。</a:t>
            </a:r>
          </a:p>
        </p:txBody>
      </p:sp>
    </p:spTree>
    <p:extLst>
      <p:ext uri="{BB962C8B-B14F-4D97-AF65-F5344CB8AC3E}">
        <p14:creationId xmlns:p14="http://schemas.microsoft.com/office/powerpoint/2010/main" val="334917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方正大标宋简体"/>
              </a:rPr>
              <a:t>流程图</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登</a:t>
            </a:r>
            <a:r>
              <a:rPr lang="zh-CN" altLang="en-US" b="0" i="0" u="none" strike="noStrike" baseline="0" dirty="0" smtClean="0">
                <a:latin typeface="Times New Roman"/>
              </a:rPr>
              <a:t>陆界面流程图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39669839"/>
              </p:ext>
            </p:extLst>
          </p:nvPr>
        </p:nvGraphicFramePr>
        <p:xfrm>
          <a:off x="2987824" y="2276872"/>
          <a:ext cx="3168352" cy="4170838"/>
        </p:xfrm>
        <a:graphic>
          <a:graphicData uri="http://schemas.openxmlformats.org/presentationml/2006/ole">
            <mc:AlternateContent xmlns:mc="http://schemas.openxmlformats.org/markup-compatibility/2006">
              <mc:Choice xmlns:v="urn:schemas-microsoft-com:vml" Requires="v">
                <p:oleObj spid="_x0000_s1050" name="Visio" r:id="rId3" imgW="2437486" imgH="3205886" progId="Visio.Drawing.11">
                  <p:embed/>
                </p:oleObj>
              </mc:Choice>
              <mc:Fallback>
                <p:oleObj name="Visio" r:id="rId3" imgW="2437486" imgH="32058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276872"/>
                        <a:ext cx="3168352" cy="4170838"/>
                      </a:xfrm>
                      <a:prstGeom prst="rect">
                        <a:avLst/>
                      </a:prstGeom>
                      <a:noFill/>
                    </p:spPr>
                  </p:pic>
                </p:oleObj>
              </mc:Fallback>
            </mc:AlternateContent>
          </a:graphicData>
        </a:graphic>
      </p:graphicFrame>
    </p:spTree>
    <p:extLst>
      <p:ext uri="{BB962C8B-B14F-4D97-AF65-F5344CB8AC3E}">
        <p14:creationId xmlns:p14="http://schemas.microsoft.com/office/powerpoint/2010/main" val="367553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kern="1800" dirty="0">
                <a:latin typeface="方正大标宋简体"/>
              </a:rPr>
              <a:t>程序模块</a:t>
            </a:r>
            <a:r>
              <a:rPr lang="en-US" altLang="zh-CN" kern="1800" dirty="0">
                <a:latin typeface="方正大标宋简体"/>
              </a:rPr>
              <a:t>2</a:t>
            </a:r>
            <a:r>
              <a:rPr lang="zh-CN" altLang="en-US" kern="1800" dirty="0">
                <a:latin typeface="方正大标宋简体"/>
              </a:rPr>
              <a:t>（患者信息列表）</a:t>
            </a:r>
            <a:r>
              <a:rPr lang="zh-CN" altLang="en-US" b="0" i="0" u="none" strike="noStrike" kern="1800" baseline="0" dirty="0" smtClean="0">
                <a:latin typeface="方正大标宋简体"/>
              </a:rPr>
              <a:t>描</a:t>
            </a:r>
            <a:r>
              <a:rPr lang="zh-CN" altLang="en-US" b="0" i="0" u="none" strike="noStrike" kern="1800" baseline="0" dirty="0" smtClean="0">
                <a:latin typeface="方正大标宋简体"/>
              </a:rPr>
              <a:t>述</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该模块为患者信息列表。患者信息列表即把所有的患者信息在窗口中列出，方便用户查阅患者信息。</a:t>
            </a:r>
          </a:p>
        </p:txBody>
      </p:sp>
    </p:spTree>
    <p:extLst>
      <p:ext uri="{BB962C8B-B14F-4D97-AF65-F5344CB8AC3E}">
        <p14:creationId xmlns:p14="http://schemas.microsoft.com/office/powerpoint/2010/main" val="59678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接收用户菜单或工具栏命令，在主程序视图窗口中根据特定需求显示患者的主要信息。</a:t>
            </a:r>
          </a:p>
        </p:txBody>
      </p:sp>
    </p:spTree>
    <p:extLst>
      <p:ext uri="{BB962C8B-B14F-4D97-AF65-F5344CB8AC3E}">
        <p14:creationId xmlns:p14="http://schemas.microsoft.com/office/powerpoint/2010/main" val="192219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方正大标宋简体"/>
              </a:rPr>
              <a:t>流程图</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读</a:t>
            </a:r>
            <a:r>
              <a:rPr lang="zh-CN" altLang="en-US" b="0" i="0" u="none" strike="noStrike" baseline="0" dirty="0" smtClean="0">
                <a:latin typeface="Times New Roman"/>
              </a:rPr>
              <a:t>取数据库流程图</a:t>
            </a:r>
          </a:p>
          <a:p>
            <a:pPr marR="0" lvl="0" rtl="0"/>
            <a:endParaRPr lang="zh-CN" altLang="en-US" b="0" i="0" u="none" strike="noStrike" baseline="0" dirty="0" smtClean="0">
              <a:solidFill>
                <a:srgbClr val="000000"/>
              </a:solidFill>
              <a:latin typeface="黑体"/>
              <a:ea typeface="黑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60191602"/>
              </p:ext>
            </p:extLst>
          </p:nvPr>
        </p:nvGraphicFramePr>
        <p:xfrm>
          <a:off x="3707904" y="2132856"/>
          <a:ext cx="2736303" cy="4104455"/>
        </p:xfrm>
        <a:graphic>
          <a:graphicData uri="http://schemas.openxmlformats.org/presentationml/2006/ole">
            <mc:AlternateContent xmlns:mc="http://schemas.openxmlformats.org/markup-compatibility/2006">
              <mc:Choice xmlns:v="urn:schemas-microsoft-com:vml" Requires="v">
                <p:oleObj spid="_x0000_s2072" name="Visio" r:id="rId3" imgW="1699565" imgH="2544775" progId="Visio.Drawing.11">
                  <p:embed/>
                </p:oleObj>
              </mc:Choice>
              <mc:Fallback>
                <p:oleObj name="Visio" r:id="rId3" imgW="1699565" imgH="254477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2132856"/>
                        <a:ext cx="2736303" cy="4104455"/>
                      </a:xfrm>
                      <a:prstGeom prst="rect">
                        <a:avLst/>
                      </a:prstGeom>
                      <a:noFill/>
                    </p:spPr>
                  </p:pic>
                </p:oleObj>
              </mc:Fallback>
            </mc:AlternateContent>
          </a:graphicData>
        </a:graphic>
      </p:graphicFrame>
    </p:spTree>
    <p:extLst>
      <p:ext uri="{BB962C8B-B14F-4D97-AF65-F5344CB8AC3E}">
        <p14:creationId xmlns:p14="http://schemas.microsoft.com/office/powerpoint/2010/main" val="75584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方正大标宋简体"/>
              </a:rPr>
              <a:t>程序模块</a:t>
            </a:r>
            <a:r>
              <a:rPr lang="en-US" altLang="zh-CN" b="0" i="0" u="none" strike="noStrike" kern="1800" baseline="0" smtClean="0">
                <a:latin typeface="方正大标宋简体"/>
              </a:rPr>
              <a:t>3</a:t>
            </a:r>
            <a:r>
              <a:rPr lang="zh-CN" altLang="en-US" b="0" i="0" u="none" strike="noStrike" kern="1800" baseline="0" smtClean="0">
                <a:latin typeface="方正大标宋简体"/>
              </a:rPr>
              <a:t>（就诊信息列表）描述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该模块为患者就诊信息列表。患者就诊信息列表即把所有的就诊信息在窗口中列出，方便用户查阅就诊信息。</a:t>
            </a:r>
          </a:p>
        </p:txBody>
      </p:sp>
    </p:spTree>
    <p:extLst>
      <p:ext uri="{BB962C8B-B14F-4D97-AF65-F5344CB8AC3E}">
        <p14:creationId xmlns:p14="http://schemas.microsoft.com/office/powerpoint/2010/main" val="346381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接收用户菜单或工具栏命令，在主程序视图窗口中根据特定需求显示就诊信息。按照时间降序排列。</a:t>
            </a:r>
          </a:p>
        </p:txBody>
      </p:sp>
    </p:spTree>
    <p:extLst>
      <p:ext uri="{BB962C8B-B14F-4D97-AF65-F5344CB8AC3E}">
        <p14:creationId xmlns:p14="http://schemas.microsoft.com/office/powerpoint/2010/main" val="412225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方正大标宋简体"/>
              </a:rPr>
              <a:t>流程图</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读</a:t>
            </a:r>
            <a:r>
              <a:rPr lang="zh-CN" altLang="en-US" b="0" i="0" u="none" strike="noStrike" baseline="0" dirty="0" smtClean="0">
                <a:latin typeface="Times New Roman"/>
              </a:rPr>
              <a:t>取数据库流程图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11058827"/>
              </p:ext>
            </p:extLst>
          </p:nvPr>
        </p:nvGraphicFramePr>
        <p:xfrm>
          <a:off x="3851920" y="2204864"/>
          <a:ext cx="2791941" cy="4187912"/>
        </p:xfrm>
        <a:graphic>
          <a:graphicData uri="http://schemas.openxmlformats.org/presentationml/2006/ole">
            <mc:AlternateContent xmlns:mc="http://schemas.openxmlformats.org/markup-compatibility/2006">
              <mc:Choice xmlns:v="urn:schemas-microsoft-com:vml" Requires="v">
                <p:oleObj spid="_x0000_s3093" name="Visio" r:id="rId3" imgW="1699565" imgH="2544775" progId="Visio.Drawing.11">
                  <p:embed/>
                </p:oleObj>
              </mc:Choice>
              <mc:Fallback>
                <p:oleObj name="Visio" r:id="rId3" imgW="1699565" imgH="254477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204864"/>
                        <a:ext cx="2791941" cy="4187912"/>
                      </a:xfrm>
                      <a:prstGeom prst="rect">
                        <a:avLst/>
                      </a:prstGeom>
                      <a:noFill/>
                    </p:spPr>
                  </p:pic>
                </p:oleObj>
              </mc:Fallback>
            </mc:AlternateContent>
          </a:graphicData>
        </a:graphic>
      </p:graphicFrame>
    </p:spTree>
    <p:extLst>
      <p:ext uri="{BB962C8B-B14F-4D97-AF65-F5344CB8AC3E}">
        <p14:creationId xmlns:p14="http://schemas.microsoft.com/office/powerpoint/2010/main" val="3064481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TotalTime>
  <Words>1546</Words>
  <Application>Microsoft Office PowerPoint</Application>
  <PresentationFormat>全屏显示(4:3)</PresentationFormat>
  <Paragraphs>48</Paragraphs>
  <Slides>24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波形</vt:lpstr>
      <vt:lpstr>Microsoft Visio 绘图</vt:lpstr>
      <vt:lpstr>程序模块1（登录）描述</vt:lpstr>
      <vt:lpstr>功能</vt:lpstr>
      <vt:lpstr>流程图</vt:lpstr>
      <vt:lpstr>程序模块2（患者信息列表）描述</vt:lpstr>
      <vt:lpstr>功能</vt:lpstr>
      <vt:lpstr>流程图</vt:lpstr>
      <vt:lpstr>程序模块3（就诊信息列表）描述</vt:lpstr>
      <vt:lpstr>功能</vt:lpstr>
      <vt:lpstr>流程图</vt:lpstr>
      <vt:lpstr>程序模块4（模糊搜索）描述</vt:lpstr>
      <vt:lpstr>功能</vt:lpstr>
      <vt:lpstr>流程图</vt:lpstr>
      <vt:lpstr>程序模块5（添加患者信息）描述</vt:lpstr>
      <vt:lpstr>功能</vt:lpstr>
      <vt:lpstr>流程图</vt:lpstr>
      <vt:lpstr>程序模块6（添加就诊信息）描述</vt:lpstr>
      <vt:lpstr>功能</vt:lpstr>
      <vt:lpstr>程序模块7（修改信息）描述</vt:lpstr>
      <vt:lpstr>功能</vt:lpstr>
      <vt:lpstr>程序模块8（删除患者信息）描述</vt:lpstr>
      <vt:lpstr>功能</vt:lpstr>
      <vt:lpstr>流程图</vt:lpstr>
      <vt:lpstr>程序模块9（删除就诊信息）描述</vt:lpstr>
      <vt:lpstr>功能</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程序模块1（登录）描述</dc:title>
  <dc:creator>USER</dc:creator>
  <cp:lastModifiedBy>USER</cp:lastModifiedBy>
  <cp:revision>19</cp:revision>
  <dcterms:created xsi:type="dcterms:W3CDTF">2012-12-29T05:50:22Z</dcterms:created>
  <dcterms:modified xsi:type="dcterms:W3CDTF">2012-12-29T06:05:02Z</dcterms:modified>
</cp:coreProperties>
</file>