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516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r>
              <a:rPr lang="en-US" sz="36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console,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placeholders</a:t>
            </a:r>
            <a:r>
              <a:rPr lang="en-US" sz="36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!",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If-else Statement</a:t>
            </a:r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Switch-Case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2944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5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3801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9600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  <a:p>
            <a:endParaRPr lang="bg-BG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1200"/>
              </a:spcAft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Input /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2600</Words>
  <Application>Microsoft Office PowerPoint</Application>
  <PresentationFormat>Widescreen</PresentationFormat>
  <Paragraphs>580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2021-05-20T06:24:30Z</dcterms:modified>
  <cp:category>C# Fundamentals; Computer Programming;software development;web development</cp:category>
</cp:coreProperties>
</file>