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3" r:id="rId53"/>
    <p:sldId id="315" r:id="rId54"/>
    <p:sldId id="31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</a:rPr>
              <a:t/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800" b="1" noProof="1">
                <a:latin typeface="Consolas" pitchFamily="49" charset="0"/>
              </a:rPr>
              <a:t/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2683</Words>
  <Application>Microsoft Office PowerPoint</Application>
  <PresentationFormat>Widescreen</PresentationFormat>
  <Paragraphs>585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49</cp:revision>
  <dcterms:created xsi:type="dcterms:W3CDTF">2018-05-23T13:08:44Z</dcterms:created>
  <dcterms:modified xsi:type="dcterms:W3CDTF">2021-05-26T10:23:51Z</dcterms:modified>
  <cp:category>programming;computer programming;software development;web development</cp:category>
</cp:coreProperties>
</file>