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/>
              <a:t>Iterates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array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1463</Words>
  <Application>Microsoft Office PowerPoint</Application>
  <PresentationFormat>Widescreen</PresentationFormat>
  <Paragraphs>324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2021-05-20T06:24:48Z</dcterms:modified>
  <cp:category>programming fundamentals;computer programming;software development;web development</cp:category>
</cp:coreProperties>
</file>