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1" r:id="rId9"/>
    <p:sldId id="292" r:id="rId10"/>
    <p:sldId id="260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Math, Random, BigInteger,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the Built-in API Classes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229000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URL, HTTP,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Name, Age</a:t>
            </a:r>
          </a:p>
          <a:p>
            <a:pPr lvl="1"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Behaviours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dirty="0"/>
              <a:t>(actions),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7000" y="1219089"/>
            <a:ext cx="7404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5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	Console.WriteLine("Bark!")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}}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51" y="3433466"/>
            <a:ext cx="1793497" cy="510778"/>
          </a:xfrm>
          <a:prstGeom prst="wedgeRoundRectCallout">
            <a:avLst>
              <a:gd name="adj1" fmla="val -46627"/>
              <a:gd name="adj2" fmla="val 2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1243391"/>
            <a:ext cx="1793497" cy="510778"/>
          </a:xfrm>
          <a:prstGeom prst="wedgeRoundRectCallout">
            <a:avLst>
              <a:gd name="adj1" fmla="val -57249"/>
              <a:gd name="adj2" fmla="val 22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4419000"/>
            <a:ext cx="1793497" cy="510778"/>
          </a:xfrm>
          <a:prstGeom prst="wedgeRoundRectCallout">
            <a:avLst>
              <a:gd name="adj1" fmla="val -55832"/>
              <a:gd name="adj2" fmla="val 22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1257952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 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84085" y="6080977"/>
            <a:ext cx="1066465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puppy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400" b="1" dirty="0"/>
              <a:t>Name</a:t>
            </a:r>
            <a:r>
              <a:rPr lang="en-US" sz="2398" b="1" noProof="1">
                <a:latin typeface="Consolas" pitchFamily="49" charset="0"/>
              </a:rPr>
              <a:t> = </a:t>
            </a:r>
            <a:r>
              <a:rPr lang="pt-BR" sz="2398" b="1" noProof="1">
                <a:latin typeface="Consolas" pitchFamily="49" charset="0"/>
              </a:rPr>
              <a:t>"Sparky", Breed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"Corgi", Age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3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831470"/>
              </p:ext>
            </p:extLst>
          </p:nvPr>
        </p:nvGraphicFramePr>
        <p:xfrm>
          <a:off x="1686000" y="3009782"/>
          <a:ext cx="3104999" cy="2487168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682026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4" y="3240519"/>
            <a:ext cx="5427899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b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Console.WriteLine(puppy);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85" y="4722985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285" y="3086648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0" y="2193849"/>
            <a:ext cx="3112630" cy="999431"/>
          </a:xfrm>
          <a:prstGeom prst="wedgeRoundRectCallout">
            <a:avLst>
              <a:gd name="adj1" fmla="val -31203"/>
              <a:gd name="adj2" fmla="val 63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Dog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35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Dod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Dog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6000" y="2667000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</TotalTime>
  <Words>1570</Words>
  <Application>Microsoft Office PowerPoint</Application>
  <PresentationFormat>Widescreen</PresentationFormat>
  <Paragraphs>360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What is an Object? What is a Class? </vt:lpstr>
      <vt:lpstr>Classes</vt:lpstr>
      <vt:lpstr>Classes – Example</vt:lpstr>
      <vt:lpstr>Objects</vt:lpstr>
      <vt:lpstr>Objects – Instances of Classes</vt:lpstr>
      <vt:lpstr>Classes vs Objects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42</cp:revision>
  <dcterms:created xsi:type="dcterms:W3CDTF">2018-05-23T13:08:44Z</dcterms:created>
  <dcterms:modified xsi:type="dcterms:W3CDTF">2021-05-20T06:25:34Z</dcterms:modified>
  <cp:category>programming; education; software engineering;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