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FFFB2-833E-4DAB-9A15-7E5AD2EF4EF0}">
          <p14:sldIdLst>
            <p14:sldId id="256"/>
            <p14:sldId id="257"/>
            <p14:sldId id="258"/>
          </p14:sldIdLst>
        </p14:section>
        <p14:section name="Associative Arrays" id="{4272B974-FF8C-4713-9B5D-FB84DA6C4E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ambda Expressions" id="{0433FBC8-0B97-409D-A0CF-2705EDB43F1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A7A9345E-6C7A-4350-89A9-94AF14DE4ED6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real numbers and print them in ascending order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SortedDictionary&lt;K, V&gt; – Example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a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foreach (</a:t>
            </a: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} -&gt; 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Using </a:t>
            </a:r>
            <a:r>
              <a:rPr lang="en-GB" sz="3600" dirty="0" err="1"/>
              <a:t>foreach</a:t>
            </a:r>
            <a:r>
              <a:rPr lang="en-GB" sz="3600" dirty="0"/>
              <a:t>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Iterates through objects of type </a:t>
            </a:r>
            <a:r>
              <a:rPr lang="en-GB" sz="3600" dirty="0" err="1"/>
              <a:t>KeyValuePair</a:t>
            </a:r>
            <a:r>
              <a:rPr lang="en-GB" sz="3600" dirty="0"/>
              <a:t>&lt;K, V&gt;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Cannot modify the dictionary (read-only)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var words = new </a:t>
            </a:r>
            <a:r>
              <a:rPr lang="en-GB" sz="2400" dirty="0">
                <a:solidFill>
                  <a:schemeClr val="bg1"/>
                </a:solidFill>
              </a:rPr>
              <a:t>Dictionary&lt;</a:t>
            </a:r>
            <a:r>
              <a:rPr lang="en-GB" sz="2400" dirty="0">
                <a:solidFill>
                  <a:schemeClr val="tx1"/>
                </a:solidFill>
              </a:rPr>
              <a:t>string, List&lt;string&gt;</a:t>
            </a:r>
            <a:r>
              <a:rPr lang="en-GB" sz="2400" dirty="0">
                <a:solidFill>
                  <a:schemeClr val="bg1"/>
                </a:solidFill>
              </a:rPr>
              <a:t>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if (words.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words.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words[word].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bg-BG" sz="24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Anonymous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999000"/>
            <a:ext cx="10321675" cy="554658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A lambda expression is an anonymous function containing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GB" sz="3200" dirty="0"/>
              <a:t>expressions and statements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 expressions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the lambda operator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side specifies the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parameters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side holds the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statement</a:t>
            </a:r>
            <a:endParaRPr lang="en-GB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000" y="1281761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Lambda functions are inline methods (functions) </a:t>
            </a:r>
            <a:br>
              <a:rPr lang="en-GB" sz="3600" dirty="0"/>
            </a:br>
            <a:r>
              <a:rPr lang="en-GB" sz="3600" dirty="0"/>
              <a:t>that take input parameters and return values:</a:t>
            </a:r>
          </a:p>
          <a:p>
            <a:endParaRPr lang="en-GB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manipulates elements in a collection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4310452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var result = words.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sz="2800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2083217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sz="2800" noProof="1"/>
              <a:t>    </a:t>
            </a:r>
            <a:r>
              <a:rPr lang="en-US" sz="2800" noProof="1">
                <a:solidFill>
                  <a:schemeClr val="tx1"/>
                </a:solidFill>
              </a:rPr>
              <a:t>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convert collections: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2052278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423181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2330902"/>
            <a:ext cx="7434919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2800" noProof="1"/>
              <a:t>  .</a:t>
            </a:r>
            <a:r>
              <a:rPr lang="en-US" sz="2800" noProof="1">
                <a:solidFill>
                  <a:schemeClr val="bg1"/>
                </a:solidFill>
              </a:rPr>
              <a:t>Where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 =&gt; 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string array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collections:</a:t>
            </a:r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9031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811080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 by multiple criteria: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numbers</a:t>
            </a:r>
          </a:p>
          <a:p>
            <a:r>
              <a:rPr lang="en-US" sz="3600" dirty="0"/>
              <a:t>Print largest 3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if </a:t>
            </a:r>
            <a:r>
              <a:rPr lang="en-GB" sz="3600" dirty="0"/>
              <a:t>there are less than 3</a:t>
            </a:r>
            <a:r>
              <a:rPr lang="bg-BG" sz="3600" dirty="0"/>
              <a:t>, print all of them</a:t>
            </a:r>
            <a:endParaRPr lang="en-US" sz="3600" dirty="0"/>
          </a:p>
          <a:p>
            <a:r>
              <a:rPr lang="en-US" sz="3600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8594" y="1288719"/>
            <a:ext cx="110844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int[] numbers = Console.ReadLine()</a:t>
            </a:r>
          </a:p>
          <a:p>
            <a:r>
              <a:rPr lang="en-GB" sz="2800" dirty="0"/>
              <a:t>		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Select</a:t>
            </a:r>
            <a:r>
              <a:rPr lang="en-GB" sz="2800" dirty="0"/>
              <a:t>(int.Parse)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OrderByDescending</a:t>
            </a:r>
            <a:r>
              <a:rPr lang="en-GB" sz="2800" dirty="0"/>
              <a:t>(n =&gt; n)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ToArray</a:t>
            </a:r>
            <a:r>
              <a:rPr lang="en-GB" sz="2800" dirty="0"/>
              <a:t>();</a:t>
            </a:r>
          </a:p>
          <a:p>
            <a:r>
              <a:rPr lang="en-GB" sz="2800" dirty="0"/>
              <a:t>int count = numbers.Length &gt;= 3 ? 3 : numbers.Length;</a:t>
            </a:r>
          </a:p>
          <a:p>
            <a:r>
              <a:rPr lang="nn-NO" sz="2800" dirty="0"/>
              <a:t>for (int i = 0; i &lt; count; i++)</a:t>
            </a:r>
          </a:p>
          <a:p>
            <a:r>
              <a:rPr lang="en-GB" sz="2800" dirty="0"/>
              <a:t>   Console.Write($"{numbers[i]} ");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 Collection of Key and Value 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Associative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arrays</a:t>
            </a:r>
            <a:r>
              <a:rPr lang="en-US" sz="3600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</a:t>
            </a:r>
            <a:r>
              <a:rPr lang="en-US" sz="3600" dirty="0"/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</a:t>
            </a:r>
            <a:r>
              <a:rPr lang="en-US" sz="3600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SortedDictionary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airplanes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"Boeing 737"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130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150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airplanes.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"Boeing 737"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68375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endParaRPr lang="en-US" sz="3600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45674"/>
            <a:ext cx="11159944" cy="2258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dictionary.Add</a:t>
            </a:r>
            <a:r>
              <a:rPr lang="en-US" sz="24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dictionary.</a:t>
            </a:r>
            <a:r>
              <a:rPr lang="en-US" sz="2400" dirty="0" err="1">
                <a:solidFill>
                  <a:schemeClr val="bg1"/>
                </a:solidFill>
              </a:rPr>
              <a:t>ContainsKey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4" y="4644000"/>
            <a:ext cx="1115994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1624</Words>
  <Application>Microsoft Office PowerPoint</Application>
  <PresentationFormat>Widescreen</PresentationFormat>
  <Paragraphs>374</Paragraphs>
  <Slides>34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 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Anonymous Functions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Dictionaries; Lambda and LINQ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22</cp:revision>
  <dcterms:created xsi:type="dcterms:W3CDTF">2018-05-23T13:08:44Z</dcterms:created>
  <dcterms:modified xsi:type="dcterms:W3CDTF">2021-05-20T06:25:44Z</dcterms:modified>
  <cp:category>programming;computer programming;software development;web development</cp:category>
</cp:coreProperties>
</file>