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60" r:id="rId5"/>
    <p:sldId id="265" r:id="rId6"/>
    <p:sldId id="264" r:id="rId7"/>
    <p:sldId id="261" r:id="rId8"/>
    <p:sldId id="274" r:id="rId9"/>
    <p:sldId id="266" r:id="rId10"/>
    <p:sldId id="262" r:id="rId11"/>
    <p:sldId id="269" r:id="rId12"/>
    <p:sldId id="263" r:id="rId13"/>
    <p:sldId id="258" r:id="rId14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18" userDrawn="1">
          <p15:clr>
            <a:srgbClr val="A4A3A4"/>
          </p15:clr>
        </p15:guide>
        <p15:guide id="2" pos="1574" userDrawn="1">
          <p15:clr>
            <a:srgbClr val="A4A3A4"/>
          </p15:clr>
        </p15:guide>
        <p15:guide id="3" orient="horz" pos="17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4F56"/>
    <a:srgbClr val="5B6A74"/>
    <a:srgbClr val="DCE1E4"/>
    <a:srgbClr val="D7B26C"/>
    <a:srgbClr val="B2BCC2"/>
    <a:srgbClr val="C9D0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582" y="96"/>
      </p:cViewPr>
      <p:guideLst>
        <p:guide orient="horz" pos="1218"/>
        <p:guide pos="1574"/>
        <p:guide orient="horz" pos="17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8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31034-E81D-4117-B158-548A61B44A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AC649-8DD5-4A37-AD16-58559DE361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microsoft.com/office/2007/relationships/hdphoto" Target="../media/image8.wdp"/><Relationship Id="rId5" Type="http://schemas.openxmlformats.org/officeDocument/2006/relationships/image" Target="../media/image7.png"/><Relationship Id="rId4" Type="http://schemas.microsoft.com/office/2007/relationships/hdphoto" Target="../media/image6.wdp"/><Relationship Id="rId3" Type="http://schemas.openxmlformats.org/officeDocument/2006/relationships/image" Target="../media/image5.png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7.xml"/><Relationship Id="rId2" Type="http://schemas.microsoft.com/office/2007/relationships/hdphoto" Target="../media/image10.wdp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C9D0D5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 84"/>
          <p:cNvGrpSpPr/>
          <p:nvPr/>
        </p:nvGrpSpPr>
        <p:grpSpPr>
          <a:xfrm>
            <a:off x="-318784" y="-438150"/>
            <a:ext cx="2054282" cy="7742402"/>
            <a:chOff x="-318759" y="-438055"/>
            <a:chExt cx="2054231" cy="7742211"/>
          </a:xfrm>
        </p:grpSpPr>
        <p:grpSp>
          <p:nvGrpSpPr>
            <p:cNvPr id="18" name="组合 17"/>
            <p:cNvGrpSpPr/>
            <p:nvPr/>
          </p:nvGrpSpPr>
          <p:grpSpPr>
            <a:xfrm>
              <a:off x="-318758" y="-438055"/>
              <a:ext cx="2054230" cy="1341411"/>
              <a:chOff x="-318758" y="-438055"/>
              <a:chExt cx="2054230" cy="1341411"/>
            </a:xfrm>
          </p:grpSpPr>
          <p:sp>
            <p:nvSpPr>
              <p:cNvPr id="11" name="任意多边形 10"/>
              <p:cNvSpPr/>
              <p:nvPr/>
            </p:nvSpPr>
            <p:spPr>
              <a:xfrm rot="2700000">
                <a:off x="103782" y="-728333"/>
                <a:ext cx="1209149" cy="2054230"/>
              </a:xfrm>
              <a:custGeom>
                <a:avLst/>
                <a:gdLst>
                  <a:gd name="connsiteX0" fmla="*/ 579225 w 1209149"/>
                  <a:gd name="connsiteY0" fmla="*/ 629924 h 2054230"/>
                  <a:gd name="connsiteX1" fmla="*/ 1209149 w 1209149"/>
                  <a:gd name="connsiteY1" fmla="*/ 0 h 2054230"/>
                  <a:gd name="connsiteX2" fmla="*/ 1209149 w 1209149"/>
                  <a:gd name="connsiteY2" fmla="*/ 2054230 h 2054230"/>
                  <a:gd name="connsiteX3" fmla="*/ 629924 w 1209149"/>
                  <a:gd name="connsiteY3" fmla="*/ 2054230 h 2054230"/>
                  <a:gd name="connsiteX4" fmla="*/ 0 w 1209149"/>
                  <a:gd name="connsiteY4" fmla="*/ 1424306 h 2054230"/>
                  <a:gd name="connsiteX5" fmla="*/ 579225 w 1209149"/>
                  <a:gd name="connsiteY5" fmla="*/ 1424306 h 2054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9149" h="2054230">
                    <a:moveTo>
                      <a:pt x="579225" y="629924"/>
                    </a:moveTo>
                    <a:lnTo>
                      <a:pt x="1209149" y="0"/>
                    </a:lnTo>
                    <a:lnTo>
                      <a:pt x="1209149" y="2054230"/>
                    </a:lnTo>
                    <a:lnTo>
                      <a:pt x="629924" y="2054230"/>
                    </a:lnTo>
                    <a:lnTo>
                      <a:pt x="0" y="1424306"/>
                    </a:lnTo>
                    <a:lnTo>
                      <a:pt x="579225" y="1424306"/>
                    </a:lnTo>
                    <a:close/>
                  </a:path>
                </a:pathLst>
              </a:custGeom>
              <a:solidFill>
                <a:srgbClr val="5B6A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 rot="2700000">
                <a:off x="28669" y="-657766"/>
                <a:ext cx="1072529" cy="1511952"/>
              </a:xfrm>
              <a:custGeom>
                <a:avLst/>
                <a:gdLst>
                  <a:gd name="connsiteX0" fmla="*/ 0 w 1072529"/>
                  <a:gd name="connsiteY0" fmla="*/ 1072529 h 1511952"/>
                  <a:gd name="connsiteX1" fmla="*/ 1072529 w 1072529"/>
                  <a:gd name="connsiteY1" fmla="*/ 0 h 1511952"/>
                  <a:gd name="connsiteX2" fmla="*/ 1072529 w 1072529"/>
                  <a:gd name="connsiteY2" fmla="*/ 1511952 h 1511952"/>
                  <a:gd name="connsiteX3" fmla="*/ 439424 w 1072529"/>
                  <a:gd name="connsiteY3" fmla="*/ 1511952 h 1511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72529" h="1511952">
                    <a:moveTo>
                      <a:pt x="0" y="1072529"/>
                    </a:moveTo>
                    <a:lnTo>
                      <a:pt x="1072529" y="0"/>
                    </a:lnTo>
                    <a:lnTo>
                      <a:pt x="1072529" y="1511952"/>
                    </a:lnTo>
                    <a:lnTo>
                      <a:pt x="439424" y="1511952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67000">
                      <a:srgbClr val="D7B26C">
                        <a:alpha val="40000"/>
                      </a:srgbClr>
                    </a:gs>
                    <a:gs pos="100000">
                      <a:srgbClr val="D7B26C">
                        <a:alpha val="65000"/>
                      </a:srgb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 flipV="1">
              <a:off x="-318759" y="5962745"/>
              <a:ext cx="2054230" cy="1341411"/>
              <a:chOff x="-318758" y="-438055"/>
              <a:chExt cx="2054230" cy="1341411"/>
            </a:xfrm>
          </p:grpSpPr>
          <p:sp>
            <p:nvSpPr>
              <p:cNvPr id="20" name="任意多边形 19"/>
              <p:cNvSpPr/>
              <p:nvPr/>
            </p:nvSpPr>
            <p:spPr>
              <a:xfrm rot="2700000">
                <a:off x="103782" y="-728333"/>
                <a:ext cx="1209149" cy="2054230"/>
              </a:xfrm>
              <a:custGeom>
                <a:avLst/>
                <a:gdLst>
                  <a:gd name="connsiteX0" fmla="*/ 579225 w 1209149"/>
                  <a:gd name="connsiteY0" fmla="*/ 629924 h 2054230"/>
                  <a:gd name="connsiteX1" fmla="*/ 1209149 w 1209149"/>
                  <a:gd name="connsiteY1" fmla="*/ 0 h 2054230"/>
                  <a:gd name="connsiteX2" fmla="*/ 1209149 w 1209149"/>
                  <a:gd name="connsiteY2" fmla="*/ 2054230 h 2054230"/>
                  <a:gd name="connsiteX3" fmla="*/ 629924 w 1209149"/>
                  <a:gd name="connsiteY3" fmla="*/ 2054230 h 2054230"/>
                  <a:gd name="connsiteX4" fmla="*/ 0 w 1209149"/>
                  <a:gd name="connsiteY4" fmla="*/ 1424306 h 2054230"/>
                  <a:gd name="connsiteX5" fmla="*/ 579225 w 1209149"/>
                  <a:gd name="connsiteY5" fmla="*/ 1424306 h 2054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9149" h="2054230">
                    <a:moveTo>
                      <a:pt x="579225" y="629924"/>
                    </a:moveTo>
                    <a:lnTo>
                      <a:pt x="1209149" y="0"/>
                    </a:lnTo>
                    <a:lnTo>
                      <a:pt x="1209149" y="2054230"/>
                    </a:lnTo>
                    <a:lnTo>
                      <a:pt x="629924" y="2054230"/>
                    </a:lnTo>
                    <a:lnTo>
                      <a:pt x="0" y="1424306"/>
                    </a:lnTo>
                    <a:lnTo>
                      <a:pt x="579225" y="1424306"/>
                    </a:lnTo>
                    <a:close/>
                  </a:path>
                </a:pathLst>
              </a:custGeom>
              <a:solidFill>
                <a:srgbClr val="5B6A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任意多边形 20"/>
              <p:cNvSpPr/>
              <p:nvPr/>
            </p:nvSpPr>
            <p:spPr>
              <a:xfrm rot="2700000">
                <a:off x="28669" y="-657766"/>
                <a:ext cx="1072529" cy="1511952"/>
              </a:xfrm>
              <a:custGeom>
                <a:avLst/>
                <a:gdLst>
                  <a:gd name="connsiteX0" fmla="*/ 0 w 1072529"/>
                  <a:gd name="connsiteY0" fmla="*/ 1072529 h 1511952"/>
                  <a:gd name="connsiteX1" fmla="*/ 1072529 w 1072529"/>
                  <a:gd name="connsiteY1" fmla="*/ 0 h 1511952"/>
                  <a:gd name="connsiteX2" fmla="*/ 1072529 w 1072529"/>
                  <a:gd name="connsiteY2" fmla="*/ 1511952 h 1511952"/>
                  <a:gd name="connsiteX3" fmla="*/ 439424 w 1072529"/>
                  <a:gd name="connsiteY3" fmla="*/ 1511952 h 1511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72529" h="1511952">
                    <a:moveTo>
                      <a:pt x="0" y="1072529"/>
                    </a:moveTo>
                    <a:lnTo>
                      <a:pt x="1072529" y="0"/>
                    </a:lnTo>
                    <a:lnTo>
                      <a:pt x="1072529" y="1511952"/>
                    </a:lnTo>
                    <a:lnTo>
                      <a:pt x="439424" y="1511952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67000">
                      <a:srgbClr val="D7B26C">
                        <a:alpha val="40000"/>
                      </a:srgbClr>
                    </a:gs>
                    <a:gs pos="100000">
                      <a:srgbClr val="D7B26C">
                        <a:alpha val="65000"/>
                      </a:srgb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89" name="组合 88"/>
          <p:cNvGrpSpPr/>
          <p:nvPr/>
        </p:nvGrpSpPr>
        <p:grpSpPr>
          <a:xfrm>
            <a:off x="9629471" y="-57386"/>
            <a:ext cx="4744029" cy="6972537"/>
            <a:chOff x="9629471" y="-57386"/>
            <a:chExt cx="4744029" cy="6972537"/>
          </a:xfrm>
        </p:grpSpPr>
        <p:sp>
          <p:nvSpPr>
            <p:cNvPr id="61" name="任意多边形 60"/>
            <p:cNvSpPr/>
            <p:nvPr/>
          </p:nvSpPr>
          <p:spPr>
            <a:xfrm rot="2700000">
              <a:off x="10004350" y="1244426"/>
              <a:ext cx="4369150" cy="4369150"/>
            </a:xfrm>
            <a:custGeom>
              <a:avLst/>
              <a:gdLst>
                <a:gd name="connsiteX0" fmla="*/ 0 w 4369150"/>
                <a:gd name="connsiteY0" fmla="*/ 0 h 4369150"/>
                <a:gd name="connsiteX1" fmla="*/ 875900 w 4369150"/>
                <a:gd name="connsiteY1" fmla="*/ 875899 h 4369150"/>
                <a:gd name="connsiteX2" fmla="*/ 875899 w 4369150"/>
                <a:gd name="connsiteY2" fmla="*/ 3493251 h 4369150"/>
                <a:gd name="connsiteX3" fmla="*/ 3493251 w 4369150"/>
                <a:gd name="connsiteY3" fmla="*/ 3493251 h 4369150"/>
                <a:gd name="connsiteX4" fmla="*/ 4369150 w 4369150"/>
                <a:gd name="connsiteY4" fmla="*/ 4369150 h 4369150"/>
                <a:gd name="connsiteX5" fmla="*/ 0 w 4369150"/>
                <a:gd name="connsiteY5" fmla="*/ 4369150 h 436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69150" h="4369150">
                  <a:moveTo>
                    <a:pt x="0" y="0"/>
                  </a:moveTo>
                  <a:lnTo>
                    <a:pt x="875900" y="875899"/>
                  </a:lnTo>
                  <a:lnTo>
                    <a:pt x="875899" y="3493251"/>
                  </a:lnTo>
                  <a:lnTo>
                    <a:pt x="3493251" y="3493251"/>
                  </a:lnTo>
                  <a:lnTo>
                    <a:pt x="4369150" y="4369150"/>
                  </a:lnTo>
                  <a:lnTo>
                    <a:pt x="0" y="4369150"/>
                  </a:lnTo>
                  <a:close/>
                </a:path>
              </a:pathLst>
            </a:custGeom>
            <a:solidFill>
              <a:srgbClr val="5B6A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9629471" y="-57386"/>
              <a:ext cx="2620422" cy="6972537"/>
              <a:chOff x="9629471" y="-57386"/>
              <a:chExt cx="2620422" cy="6972537"/>
            </a:xfrm>
          </p:grpSpPr>
          <p:sp>
            <p:nvSpPr>
              <p:cNvPr id="45" name="任意多边形 44"/>
              <p:cNvSpPr/>
              <p:nvPr/>
            </p:nvSpPr>
            <p:spPr>
              <a:xfrm>
                <a:off x="10177462" y="5889069"/>
                <a:ext cx="2014538" cy="1007269"/>
              </a:xfrm>
              <a:custGeom>
                <a:avLst/>
                <a:gdLst>
                  <a:gd name="connsiteX0" fmla="*/ 1007269 w 2014538"/>
                  <a:gd name="connsiteY0" fmla="*/ 0 h 1007269"/>
                  <a:gd name="connsiteX1" fmla="*/ 2014538 w 2014538"/>
                  <a:gd name="connsiteY1" fmla="*/ 1007269 h 1007269"/>
                  <a:gd name="connsiteX2" fmla="*/ 0 w 2014538"/>
                  <a:gd name="connsiteY2" fmla="*/ 1007269 h 1007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14538" h="1007269">
                    <a:moveTo>
                      <a:pt x="1007269" y="0"/>
                    </a:moveTo>
                    <a:lnTo>
                      <a:pt x="2014538" y="1007269"/>
                    </a:lnTo>
                    <a:lnTo>
                      <a:pt x="0" y="1007269"/>
                    </a:lnTo>
                    <a:close/>
                  </a:path>
                </a:pathLst>
              </a:custGeom>
              <a:solidFill>
                <a:srgbClr val="5B6A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任意多边形 82"/>
              <p:cNvSpPr/>
              <p:nvPr/>
            </p:nvSpPr>
            <p:spPr>
              <a:xfrm>
                <a:off x="9901083" y="2840615"/>
                <a:ext cx="2329761" cy="4074536"/>
              </a:xfrm>
              <a:custGeom>
                <a:avLst/>
                <a:gdLst>
                  <a:gd name="connsiteX0" fmla="*/ 2329761 w 2329761"/>
                  <a:gd name="connsiteY0" fmla="*/ 0 h 4074536"/>
                  <a:gd name="connsiteX1" fmla="*/ 2329761 w 2329761"/>
                  <a:gd name="connsiteY1" fmla="*/ 4074536 h 4074536"/>
                  <a:gd name="connsiteX2" fmla="*/ 1744775 w 2329761"/>
                  <a:gd name="connsiteY2" fmla="*/ 4074536 h 4074536"/>
                  <a:gd name="connsiteX3" fmla="*/ 0 w 2329761"/>
                  <a:gd name="connsiteY3" fmla="*/ 2329761 h 407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9761" h="4074536">
                    <a:moveTo>
                      <a:pt x="2329761" y="0"/>
                    </a:moveTo>
                    <a:lnTo>
                      <a:pt x="2329761" y="4074536"/>
                    </a:lnTo>
                    <a:lnTo>
                      <a:pt x="1744775" y="4074536"/>
                    </a:lnTo>
                    <a:lnTo>
                      <a:pt x="0" y="2329761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任意多边形 80"/>
              <p:cNvSpPr/>
              <p:nvPr/>
            </p:nvSpPr>
            <p:spPr>
              <a:xfrm>
                <a:off x="10162403" y="3101936"/>
                <a:ext cx="2068440" cy="3811626"/>
              </a:xfrm>
              <a:custGeom>
                <a:avLst/>
                <a:gdLst>
                  <a:gd name="connsiteX0" fmla="*/ 2068440 w 2068440"/>
                  <a:gd name="connsiteY0" fmla="*/ 0 h 3811626"/>
                  <a:gd name="connsiteX1" fmla="*/ 2068440 w 2068440"/>
                  <a:gd name="connsiteY1" fmla="*/ 3811626 h 3811626"/>
                  <a:gd name="connsiteX2" fmla="*/ 1743186 w 2068440"/>
                  <a:gd name="connsiteY2" fmla="*/ 3811626 h 3811626"/>
                  <a:gd name="connsiteX3" fmla="*/ 0 w 2068440"/>
                  <a:gd name="connsiteY3" fmla="*/ 2068440 h 3811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68440" h="3811626">
                    <a:moveTo>
                      <a:pt x="2068440" y="0"/>
                    </a:moveTo>
                    <a:lnTo>
                      <a:pt x="2068440" y="3811626"/>
                    </a:lnTo>
                    <a:lnTo>
                      <a:pt x="1743186" y="3811626"/>
                    </a:lnTo>
                    <a:lnTo>
                      <a:pt x="0" y="2068440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任意多边形 78"/>
              <p:cNvSpPr/>
              <p:nvPr/>
            </p:nvSpPr>
            <p:spPr>
              <a:xfrm>
                <a:off x="9901084" y="-57386"/>
                <a:ext cx="2348809" cy="4093820"/>
              </a:xfrm>
              <a:custGeom>
                <a:avLst/>
                <a:gdLst>
                  <a:gd name="connsiteX0" fmla="*/ 1745011 w 2348809"/>
                  <a:gd name="connsiteY0" fmla="*/ 0 h 4093820"/>
                  <a:gd name="connsiteX1" fmla="*/ 2348809 w 2348809"/>
                  <a:gd name="connsiteY1" fmla="*/ 0 h 4093820"/>
                  <a:gd name="connsiteX2" fmla="*/ 2348809 w 2348809"/>
                  <a:gd name="connsiteY2" fmla="*/ 4093820 h 4093820"/>
                  <a:gd name="connsiteX3" fmla="*/ 0 w 2348809"/>
                  <a:gd name="connsiteY3" fmla="*/ 1745011 h 4093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48809" h="4093820">
                    <a:moveTo>
                      <a:pt x="1745011" y="0"/>
                    </a:moveTo>
                    <a:lnTo>
                      <a:pt x="2348809" y="0"/>
                    </a:lnTo>
                    <a:lnTo>
                      <a:pt x="2348809" y="4093820"/>
                    </a:lnTo>
                    <a:lnTo>
                      <a:pt x="0" y="1745011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任意多边形 76"/>
              <p:cNvSpPr/>
              <p:nvPr/>
            </p:nvSpPr>
            <p:spPr>
              <a:xfrm>
                <a:off x="10162404" y="-57149"/>
                <a:ext cx="2057866" cy="3802641"/>
              </a:xfrm>
              <a:custGeom>
                <a:avLst/>
                <a:gdLst>
                  <a:gd name="connsiteX0" fmla="*/ 1744775 w 2057866"/>
                  <a:gd name="connsiteY0" fmla="*/ 0 h 3802641"/>
                  <a:gd name="connsiteX1" fmla="*/ 2057866 w 2057866"/>
                  <a:gd name="connsiteY1" fmla="*/ 0 h 3802641"/>
                  <a:gd name="connsiteX2" fmla="*/ 2057866 w 2057866"/>
                  <a:gd name="connsiteY2" fmla="*/ 3802641 h 3802641"/>
                  <a:gd name="connsiteX3" fmla="*/ 0 w 2057866"/>
                  <a:gd name="connsiteY3" fmla="*/ 1744775 h 3802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57866" h="3802641">
                    <a:moveTo>
                      <a:pt x="1744775" y="0"/>
                    </a:moveTo>
                    <a:lnTo>
                      <a:pt x="2057866" y="0"/>
                    </a:lnTo>
                    <a:lnTo>
                      <a:pt x="2057866" y="3802641"/>
                    </a:lnTo>
                    <a:lnTo>
                      <a:pt x="0" y="1744775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任意多边形 68"/>
              <p:cNvSpPr/>
              <p:nvPr/>
            </p:nvSpPr>
            <p:spPr>
              <a:xfrm>
                <a:off x="9629471" y="857250"/>
                <a:ext cx="2601373" cy="5143500"/>
              </a:xfrm>
              <a:custGeom>
                <a:avLst/>
                <a:gdLst>
                  <a:gd name="connsiteX0" fmla="*/ 2571750 w 2601373"/>
                  <a:gd name="connsiteY0" fmla="*/ 0 h 5143500"/>
                  <a:gd name="connsiteX1" fmla="*/ 2601373 w 2601373"/>
                  <a:gd name="connsiteY1" fmla="*/ 29623 h 5143500"/>
                  <a:gd name="connsiteX2" fmla="*/ 2601373 w 2601373"/>
                  <a:gd name="connsiteY2" fmla="*/ 5113877 h 5143500"/>
                  <a:gd name="connsiteX3" fmla="*/ 2571750 w 2601373"/>
                  <a:gd name="connsiteY3" fmla="*/ 5143500 h 5143500"/>
                  <a:gd name="connsiteX4" fmla="*/ 0 w 2601373"/>
                  <a:gd name="connsiteY4" fmla="*/ 2571750 h 5143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01373" h="5143500">
                    <a:moveTo>
                      <a:pt x="2571750" y="0"/>
                    </a:moveTo>
                    <a:lnTo>
                      <a:pt x="2601373" y="29623"/>
                    </a:lnTo>
                    <a:lnTo>
                      <a:pt x="2601373" y="5113877"/>
                    </a:lnTo>
                    <a:lnTo>
                      <a:pt x="2571750" y="5143500"/>
                    </a:lnTo>
                    <a:lnTo>
                      <a:pt x="0" y="2571750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57000">
                      <a:srgbClr val="D7B26C">
                        <a:alpha val="28000"/>
                      </a:srgbClr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任意多边形 62"/>
              <p:cNvSpPr/>
              <p:nvPr/>
            </p:nvSpPr>
            <p:spPr>
              <a:xfrm>
                <a:off x="10734370" y="1962150"/>
                <a:ext cx="1466850" cy="2933700"/>
              </a:xfrm>
              <a:custGeom>
                <a:avLst/>
                <a:gdLst>
                  <a:gd name="connsiteX0" fmla="*/ 1466850 w 1466850"/>
                  <a:gd name="connsiteY0" fmla="*/ 0 h 2933700"/>
                  <a:gd name="connsiteX1" fmla="*/ 1466850 w 1466850"/>
                  <a:gd name="connsiteY1" fmla="*/ 2933700 h 2933700"/>
                  <a:gd name="connsiteX2" fmla="*/ 0 w 1466850"/>
                  <a:gd name="connsiteY2" fmla="*/ 1466850 h 293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6850" h="2933700">
                    <a:moveTo>
                      <a:pt x="1466850" y="0"/>
                    </a:moveTo>
                    <a:lnTo>
                      <a:pt x="1466850" y="2933700"/>
                    </a:lnTo>
                    <a:lnTo>
                      <a:pt x="0" y="1466850"/>
                    </a:lnTo>
                    <a:close/>
                  </a:path>
                </a:pathLst>
              </a:custGeom>
              <a:solidFill>
                <a:srgbClr val="5B6A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任意多边形 74"/>
              <p:cNvSpPr/>
              <p:nvPr/>
            </p:nvSpPr>
            <p:spPr>
              <a:xfrm>
                <a:off x="11237917" y="2465696"/>
                <a:ext cx="973877" cy="1926608"/>
              </a:xfrm>
              <a:custGeom>
                <a:avLst/>
                <a:gdLst>
                  <a:gd name="connsiteX0" fmla="*/ 963304 w 973877"/>
                  <a:gd name="connsiteY0" fmla="*/ 0 h 1926608"/>
                  <a:gd name="connsiteX1" fmla="*/ 973877 w 973877"/>
                  <a:gd name="connsiteY1" fmla="*/ 10573 h 1926608"/>
                  <a:gd name="connsiteX2" fmla="*/ 973877 w 973877"/>
                  <a:gd name="connsiteY2" fmla="*/ 1916035 h 1926608"/>
                  <a:gd name="connsiteX3" fmla="*/ 963304 w 973877"/>
                  <a:gd name="connsiteY3" fmla="*/ 1926608 h 1926608"/>
                  <a:gd name="connsiteX4" fmla="*/ 0 w 973877"/>
                  <a:gd name="connsiteY4" fmla="*/ 963304 h 192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3877" h="1926608">
                    <a:moveTo>
                      <a:pt x="963304" y="0"/>
                    </a:moveTo>
                    <a:lnTo>
                      <a:pt x="973877" y="10573"/>
                    </a:lnTo>
                    <a:lnTo>
                      <a:pt x="973877" y="1916035"/>
                    </a:lnTo>
                    <a:lnTo>
                      <a:pt x="963304" y="1926608"/>
                    </a:lnTo>
                    <a:lnTo>
                      <a:pt x="0" y="963304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57000">
                      <a:srgbClr val="D7B26C">
                        <a:alpha val="28000"/>
                      </a:srgbClr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9" name="文本框 48" descr="7b0a20202020227461726765744d6f64756c65223a20226b6f6e6c696e65666f6e7473220a7d0a"/>
          <p:cNvSpPr txBox="1"/>
          <p:nvPr/>
        </p:nvSpPr>
        <p:spPr>
          <a:xfrm>
            <a:off x="1880235" y="2277110"/>
            <a:ext cx="70345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2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  <a:cs typeface="汉仪文黑-55简" panose="00020600040101010101" charset="-122"/>
              </a:rPr>
              <a:t>数据结构与算法课程及竞赛经验分享</a:t>
            </a:r>
            <a:endParaRPr lang="zh-CN" sz="3200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  <a:cs typeface="汉仪文黑-55简" panose="00020600040101010101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927450" y="3117801"/>
            <a:ext cx="63674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Data Structure and Algorithm Course and Competition Experience Sharing</a:t>
            </a:r>
            <a:endParaRPr lang="en-US" altLang="zh-CN" sz="1600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792605" y="4210685"/>
            <a:ext cx="2416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重庆大学计算机学院</a:t>
            </a:r>
            <a:endParaRPr lang="zh-CN" altLang="en-US" dirty="0" smtClean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331460" y="4210685"/>
            <a:ext cx="2224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冯宇航</a:t>
            </a:r>
            <a:endParaRPr lang="zh-CN" altLang="en-US" dirty="0" smtClean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cxnSp>
        <p:nvCxnSpPr>
          <p:cNvPr id="54" name="直接连接符 53"/>
          <p:cNvCxnSpPr/>
          <p:nvPr/>
        </p:nvCxnSpPr>
        <p:spPr>
          <a:xfrm>
            <a:off x="1984602" y="4614981"/>
            <a:ext cx="2049145" cy="635"/>
          </a:xfrm>
          <a:prstGeom prst="line">
            <a:avLst/>
          </a:prstGeom>
          <a:ln w="38100">
            <a:gradFill flip="none" rotWithShape="1">
              <a:gsLst>
                <a:gs pos="73000">
                  <a:srgbClr val="D7B26C">
                    <a:alpha val="49000"/>
                  </a:srgbClr>
                </a:gs>
                <a:gs pos="0">
                  <a:srgbClr val="D7B26C"/>
                </a:gs>
                <a:gs pos="29000">
                  <a:srgbClr val="D7B26C">
                    <a:alpha val="70000"/>
                  </a:srgbClr>
                </a:gs>
                <a:gs pos="100000">
                  <a:srgbClr val="D7B26C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V="1">
            <a:off x="6028483" y="4609266"/>
            <a:ext cx="814705" cy="6350"/>
          </a:xfrm>
          <a:prstGeom prst="line">
            <a:avLst/>
          </a:prstGeom>
          <a:ln w="38100">
            <a:gradFill flip="none" rotWithShape="1">
              <a:gsLst>
                <a:gs pos="73000">
                  <a:srgbClr val="D7B26C">
                    <a:alpha val="49000"/>
                  </a:srgbClr>
                </a:gs>
                <a:gs pos="0">
                  <a:srgbClr val="D7B26C"/>
                </a:gs>
                <a:gs pos="29000">
                  <a:srgbClr val="D7B26C">
                    <a:alpha val="70000"/>
                  </a:srgbClr>
                </a:gs>
                <a:gs pos="100000">
                  <a:srgbClr val="D7B26C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11" idx="2"/>
            <a:endCxn id="20" idx="2"/>
          </p:cNvCxnSpPr>
          <p:nvPr/>
        </p:nvCxnSpPr>
        <p:spPr>
          <a:xfrm flipH="1">
            <a:off x="409568" y="1452513"/>
            <a:ext cx="1" cy="3961076"/>
          </a:xfrm>
          <a:prstGeom prst="line">
            <a:avLst/>
          </a:prstGeom>
          <a:ln w="38100">
            <a:gradFill flip="none" rotWithShape="1">
              <a:gsLst>
                <a:gs pos="0">
                  <a:srgbClr val="D7B26C"/>
                </a:gs>
                <a:gs pos="47000">
                  <a:srgbClr val="D7B26C">
                    <a:alpha val="64000"/>
                  </a:srgbClr>
                </a:gs>
                <a:gs pos="79000">
                  <a:srgbClr val="D7B26C">
                    <a:alpha val="36000"/>
                  </a:srgbClr>
                </a:gs>
                <a:gs pos="25000">
                  <a:srgbClr val="D7B26C">
                    <a:alpha val="40000"/>
                  </a:srgbClr>
                </a:gs>
                <a:gs pos="100000">
                  <a:srgbClr val="D7B26C"/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2013178" y="1312780"/>
            <a:ext cx="1363975" cy="824905"/>
            <a:chOff x="2013178" y="1064583"/>
            <a:chExt cx="1363975" cy="824905"/>
          </a:xfrm>
        </p:grpSpPr>
        <p:sp>
          <p:nvSpPr>
            <p:cNvPr id="38" name="任意多边形 37"/>
            <p:cNvSpPr/>
            <p:nvPr/>
          </p:nvSpPr>
          <p:spPr>
            <a:xfrm>
              <a:off x="2188284" y="1440298"/>
              <a:ext cx="972000" cy="449190"/>
            </a:xfrm>
            <a:custGeom>
              <a:avLst/>
              <a:gdLst>
                <a:gd name="connsiteX0" fmla="*/ 914400 w 914400"/>
                <a:gd name="connsiteY0" fmla="*/ 0 h 449190"/>
                <a:gd name="connsiteX1" fmla="*/ 914400 w 914400"/>
                <a:gd name="connsiteY1" fmla="*/ 351350 h 449190"/>
                <a:gd name="connsiteX2" fmla="*/ 457200 w 914400"/>
                <a:gd name="connsiteY2" fmla="*/ 449190 h 449190"/>
                <a:gd name="connsiteX3" fmla="*/ 201575 w 914400"/>
                <a:gd name="connsiteY3" fmla="*/ 432481 h 449190"/>
                <a:gd name="connsiteX4" fmla="*/ 0 w 914400"/>
                <a:gd name="connsiteY4" fmla="*/ 351350 h 449190"/>
                <a:gd name="connsiteX5" fmla="*/ 0 w 914400"/>
                <a:gd name="connsiteY5" fmla="*/ 0 h 449190"/>
                <a:gd name="connsiteX6" fmla="*/ 457200 w 914400"/>
                <a:gd name="connsiteY6" fmla="*/ 224585 h 449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" h="449190">
                  <a:moveTo>
                    <a:pt x="914400" y="0"/>
                  </a:moveTo>
                  <a:lnTo>
                    <a:pt x="914400" y="351350"/>
                  </a:lnTo>
                  <a:cubicBezTo>
                    <a:pt x="914400" y="405386"/>
                    <a:pt x="709705" y="449190"/>
                    <a:pt x="457200" y="449190"/>
                  </a:cubicBezTo>
                  <a:cubicBezTo>
                    <a:pt x="362511" y="449190"/>
                    <a:pt x="274545" y="443030"/>
                    <a:pt x="201575" y="432481"/>
                  </a:cubicBezTo>
                  <a:cubicBezTo>
                    <a:pt x="79959" y="414898"/>
                    <a:pt x="0" y="385123"/>
                    <a:pt x="0" y="351350"/>
                  </a:cubicBezTo>
                  <a:lnTo>
                    <a:pt x="0" y="0"/>
                  </a:lnTo>
                  <a:lnTo>
                    <a:pt x="457200" y="224585"/>
                  </a:lnTo>
                  <a:close/>
                </a:path>
              </a:pathLst>
            </a:custGeom>
            <a:solidFill>
              <a:srgbClr val="5B6A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菱形 35"/>
            <p:cNvSpPr/>
            <p:nvPr/>
          </p:nvSpPr>
          <p:spPr>
            <a:xfrm>
              <a:off x="2013178" y="1064583"/>
              <a:ext cx="1322212" cy="554985"/>
            </a:xfrm>
            <a:prstGeom prst="diamond">
              <a:avLst/>
            </a:prstGeom>
            <a:solidFill>
              <a:srgbClr val="5B6A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3293358" y="1342076"/>
              <a:ext cx="0" cy="322817"/>
            </a:xfrm>
            <a:prstGeom prst="line">
              <a:avLst/>
            </a:prstGeom>
            <a:ln w="38100">
              <a:solidFill>
                <a:srgbClr val="5B6A7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等腰三角形 6"/>
            <p:cNvSpPr/>
            <p:nvPr/>
          </p:nvSpPr>
          <p:spPr>
            <a:xfrm>
              <a:off x="3233153" y="1599971"/>
              <a:ext cx="144000" cy="144000"/>
            </a:xfrm>
            <a:prstGeom prst="triangle">
              <a:avLst/>
            </a:prstGeom>
            <a:solidFill>
              <a:srgbClr val="5B6A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 descr="7b0a20202020227461726765744d6f64756c65223a20226b6f6e6c696e65666f6e7473220a7d0a"/>
          <p:cNvSpPr txBox="1"/>
          <p:nvPr/>
        </p:nvSpPr>
        <p:spPr>
          <a:xfrm>
            <a:off x="3486150" y="1840865"/>
            <a:ext cx="4231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dirty="0">
                <a:solidFill>
                  <a:srgbClr val="5B6A74"/>
                </a:solidFill>
                <a:latin typeface="汉仪文黑-55简" panose="00020600040101010101" charset="-122"/>
                <a:ea typeface="汉仪文黑-55简" panose="00020600040101010101" charset="-122"/>
                <a:cs typeface="汉仪文黑-55简" panose="00020600040101010101" charset="-122"/>
              </a:rPr>
              <a:t>重庆大学华为</a:t>
            </a:r>
            <a:r>
              <a:rPr lang="en-US" altLang="zh-CN" dirty="0">
                <a:solidFill>
                  <a:srgbClr val="5B6A74"/>
                </a:solidFill>
                <a:latin typeface="汉仪文黑-55简" panose="00020600040101010101" charset="-122"/>
                <a:ea typeface="汉仪文黑-55简" panose="00020600040101010101" charset="-122"/>
                <a:cs typeface="汉仪文黑-55简" panose="00020600040101010101" charset="-122"/>
              </a:rPr>
              <a:t>WayMaker</a:t>
            </a:r>
            <a:r>
              <a:rPr lang="zh-CN" dirty="0">
                <a:solidFill>
                  <a:srgbClr val="5B6A74"/>
                </a:solidFill>
                <a:latin typeface="汉仪文黑-55简" panose="00020600040101010101" charset="-122"/>
                <a:ea typeface="汉仪文黑-55简" panose="00020600040101010101" charset="-122"/>
                <a:cs typeface="汉仪文黑-55简" panose="00020600040101010101" charset="-122"/>
              </a:rPr>
              <a:t>智能基座社团</a:t>
            </a:r>
            <a:endParaRPr lang="zh-CN" dirty="0">
              <a:solidFill>
                <a:srgbClr val="5B6A74"/>
              </a:solidFill>
              <a:latin typeface="汉仪文黑-55简" panose="00020600040101010101" charset="-122"/>
              <a:ea typeface="汉仪文黑-55简" panose="00020600040101010101" charset="-122"/>
              <a:cs typeface="汉仪文黑-55简" panose="0002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半闭框 12"/>
          <p:cNvSpPr/>
          <p:nvPr/>
        </p:nvSpPr>
        <p:spPr>
          <a:xfrm rot="8100000">
            <a:off x="-320397" y="132713"/>
            <a:ext cx="640794" cy="640794"/>
          </a:xfrm>
          <a:prstGeom prst="halfFrame">
            <a:avLst/>
          </a:prstGeom>
          <a:solidFill>
            <a:srgbClr val="5B6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任意多边形 15"/>
          <p:cNvSpPr/>
          <p:nvPr/>
        </p:nvSpPr>
        <p:spPr>
          <a:xfrm rot="2700000">
            <a:off x="-224459" y="230878"/>
            <a:ext cx="444464" cy="444464"/>
          </a:xfrm>
          <a:custGeom>
            <a:avLst/>
            <a:gdLst>
              <a:gd name="connsiteX0" fmla="*/ 0 w 1553029"/>
              <a:gd name="connsiteY0" fmla="*/ 0 h 1553029"/>
              <a:gd name="connsiteX1" fmla="*/ 1553029 w 1553029"/>
              <a:gd name="connsiteY1" fmla="*/ 0 h 1553029"/>
              <a:gd name="connsiteX2" fmla="*/ 1553029 w 1553029"/>
              <a:gd name="connsiteY2" fmla="*/ 1553029 h 1553029"/>
              <a:gd name="connsiteX3" fmla="*/ 1508683 w 1553029"/>
              <a:gd name="connsiteY3" fmla="*/ 1553029 h 1553029"/>
              <a:gd name="connsiteX4" fmla="*/ 0 w 1553029"/>
              <a:gd name="connsiteY4" fmla="*/ 44346 h 1553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3029" h="1553029">
                <a:moveTo>
                  <a:pt x="0" y="0"/>
                </a:moveTo>
                <a:lnTo>
                  <a:pt x="1553029" y="0"/>
                </a:lnTo>
                <a:lnTo>
                  <a:pt x="1553029" y="1553029"/>
                </a:lnTo>
                <a:lnTo>
                  <a:pt x="1508683" y="1553029"/>
                </a:lnTo>
                <a:lnTo>
                  <a:pt x="0" y="44346"/>
                </a:lnTo>
                <a:close/>
              </a:path>
            </a:pathLst>
          </a:custGeom>
          <a:noFill/>
          <a:ln w="38100">
            <a:gradFill flip="none" rotWithShape="1">
              <a:gsLst>
                <a:gs pos="0">
                  <a:srgbClr val="D7B26C">
                    <a:alpha val="0"/>
                  </a:srgbClr>
                </a:gs>
                <a:gs pos="80740">
                  <a:srgbClr val="D7B26C">
                    <a:alpha val="55000"/>
                  </a:srgbClr>
                </a:gs>
                <a:gs pos="61000">
                  <a:srgbClr val="D7B26C"/>
                </a:gs>
                <a:gs pos="45000">
                  <a:srgbClr val="D7B26C">
                    <a:alpha val="0"/>
                  </a:srgbClr>
                </a:gs>
                <a:gs pos="100000">
                  <a:srgbClr val="D7B26C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48656" y="138826"/>
            <a:ext cx="249645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竞赛经验分享</a:t>
            </a:r>
            <a:endParaRPr lang="zh-CN" altLang="en-US" sz="2400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48656" y="500475"/>
            <a:ext cx="331054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  <a:sym typeface="+mn-ea"/>
              </a:rPr>
              <a:t>Competition experience sharing</a:t>
            </a:r>
            <a:endParaRPr lang="en-US" altLang="zh-CN" sz="1400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2648" y="1529948"/>
            <a:ext cx="19304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ACM</a:t>
            </a:r>
            <a:r>
              <a:rPr lang="zh-CN" altLang="en-US" sz="1600" b="1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校赛</a:t>
            </a:r>
            <a:endParaRPr lang="zh-CN" altLang="en-US" sz="1600" b="1" dirty="0" smtClean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2920" y="1862455"/>
            <a:ext cx="238188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时间：</a:t>
            </a:r>
            <a:r>
              <a:rPr lang="en-US" altLang="zh-CN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11</a:t>
            </a:r>
            <a:r>
              <a:rPr lang="zh-CN" altLang="en-US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月底或者</a:t>
            </a:r>
            <a:r>
              <a:rPr lang="en-US" altLang="zh-CN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12</a:t>
            </a:r>
            <a:r>
              <a:rPr lang="zh-CN" altLang="en-US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月</a:t>
            </a:r>
            <a:endParaRPr lang="zh-CN" altLang="en-US" sz="1400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奖励：总奖金</a:t>
            </a:r>
            <a:r>
              <a:rPr lang="en-US" altLang="zh-CN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1w+ </a:t>
            </a:r>
            <a:r>
              <a:rPr lang="zh-CN" altLang="en-US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综测加分</a:t>
            </a:r>
            <a:endParaRPr lang="en-US" altLang="zh-CN" sz="1400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难度：友好</a:t>
            </a:r>
            <a:endParaRPr lang="zh-CN" altLang="en-US" sz="1400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推荐指数：建议参加，难度较小，同时奖励丰厚，实在不行可以水综测。</a:t>
            </a:r>
            <a:endParaRPr lang="zh-CN" altLang="en-US" sz="1400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668383" y="1905515"/>
            <a:ext cx="10855234" cy="3700080"/>
          </a:xfrm>
          <a:custGeom>
            <a:avLst/>
            <a:gdLst>
              <a:gd name="connsiteX0" fmla="*/ 0 w 10842171"/>
              <a:gd name="connsiteY0" fmla="*/ 3726049 h 3726049"/>
              <a:gd name="connsiteX1" fmla="*/ 1672045 w 10842171"/>
              <a:gd name="connsiteY1" fmla="*/ 2040940 h 3726049"/>
              <a:gd name="connsiteX2" fmla="*/ 2586445 w 10842171"/>
              <a:gd name="connsiteY2" fmla="*/ 16197 h 3726049"/>
              <a:gd name="connsiteX3" fmla="*/ 4493623 w 10842171"/>
              <a:gd name="connsiteY3" fmla="*/ 1191854 h 3726049"/>
              <a:gd name="connsiteX4" fmla="*/ 6061165 w 10842171"/>
              <a:gd name="connsiteY4" fmla="*/ 3007591 h 3726049"/>
              <a:gd name="connsiteX5" fmla="*/ 7262948 w 10842171"/>
              <a:gd name="connsiteY5" fmla="*/ 2067066 h 3726049"/>
              <a:gd name="connsiteX6" fmla="*/ 8177348 w 10842171"/>
              <a:gd name="connsiteY6" fmla="*/ 3134 h 3726049"/>
              <a:gd name="connsiteX7" fmla="*/ 10842171 w 10842171"/>
              <a:gd name="connsiteY7" fmla="*/ 1871123 h 3726049"/>
              <a:gd name="connsiteX0-1" fmla="*/ 0 w 10842171"/>
              <a:gd name="connsiteY0-2" fmla="*/ 3726049 h 3726049"/>
              <a:gd name="connsiteX1-3" fmla="*/ 1672045 w 10842171"/>
              <a:gd name="connsiteY1-4" fmla="*/ 2040940 h 3726049"/>
              <a:gd name="connsiteX2-5" fmla="*/ 2586445 w 10842171"/>
              <a:gd name="connsiteY2-6" fmla="*/ 16197 h 3726049"/>
              <a:gd name="connsiteX3-7" fmla="*/ 4493623 w 10842171"/>
              <a:gd name="connsiteY3-8" fmla="*/ 1191854 h 3726049"/>
              <a:gd name="connsiteX4-9" fmla="*/ 6061165 w 10842171"/>
              <a:gd name="connsiteY4-10" fmla="*/ 3007591 h 3726049"/>
              <a:gd name="connsiteX5-11" fmla="*/ 7262948 w 10842171"/>
              <a:gd name="connsiteY5-12" fmla="*/ 2067066 h 3726049"/>
              <a:gd name="connsiteX6-13" fmla="*/ 8177348 w 10842171"/>
              <a:gd name="connsiteY6-14" fmla="*/ 3134 h 3726049"/>
              <a:gd name="connsiteX7-15" fmla="*/ 10842171 w 10842171"/>
              <a:gd name="connsiteY7-16" fmla="*/ 1871123 h 3726049"/>
              <a:gd name="connsiteX0-17" fmla="*/ 0 w 10842171"/>
              <a:gd name="connsiteY0-18" fmla="*/ 3726049 h 3726049"/>
              <a:gd name="connsiteX1-19" fmla="*/ 1672045 w 10842171"/>
              <a:gd name="connsiteY1-20" fmla="*/ 2040940 h 3726049"/>
              <a:gd name="connsiteX2-21" fmla="*/ 2586445 w 10842171"/>
              <a:gd name="connsiteY2-22" fmla="*/ 16197 h 3726049"/>
              <a:gd name="connsiteX3-23" fmla="*/ 4493623 w 10842171"/>
              <a:gd name="connsiteY3-24" fmla="*/ 1191854 h 3726049"/>
              <a:gd name="connsiteX4-25" fmla="*/ 6061165 w 10842171"/>
              <a:gd name="connsiteY4-26" fmla="*/ 3007591 h 3726049"/>
              <a:gd name="connsiteX5-27" fmla="*/ 7262948 w 10842171"/>
              <a:gd name="connsiteY5-28" fmla="*/ 2067066 h 3726049"/>
              <a:gd name="connsiteX6-29" fmla="*/ 8177348 w 10842171"/>
              <a:gd name="connsiteY6-30" fmla="*/ 3134 h 3726049"/>
              <a:gd name="connsiteX7-31" fmla="*/ 10842171 w 10842171"/>
              <a:gd name="connsiteY7-32" fmla="*/ 1871123 h 3726049"/>
              <a:gd name="connsiteX0-33" fmla="*/ 0 w 10842171"/>
              <a:gd name="connsiteY0-34" fmla="*/ 3726049 h 3726049"/>
              <a:gd name="connsiteX1-35" fmla="*/ 1672045 w 10842171"/>
              <a:gd name="connsiteY1-36" fmla="*/ 2040940 h 3726049"/>
              <a:gd name="connsiteX2-37" fmla="*/ 2586445 w 10842171"/>
              <a:gd name="connsiteY2-38" fmla="*/ 16197 h 3726049"/>
              <a:gd name="connsiteX3-39" fmla="*/ 4493623 w 10842171"/>
              <a:gd name="connsiteY3-40" fmla="*/ 1191854 h 3726049"/>
              <a:gd name="connsiteX4-41" fmla="*/ 6061165 w 10842171"/>
              <a:gd name="connsiteY4-42" fmla="*/ 3007591 h 3726049"/>
              <a:gd name="connsiteX5-43" fmla="*/ 7262948 w 10842171"/>
              <a:gd name="connsiteY5-44" fmla="*/ 2067066 h 3726049"/>
              <a:gd name="connsiteX6-45" fmla="*/ 8177348 w 10842171"/>
              <a:gd name="connsiteY6-46" fmla="*/ 3134 h 3726049"/>
              <a:gd name="connsiteX7-47" fmla="*/ 10842171 w 10842171"/>
              <a:gd name="connsiteY7-48" fmla="*/ 1871123 h 3726049"/>
              <a:gd name="connsiteX0-49" fmla="*/ 0 w 10842171"/>
              <a:gd name="connsiteY0-50" fmla="*/ 3726049 h 3726049"/>
              <a:gd name="connsiteX1-51" fmla="*/ 1672045 w 10842171"/>
              <a:gd name="connsiteY1-52" fmla="*/ 2040940 h 3726049"/>
              <a:gd name="connsiteX2-53" fmla="*/ 2586445 w 10842171"/>
              <a:gd name="connsiteY2-54" fmla="*/ 16197 h 3726049"/>
              <a:gd name="connsiteX3-55" fmla="*/ 4493623 w 10842171"/>
              <a:gd name="connsiteY3-56" fmla="*/ 1191854 h 3726049"/>
              <a:gd name="connsiteX4-57" fmla="*/ 6061165 w 10842171"/>
              <a:gd name="connsiteY4-58" fmla="*/ 3007591 h 3726049"/>
              <a:gd name="connsiteX5-59" fmla="*/ 7262948 w 10842171"/>
              <a:gd name="connsiteY5-60" fmla="*/ 2067066 h 3726049"/>
              <a:gd name="connsiteX6-61" fmla="*/ 8177348 w 10842171"/>
              <a:gd name="connsiteY6-62" fmla="*/ 3134 h 3726049"/>
              <a:gd name="connsiteX7-63" fmla="*/ 10842171 w 10842171"/>
              <a:gd name="connsiteY7-64" fmla="*/ 1871123 h 3726049"/>
              <a:gd name="connsiteX0-65" fmla="*/ 0 w 10842171"/>
              <a:gd name="connsiteY0-66" fmla="*/ 3723438 h 3723438"/>
              <a:gd name="connsiteX1-67" fmla="*/ 1672045 w 10842171"/>
              <a:gd name="connsiteY1-68" fmla="*/ 2038329 h 3723438"/>
              <a:gd name="connsiteX2-69" fmla="*/ 2586445 w 10842171"/>
              <a:gd name="connsiteY2-70" fmla="*/ 13586 h 3723438"/>
              <a:gd name="connsiteX3-71" fmla="*/ 4493623 w 10842171"/>
              <a:gd name="connsiteY3-72" fmla="*/ 1189243 h 3723438"/>
              <a:gd name="connsiteX4-73" fmla="*/ 6061165 w 10842171"/>
              <a:gd name="connsiteY4-74" fmla="*/ 3004980 h 3723438"/>
              <a:gd name="connsiteX5-75" fmla="*/ 7262948 w 10842171"/>
              <a:gd name="connsiteY5-76" fmla="*/ 2064455 h 3723438"/>
              <a:gd name="connsiteX6-77" fmla="*/ 8177348 w 10842171"/>
              <a:gd name="connsiteY6-78" fmla="*/ 523 h 3723438"/>
              <a:gd name="connsiteX7-79" fmla="*/ 10842171 w 10842171"/>
              <a:gd name="connsiteY7-80" fmla="*/ 1868512 h 3723438"/>
              <a:gd name="connsiteX0-81" fmla="*/ 0 w 10842171"/>
              <a:gd name="connsiteY0-82" fmla="*/ 3723438 h 3723438"/>
              <a:gd name="connsiteX1-83" fmla="*/ 1672045 w 10842171"/>
              <a:gd name="connsiteY1-84" fmla="*/ 2038329 h 3723438"/>
              <a:gd name="connsiteX2-85" fmla="*/ 2586445 w 10842171"/>
              <a:gd name="connsiteY2-86" fmla="*/ 13586 h 3723438"/>
              <a:gd name="connsiteX3-87" fmla="*/ 4493623 w 10842171"/>
              <a:gd name="connsiteY3-88" fmla="*/ 1189243 h 3723438"/>
              <a:gd name="connsiteX4-89" fmla="*/ 6061165 w 10842171"/>
              <a:gd name="connsiteY4-90" fmla="*/ 3004980 h 3723438"/>
              <a:gd name="connsiteX5-91" fmla="*/ 7262948 w 10842171"/>
              <a:gd name="connsiteY5-92" fmla="*/ 2064455 h 3723438"/>
              <a:gd name="connsiteX6-93" fmla="*/ 8177348 w 10842171"/>
              <a:gd name="connsiteY6-94" fmla="*/ 523 h 3723438"/>
              <a:gd name="connsiteX7-95" fmla="*/ 10842171 w 10842171"/>
              <a:gd name="connsiteY7-96" fmla="*/ 1868512 h 3723438"/>
              <a:gd name="connsiteX0-97" fmla="*/ 0 w 10842171"/>
              <a:gd name="connsiteY0-98" fmla="*/ 3736100 h 3736100"/>
              <a:gd name="connsiteX1-99" fmla="*/ 1672045 w 10842171"/>
              <a:gd name="connsiteY1-100" fmla="*/ 2050991 h 3736100"/>
              <a:gd name="connsiteX2-101" fmla="*/ 2769325 w 10842171"/>
              <a:gd name="connsiteY2-102" fmla="*/ 123 h 3736100"/>
              <a:gd name="connsiteX3-103" fmla="*/ 4493623 w 10842171"/>
              <a:gd name="connsiteY3-104" fmla="*/ 1201905 h 3736100"/>
              <a:gd name="connsiteX4-105" fmla="*/ 6061165 w 10842171"/>
              <a:gd name="connsiteY4-106" fmla="*/ 3017642 h 3736100"/>
              <a:gd name="connsiteX5-107" fmla="*/ 7262948 w 10842171"/>
              <a:gd name="connsiteY5-108" fmla="*/ 2077117 h 3736100"/>
              <a:gd name="connsiteX6-109" fmla="*/ 8177348 w 10842171"/>
              <a:gd name="connsiteY6-110" fmla="*/ 13185 h 3736100"/>
              <a:gd name="connsiteX7-111" fmla="*/ 10842171 w 10842171"/>
              <a:gd name="connsiteY7-112" fmla="*/ 1881174 h 3736100"/>
              <a:gd name="connsiteX0-113" fmla="*/ 0 w 10842171"/>
              <a:gd name="connsiteY0-114" fmla="*/ 3754420 h 3754420"/>
              <a:gd name="connsiteX1-115" fmla="*/ 1672045 w 10842171"/>
              <a:gd name="connsiteY1-116" fmla="*/ 2069311 h 3754420"/>
              <a:gd name="connsiteX2-117" fmla="*/ 2769325 w 10842171"/>
              <a:gd name="connsiteY2-118" fmla="*/ 18443 h 3754420"/>
              <a:gd name="connsiteX3-119" fmla="*/ 4493623 w 10842171"/>
              <a:gd name="connsiteY3-120" fmla="*/ 1220225 h 3754420"/>
              <a:gd name="connsiteX4-121" fmla="*/ 6061165 w 10842171"/>
              <a:gd name="connsiteY4-122" fmla="*/ 3035962 h 3754420"/>
              <a:gd name="connsiteX5-123" fmla="*/ 7262948 w 10842171"/>
              <a:gd name="connsiteY5-124" fmla="*/ 2095437 h 3754420"/>
              <a:gd name="connsiteX6-125" fmla="*/ 8177348 w 10842171"/>
              <a:gd name="connsiteY6-126" fmla="*/ 31505 h 3754420"/>
              <a:gd name="connsiteX7-127" fmla="*/ 10842171 w 10842171"/>
              <a:gd name="connsiteY7-128" fmla="*/ 1899494 h 3754420"/>
              <a:gd name="connsiteX0-129" fmla="*/ 0 w 10842171"/>
              <a:gd name="connsiteY0-130" fmla="*/ 3723438 h 3723438"/>
              <a:gd name="connsiteX1-131" fmla="*/ 1672045 w 10842171"/>
              <a:gd name="connsiteY1-132" fmla="*/ 2038329 h 3723438"/>
              <a:gd name="connsiteX2-133" fmla="*/ 2769325 w 10842171"/>
              <a:gd name="connsiteY2-134" fmla="*/ 78901 h 3723438"/>
              <a:gd name="connsiteX3-135" fmla="*/ 4493623 w 10842171"/>
              <a:gd name="connsiteY3-136" fmla="*/ 1189243 h 3723438"/>
              <a:gd name="connsiteX4-137" fmla="*/ 6061165 w 10842171"/>
              <a:gd name="connsiteY4-138" fmla="*/ 3004980 h 3723438"/>
              <a:gd name="connsiteX5-139" fmla="*/ 7262948 w 10842171"/>
              <a:gd name="connsiteY5-140" fmla="*/ 2064455 h 3723438"/>
              <a:gd name="connsiteX6-141" fmla="*/ 8177348 w 10842171"/>
              <a:gd name="connsiteY6-142" fmla="*/ 523 h 3723438"/>
              <a:gd name="connsiteX7-143" fmla="*/ 10842171 w 10842171"/>
              <a:gd name="connsiteY7-144" fmla="*/ 1868512 h 3723438"/>
              <a:gd name="connsiteX0-145" fmla="*/ 0 w 10842171"/>
              <a:gd name="connsiteY0-146" fmla="*/ 3767281 h 3767281"/>
              <a:gd name="connsiteX1-147" fmla="*/ 1672045 w 10842171"/>
              <a:gd name="connsiteY1-148" fmla="*/ 2082172 h 3767281"/>
              <a:gd name="connsiteX2-149" fmla="*/ 2730136 w 10842171"/>
              <a:gd name="connsiteY2-150" fmla="*/ 18241 h 3767281"/>
              <a:gd name="connsiteX3-151" fmla="*/ 4493623 w 10842171"/>
              <a:gd name="connsiteY3-152" fmla="*/ 1233086 h 3767281"/>
              <a:gd name="connsiteX4-153" fmla="*/ 6061165 w 10842171"/>
              <a:gd name="connsiteY4-154" fmla="*/ 3048823 h 3767281"/>
              <a:gd name="connsiteX5-155" fmla="*/ 7262948 w 10842171"/>
              <a:gd name="connsiteY5-156" fmla="*/ 2108298 h 3767281"/>
              <a:gd name="connsiteX6-157" fmla="*/ 8177348 w 10842171"/>
              <a:gd name="connsiteY6-158" fmla="*/ 44366 h 3767281"/>
              <a:gd name="connsiteX7-159" fmla="*/ 10842171 w 10842171"/>
              <a:gd name="connsiteY7-160" fmla="*/ 1912355 h 3767281"/>
              <a:gd name="connsiteX0-161" fmla="*/ 0 w 10842171"/>
              <a:gd name="connsiteY0-162" fmla="*/ 3723438 h 3723438"/>
              <a:gd name="connsiteX1-163" fmla="*/ 1672045 w 10842171"/>
              <a:gd name="connsiteY1-164" fmla="*/ 2038329 h 3723438"/>
              <a:gd name="connsiteX2-165" fmla="*/ 2769324 w 10842171"/>
              <a:gd name="connsiteY2-166" fmla="*/ 52775 h 3723438"/>
              <a:gd name="connsiteX3-167" fmla="*/ 4493623 w 10842171"/>
              <a:gd name="connsiteY3-168" fmla="*/ 1189243 h 3723438"/>
              <a:gd name="connsiteX4-169" fmla="*/ 6061165 w 10842171"/>
              <a:gd name="connsiteY4-170" fmla="*/ 3004980 h 3723438"/>
              <a:gd name="connsiteX5-171" fmla="*/ 7262948 w 10842171"/>
              <a:gd name="connsiteY5-172" fmla="*/ 2064455 h 3723438"/>
              <a:gd name="connsiteX6-173" fmla="*/ 8177348 w 10842171"/>
              <a:gd name="connsiteY6-174" fmla="*/ 523 h 3723438"/>
              <a:gd name="connsiteX7-175" fmla="*/ 10842171 w 10842171"/>
              <a:gd name="connsiteY7-176" fmla="*/ 1868512 h 3723438"/>
              <a:gd name="connsiteX0-177" fmla="*/ 0 w 10842171"/>
              <a:gd name="connsiteY0-178" fmla="*/ 3723438 h 3723438"/>
              <a:gd name="connsiteX1-179" fmla="*/ 1672045 w 10842171"/>
              <a:gd name="connsiteY1-180" fmla="*/ 2038329 h 3723438"/>
              <a:gd name="connsiteX2-181" fmla="*/ 2769324 w 10842171"/>
              <a:gd name="connsiteY2-182" fmla="*/ 52775 h 3723438"/>
              <a:gd name="connsiteX3-183" fmla="*/ 4493623 w 10842171"/>
              <a:gd name="connsiteY3-184" fmla="*/ 1189243 h 3723438"/>
              <a:gd name="connsiteX4-185" fmla="*/ 6061165 w 10842171"/>
              <a:gd name="connsiteY4-186" fmla="*/ 3004980 h 3723438"/>
              <a:gd name="connsiteX5-187" fmla="*/ 7262948 w 10842171"/>
              <a:gd name="connsiteY5-188" fmla="*/ 2064455 h 3723438"/>
              <a:gd name="connsiteX6-189" fmla="*/ 8177348 w 10842171"/>
              <a:gd name="connsiteY6-190" fmla="*/ 523 h 3723438"/>
              <a:gd name="connsiteX7-191" fmla="*/ 10842171 w 10842171"/>
              <a:gd name="connsiteY7-192" fmla="*/ 1868512 h 3723438"/>
              <a:gd name="connsiteX0-193" fmla="*/ 0 w 10842171"/>
              <a:gd name="connsiteY0-194" fmla="*/ 3723438 h 3723438"/>
              <a:gd name="connsiteX1-195" fmla="*/ 1672045 w 10842171"/>
              <a:gd name="connsiteY1-196" fmla="*/ 2038329 h 3723438"/>
              <a:gd name="connsiteX2-197" fmla="*/ 2769324 w 10842171"/>
              <a:gd name="connsiteY2-198" fmla="*/ 52775 h 3723438"/>
              <a:gd name="connsiteX3-199" fmla="*/ 4493623 w 10842171"/>
              <a:gd name="connsiteY3-200" fmla="*/ 1189243 h 3723438"/>
              <a:gd name="connsiteX4-201" fmla="*/ 6061165 w 10842171"/>
              <a:gd name="connsiteY4-202" fmla="*/ 3004980 h 3723438"/>
              <a:gd name="connsiteX5-203" fmla="*/ 7262948 w 10842171"/>
              <a:gd name="connsiteY5-204" fmla="*/ 2064455 h 3723438"/>
              <a:gd name="connsiteX6-205" fmla="*/ 8177348 w 10842171"/>
              <a:gd name="connsiteY6-206" fmla="*/ 523 h 3723438"/>
              <a:gd name="connsiteX7-207" fmla="*/ 10842171 w 10842171"/>
              <a:gd name="connsiteY7-208" fmla="*/ 1868512 h 3723438"/>
              <a:gd name="connsiteX0-209" fmla="*/ 0 w 10842171"/>
              <a:gd name="connsiteY0-210" fmla="*/ 3723438 h 3723438"/>
              <a:gd name="connsiteX1-211" fmla="*/ 1672045 w 10842171"/>
              <a:gd name="connsiteY1-212" fmla="*/ 2038329 h 3723438"/>
              <a:gd name="connsiteX2-213" fmla="*/ 2769324 w 10842171"/>
              <a:gd name="connsiteY2-214" fmla="*/ 52775 h 3723438"/>
              <a:gd name="connsiteX3-215" fmla="*/ 4493623 w 10842171"/>
              <a:gd name="connsiteY3-216" fmla="*/ 1189243 h 3723438"/>
              <a:gd name="connsiteX4-217" fmla="*/ 6061165 w 10842171"/>
              <a:gd name="connsiteY4-218" fmla="*/ 3004980 h 3723438"/>
              <a:gd name="connsiteX5-219" fmla="*/ 7262948 w 10842171"/>
              <a:gd name="connsiteY5-220" fmla="*/ 2064455 h 3723438"/>
              <a:gd name="connsiteX6-221" fmla="*/ 8177348 w 10842171"/>
              <a:gd name="connsiteY6-222" fmla="*/ 523 h 3723438"/>
              <a:gd name="connsiteX7-223" fmla="*/ 10842171 w 10842171"/>
              <a:gd name="connsiteY7-224" fmla="*/ 1868512 h 3723438"/>
              <a:gd name="connsiteX0-225" fmla="*/ 0 w 10842171"/>
              <a:gd name="connsiteY0-226" fmla="*/ 3753167 h 3753167"/>
              <a:gd name="connsiteX1-227" fmla="*/ 1672045 w 10842171"/>
              <a:gd name="connsiteY1-228" fmla="*/ 2068058 h 3753167"/>
              <a:gd name="connsiteX2-229" fmla="*/ 2769324 w 10842171"/>
              <a:gd name="connsiteY2-230" fmla="*/ 82504 h 3753167"/>
              <a:gd name="connsiteX3-231" fmla="*/ 4493623 w 10842171"/>
              <a:gd name="connsiteY3-232" fmla="*/ 1218972 h 3753167"/>
              <a:gd name="connsiteX4-233" fmla="*/ 6061165 w 10842171"/>
              <a:gd name="connsiteY4-234" fmla="*/ 3034709 h 3753167"/>
              <a:gd name="connsiteX5-235" fmla="*/ 7262948 w 10842171"/>
              <a:gd name="connsiteY5-236" fmla="*/ 2094184 h 3753167"/>
              <a:gd name="connsiteX6-237" fmla="*/ 8177348 w 10842171"/>
              <a:gd name="connsiteY6-238" fmla="*/ 30252 h 3753167"/>
              <a:gd name="connsiteX7-239" fmla="*/ 10842171 w 10842171"/>
              <a:gd name="connsiteY7-240" fmla="*/ 1898241 h 3753167"/>
              <a:gd name="connsiteX0-241" fmla="*/ 0 w 10855234"/>
              <a:gd name="connsiteY0-242" fmla="*/ 3723438 h 3723438"/>
              <a:gd name="connsiteX1-243" fmla="*/ 1672045 w 10855234"/>
              <a:gd name="connsiteY1-244" fmla="*/ 2038329 h 3723438"/>
              <a:gd name="connsiteX2-245" fmla="*/ 2769324 w 10855234"/>
              <a:gd name="connsiteY2-246" fmla="*/ 52775 h 3723438"/>
              <a:gd name="connsiteX3-247" fmla="*/ 4493623 w 10855234"/>
              <a:gd name="connsiteY3-248" fmla="*/ 1189243 h 3723438"/>
              <a:gd name="connsiteX4-249" fmla="*/ 6061165 w 10855234"/>
              <a:gd name="connsiteY4-250" fmla="*/ 3004980 h 3723438"/>
              <a:gd name="connsiteX5-251" fmla="*/ 7262948 w 10855234"/>
              <a:gd name="connsiteY5-252" fmla="*/ 2064455 h 3723438"/>
              <a:gd name="connsiteX6-253" fmla="*/ 8177348 w 10855234"/>
              <a:gd name="connsiteY6-254" fmla="*/ 523 h 3723438"/>
              <a:gd name="connsiteX7-255" fmla="*/ 10855234 w 10855234"/>
              <a:gd name="connsiteY7-256" fmla="*/ 1868512 h 3723438"/>
              <a:gd name="connsiteX0-257" fmla="*/ 0 w 10855234"/>
              <a:gd name="connsiteY0-258" fmla="*/ 3723438 h 3723438"/>
              <a:gd name="connsiteX1-259" fmla="*/ 1672045 w 10855234"/>
              <a:gd name="connsiteY1-260" fmla="*/ 2038329 h 3723438"/>
              <a:gd name="connsiteX2-261" fmla="*/ 2769324 w 10855234"/>
              <a:gd name="connsiteY2-262" fmla="*/ 52775 h 3723438"/>
              <a:gd name="connsiteX3-263" fmla="*/ 4493623 w 10855234"/>
              <a:gd name="connsiteY3-264" fmla="*/ 1189243 h 3723438"/>
              <a:gd name="connsiteX4-265" fmla="*/ 6061165 w 10855234"/>
              <a:gd name="connsiteY4-266" fmla="*/ 3004980 h 3723438"/>
              <a:gd name="connsiteX5-267" fmla="*/ 7262948 w 10855234"/>
              <a:gd name="connsiteY5-268" fmla="*/ 2064455 h 3723438"/>
              <a:gd name="connsiteX6-269" fmla="*/ 8177348 w 10855234"/>
              <a:gd name="connsiteY6-270" fmla="*/ 523 h 3723438"/>
              <a:gd name="connsiteX7-271" fmla="*/ 10855234 w 10855234"/>
              <a:gd name="connsiteY7-272" fmla="*/ 1868512 h 3723438"/>
              <a:gd name="connsiteX0-273" fmla="*/ 0 w 10855234"/>
              <a:gd name="connsiteY0-274" fmla="*/ 3723438 h 3723438"/>
              <a:gd name="connsiteX1-275" fmla="*/ 1672045 w 10855234"/>
              <a:gd name="connsiteY1-276" fmla="*/ 2038329 h 3723438"/>
              <a:gd name="connsiteX2-277" fmla="*/ 2769324 w 10855234"/>
              <a:gd name="connsiteY2-278" fmla="*/ 52775 h 3723438"/>
              <a:gd name="connsiteX3-279" fmla="*/ 4493623 w 10855234"/>
              <a:gd name="connsiteY3-280" fmla="*/ 1189243 h 3723438"/>
              <a:gd name="connsiteX4-281" fmla="*/ 6061165 w 10855234"/>
              <a:gd name="connsiteY4-282" fmla="*/ 3004980 h 3723438"/>
              <a:gd name="connsiteX5-283" fmla="*/ 7262948 w 10855234"/>
              <a:gd name="connsiteY5-284" fmla="*/ 2064455 h 3723438"/>
              <a:gd name="connsiteX6-285" fmla="*/ 8177348 w 10855234"/>
              <a:gd name="connsiteY6-286" fmla="*/ 523 h 3723438"/>
              <a:gd name="connsiteX7-287" fmla="*/ 10855234 w 10855234"/>
              <a:gd name="connsiteY7-288" fmla="*/ 1868512 h 3723438"/>
              <a:gd name="connsiteX0-289" fmla="*/ 0 w 10855234"/>
              <a:gd name="connsiteY0-290" fmla="*/ 3723438 h 3723438"/>
              <a:gd name="connsiteX1-291" fmla="*/ 1737360 w 10855234"/>
              <a:gd name="connsiteY1-292" fmla="*/ 2064455 h 3723438"/>
              <a:gd name="connsiteX2-293" fmla="*/ 2769324 w 10855234"/>
              <a:gd name="connsiteY2-294" fmla="*/ 52775 h 3723438"/>
              <a:gd name="connsiteX3-295" fmla="*/ 4493623 w 10855234"/>
              <a:gd name="connsiteY3-296" fmla="*/ 1189243 h 3723438"/>
              <a:gd name="connsiteX4-297" fmla="*/ 6061165 w 10855234"/>
              <a:gd name="connsiteY4-298" fmla="*/ 3004980 h 3723438"/>
              <a:gd name="connsiteX5-299" fmla="*/ 7262948 w 10855234"/>
              <a:gd name="connsiteY5-300" fmla="*/ 2064455 h 3723438"/>
              <a:gd name="connsiteX6-301" fmla="*/ 8177348 w 10855234"/>
              <a:gd name="connsiteY6-302" fmla="*/ 523 h 3723438"/>
              <a:gd name="connsiteX7-303" fmla="*/ 10855234 w 10855234"/>
              <a:gd name="connsiteY7-304" fmla="*/ 1868512 h 3723438"/>
              <a:gd name="connsiteX0-305" fmla="*/ 0 w 10855234"/>
              <a:gd name="connsiteY0-306" fmla="*/ 3723438 h 3723438"/>
              <a:gd name="connsiteX1-307" fmla="*/ 1737360 w 10855234"/>
              <a:gd name="connsiteY1-308" fmla="*/ 2064455 h 3723438"/>
              <a:gd name="connsiteX2-309" fmla="*/ 2769324 w 10855234"/>
              <a:gd name="connsiteY2-310" fmla="*/ 52775 h 3723438"/>
              <a:gd name="connsiteX3-311" fmla="*/ 4493623 w 10855234"/>
              <a:gd name="connsiteY3-312" fmla="*/ 1189243 h 3723438"/>
              <a:gd name="connsiteX4-313" fmla="*/ 6061165 w 10855234"/>
              <a:gd name="connsiteY4-314" fmla="*/ 3004980 h 3723438"/>
              <a:gd name="connsiteX5-315" fmla="*/ 7262948 w 10855234"/>
              <a:gd name="connsiteY5-316" fmla="*/ 2064455 h 3723438"/>
              <a:gd name="connsiteX6-317" fmla="*/ 8177348 w 10855234"/>
              <a:gd name="connsiteY6-318" fmla="*/ 523 h 3723438"/>
              <a:gd name="connsiteX7-319" fmla="*/ 10855234 w 10855234"/>
              <a:gd name="connsiteY7-320" fmla="*/ 1868512 h 3723438"/>
              <a:gd name="connsiteX0-321" fmla="*/ 0 w 10855234"/>
              <a:gd name="connsiteY0-322" fmla="*/ 3723438 h 3723438"/>
              <a:gd name="connsiteX1-323" fmla="*/ 1737360 w 10855234"/>
              <a:gd name="connsiteY1-324" fmla="*/ 2064455 h 3723438"/>
              <a:gd name="connsiteX2-325" fmla="*/ 2769324 w 10855234"/>
              <a:gd name="connsiteY2-326" fmla="*/ 52775 h 3723438"/>
              <a:gd name="connsiteX3-327" fmla="*/ 4493623 w 10855234"/>
              <a:gd name="connsiteY3-328" fmla="*/ 1189243 h 3723438"/>
              <a:gd name="connsiteX4-329" fmla="*/ 6061165 w 10855234"/>
              <a:gd name="connsiteY4-330" fmla="*/ 3004980 h 3723438"/>
              <a:gd name="connsiteX5-331" fmla="*/ 7262948 w 10855234"/>
              <a:gd name="connsiteY5-332" fmla="*/ 2064455 h 3723438"/>
              <a:gd name="connsiteX6-333" fmla="*/ 8177348 w 10855234"/>
              <a:gd name="connsiteY6-334" fmla="*/ 523 h 3723438"/>
              <a:gd name="connsiteX7-335" fmla="*/ 10855234 w 10855234"/>
              <a:gd name="connsiteY7-336" fmla="*/ 1868512 h 3723438"/>
              <a:gd name="connsiteX0-337" fmla="*/ 0 w 10855234"/>
              <a:gd name="connsiteY0-338" fmla="*/ 3723438 h 3723438"/>
              <a:gd name="connsiteX1-339" fmla="*/ 1737360 w 10855234"/>
              <a:gd name="connsiteY1-340" fmla="*/ 2064455 h 3723438"/>
              <a:gd name="connsiteX2-341" fmla="*/ 2769324 w 10855234"/>
              <a:gd name="connsiteY2-342" fmla="*/ 52775 h 3723438"/>
              <a:gd name="connsiteX3-343" fmla="*/ 4558937 w 10855234"/>
              <a:gd name="connsiteY3-344" fmla="*/ 1176180 h 3723438"/>
              <a:gd name="connsiteX4-345" fmla="*/ 6061165 w 10855234"/>
              <a:gd name="connsiteY4-346" fmla="*/ 3004980 h 3723438"/>
              <a:gd name="connsiteX5-347" fmla="*/ 7262948 w 10855234"/>
              <a:gd name="connsiteY5-348" fmla="*/ 2064455 h 3723438"/>
              <a:gd name="connsiteX6-349" fmla="*/ 8177348 w 10855234"/>
              <a:gd name="connsiteY6-350" fmla="*/ 523 h 3723438"/>
              <a:gd name="connsiteX7-351" fmla="*/ 10855234 w 10855234"/>
              <a:gd name="connsiteY7-352" fmla="*/ 1868512 h 3723438"/>
              <a:gd name="connsiteX0-353" fmla="*/ 0 w 10855234"/>
              <a:gd name="connsiteY0-354" fmla="*/ 3723507 h 3723507"/>
              <a:gd name="connsiteX1-355" fmla="*/ 1737360 w 10855234"/>
              <a:gd name="connsiteY1-356" fmla="*/ 2064524 h 3723507"/>
              <a:gd name="connsiteX2-357" fmla="*/ 2769324 w 10855234"/>
              <a:gd name="connsiteY2-358" fmla="*/ 52844 h 3723507"/>
              <a:gd name="connsiteX3-359" fmla="*/ 4558937 w 10855234"/>
              <a:gd name="connsiteY3-360" fmla="*/ 1176249 h 3723507"/>
              <a:gd name="connsiteX4-361" fmla="*/ 6061165 w 10855234"/>
              <a:gd name="connsiteY4-362" fmla="*/ 3005049 h 3723507"/>
              <a:gd name="connsiteX5-363" fmla="*/ 7341325 w 10855234"/>
              <a:gd name="connsiteY5-364" fmla="*/ 2077587 h 3723507"/>
              <a:gd name="connsiteX6-365" fmla="*/ 8177348 w 10855234"/>
              <a:gd name="connsiteY6-366" fmla="*/ 592 h 3723507"/>
              <a:gd name="connsiteX7-367" fmla="*/ 10855234 w 10855234"/>
              <a:gd name="connsiteY7-368" fmla="*/ 1868581 h 3723507"/>
              <a:gd name="connsiteX0-369" fmla="*/ 0 w 10855234"/>
              <a:gd name="connsiteY0-370" fmla="*/ 3724193 h 3724193"/>
              <a:gd name="connsiteX1-371" fmla="*/ 1737360 w 10855234"/>
              <a:gd name="connsiteY1-372" fmla="*/ 2065210 h 3724193"/>
              <a:gd name="connsiteX2-373" fmla="*/ 2769324 w 10855234"/>
              <a:gd name="connsiteY2-374" fmla="*/ 53530 h 3724193"/>
              <a:gd name="connsiteX3-375" fmla="*/ 4558937 w 10855234"/>
              <a:gd name="connsiteY3-376" fmla="*/ 1176935 h 3724193"/>
              <a:gd name="connsiteX4-377" fmla="*/ 6061165 w 10855234"/>
              <a:gd name="connsiteY4-378" fmla="*/ 3005735 h 3724193"/>
              <a:gd name="connsiteX5-379" fmla="*/ 7341325 w 10855234"/>
              <a:gd name="connsiteY5-380" fmla="*/ 2078273 h 3724193"/>
              <a:gd name="connsiteX6-381" fmla="*/ 8177348 w 10855234"/>
              <a:gd name="connsiteY6-382" fmla="*/ 1278 h 3724193"/>
              <a:gd name="connsiteX7-383" fmla="*/ 10855234 w 10855234"/>
              <a:gd name="connsiteY7-384" fmla="*/ 1777827 h 3724193"/>
              <a:gd name="connsiteX0-385" fmla="*/ 0 w 10855234"/>
              <a:gd name="connsiteY0-386" fmla="*/ 3724193 h 3724193"/>
              <a:gd name="connsiteX1-387" fmla="*/ 1737360 w 10855234"/>
              <a:gd name="connsiteY1-388" fmla="*/ 2065210 h 3724193"/>
              <a:gd name="connsiteX2-389" fmla="*/ 2769324 w 10855234"/>
              <a:gd name="connsiteY2-390" fmla="*/ 53530 h 3724193"/>
              <a:gd name="connsiteX3-391" fmla="*/ 4558937 w 10855234"/>
              <a:gd name="connsiteY3-392" fmla="*/ 1176935 h 3724193"/>
              <a:gd name="connsiteX4-393" fmla="*/ 6061165 w 10855234"/>
              <a:gd name="connsiteY4-394" fmla="*/ 3005735 h 3724193"/>
              <a:gd name="connsiteX5-395" fmla="*/ 7341325 w 10855234"/>
              <a:gd name="connsiteY5-396" fmla="*/ 2078273 h 3724193"/>
              <a:gd name="connsiteX6-397" fmla="*/ 8177348 w 10855234"/>
              <a:gd name="connsiteY6-398" fmla="*/ 1278 h 3724193"/>
              <a:gd name="connsiteX7-399" fmla="*/ 10855234 w 10855234"/>
              <a:gd name="connsiteY7-400" fmla="*/ 1777827 h 3724193"/>
              <a:gd name="connsiteX0-401" fmla="*/ 0 w 10855234"/>
              <a:gd name="connsiteY0-402" fmla="*/ 3724193 h 3724193"/>
              <a:gd name="connsiteX1-403" fmla="*/ 1737360 w 10855234"/>
              <a:gd name="connsiteY1-404" fmla="*/ 2065210 h 3724193"/>
              <a:gd name="connsiteX2-405" fmla="*/ 2899952 w 10855234"/>
              <a:gd name="connsiteY2-406" fmla="*/ 53530 h 3724193"/>
              <a:gd name="connsiteX3-407" fmla="*/ 4558937 w 10855234"/>
              <a:gd name="connsiteY3-408" fmla="*/ 1176935 h 3724193"/>
              <a:gd name="connsiteX4-409" fmla="*/ 6061165 w 10855234"/>
              <a:gd name="connsiteY4-410" fmla="*/ 3005735 h 3724193"/>
              <a:gd name="connsiteX5-411" fmla="*/ 7341325 w 10855234"/>
              <a:gd name="connsiteY5-412" fmla="*/ 2078273 h 3724193"/>
              <a:gd name="connsiteX6-413" fmla="*/ 8177348 w 10855234"/>
              <a:gd name="connsiteY6-414" fmla="*/ 1278 h 3724193"/>
              <a:gd name="connsiteX7-415" fmla="*/ 10855234 w 10855234"/>
              <a:gd name="connsiteY7-416" fmla="*/ 1777827 h 3724193"/>
              <a:gd name="connsiteX0-417" fmla="*/ 0 w 10855234"/>
              <a:gd name="connsiteY0-418" fmla="*/ 3724193 h 3724193"/>
              <a:gd name="connsiteX1-419" fmla="*/ 1737360 w 10855234"/>
              <a:gd name="connsiteY1-420" fmla="*/ 2065210 h 3724193"/>
              <a:gd name="connsiteX2-421" fmla="*/ 2899952 w 10855234"/>
              <a:gd name="connsiteY2-422" fmla="*/ 53530 h 3724193"/>
              <a:gd name="connsiteX3-423" fmla="*/ 4558937 w 10855234"/>
              <a:gd name="connsiteY3-424" fmla="*/ 1176935 h 3724193"/>
              <a:gd name="connsiteX4-425" fmla="*/ 6061165 w 10855234"/>
              <a:gd name="connsiteY4-426" fmla="*/ 3005735 h 3724193"/>
              <a:gd name="connsiteX5-427" fmla="*/ 7341325 w 10855234"/>
              <a:gd name="connsiteY5-428" fmla="*/ 2078273 h 3724193"/>
              <a:gd name="connsiteX6-429" fmla="*/ 8177348 w 10855234"/>
              <a:gd name="connsiteY6-430" fmla="*/ 1278 h 3724193"/>
              <a:gd name="connsiteX7-431" fmla="*/ 10855234 w 10855234"/>
              <a:gd name="connsiteY7-432" fmla="*/ 1777827 h 3724193"/>
              <a:gd name="connsiteX0-433" fmla="*/ 0 w 10855234"/>
              <a:gd name="connsiteY0-434" fmla="*/ 3724193 h 3724193"/>
              <a:gd name="connsiteX1-435" fmla="*/ 1737360 w 10855234"/>
              <a:gd name="connsiteY1-436" fmla="*/ 2065210 h 3724193"/>
              <a:gd name="connsiteX2-437" fmla="*/ 2899952 w 10855234"/>
              <a:gd name="connsiteY2-438" fmla="*/ 53530 h 3724193"/>
              <a:gd name="connsiteX3-439" fmla="*/ 4558937 w 10855234"/>
              <a:gd name="connsiteY3-440" fmla="*/ 1176935 h 3724193"/>
              <a:gd name="connsiteX4-441" fmla="*/ 6061165 w 10855234"/>
              <a:gd name="connsiteY4-442" fmla="*/ 3005735 h 3724193"/>
              <a:gd name="connsiteX5-443" fmla="*/ 7341325 w 10855234"/>
              <a:gd name="connsiteY5-444" fmla="*/ 2078273 h 3724193"/>
              <a:gd name="connsiteX6-445" fmla="*/ 8177348 w 10855234"/>
              <a:gd name="connsiteY6-446" fmla="*/ 1278 h 3724193"/>
              <a:gd name="connsiteX7-447" fmla="*/ 10855234 w 10855234"/>
              <a:gd name="connsiteY7-448" fmla="*/ 1777827 h 3724193"/>
              <a:gd name="connsiteX0-449" fmla="*/ 0 w 10855234"/>
              <a:gd name="connsiteY0-450" fmla="*/ 3724193 h 3724193"/>
              <a:gd name="connsiteX1-451" fmla="*/ 1737360 w 10855234"/>
              <a:gd name="connsiteY1-452" fmla="*/ 2065210 h 3724193"/>
              <a:gd name="connsiteX2-453" fmla="*/ 2899952 w 10855234"/>
              <a:gd name="connsiteY2-454" fmla="*/ 53530 h 3724193"/>
              <a:gd name="connsiteX3-455" fmla="*/ 4558937 w 10855234"/>
              <a:gd name="connsiteY3-456" fmla="*/ 1176935 h 3724193"/>
              <a:gd name="connsiteX4-457" fmla="*/ 6061165 w 10855234"/>
              <a:gd name="connsiteY4-458" fmla="*/ 3005735 h 3724193"/>
              <a:gd name="connsiteX5-459" fmla="*/ 7341325 w 10855234"/>
              <a:gd name="connsiteY5-460" fmla="*/ 2078273 h 3724193"/>
              <a:gd name="connsiteX6-461" fmla="*/ 8177348 w 10855234"/>
              <a:gd name="connsiteY6-462" fmla="*/ 1278 h 3724193"/>
              <a:gd name="connsiteX7-463" fmla="*/ 10855234 w 10855234"/>
              <a:gd name="connsiteY7-464" fmla="*/ 1777827 h 3724193"/>
              <a:gd name="connsiteX0-465" fmla="*/ 0 w 10855234"/>
              <a:gd name="connsiteY0-466" fmla="*/ 3724193 h 3724193"/>
              <a:gd name="connsiteX1-467" fmla="*/ 1737360 w 10855234"/>
              <a:gd name="connsiteY1-468" fmla="*/ 2065210 h 3724193"/>
              <a:gd name="connsiteX2-469" fmla="*/ 3199990 w 10855234"/>
              <a:gd name="connsiteY2-470" fmla="*/ 67817 h 3724193"/>
              <a:gd name="connsiteX3-471" fmla="*/ 4558937 w 10855234"/>
              <a:gd name="connsiteY3-472" fmla="*/ 1176935 h 3724193"/>
              <a:gd name="connsiteX4-473" fmla="*/ 6061165 w 10855234"/>
              <a:gd name="connsiteY4-474" fmla="*/ 3005735 h 3724193"/>
              <a:gd name="connsiteX5-475" fmla="*/ 7341325 w 10855234"/>
              <a:gd name="connsiteY5-476" fmla="*/ 2078273 h 3724193"/>
              <a:gd name="connsiteX6-477" fmla="*/ 8177348 w 10855234"/>
              <a:gd name="connsiteY6-478" fmla="*/ 1278 h 3724193"/>
              <a:gd name="connsiteX7-479" fmla="*/ 10855234 w 10855234"/>
              <a:gd name="connsiteY7-480" fmla="*/ 1777827 h 3724193"/>
              <a:gd name="connsiteX0-481" fmla="*/ 0 w 10855234"/>
              <a:gd name="connsiteY0-482" fmla="*/ 3724193 h 3724193"/>
              <a:gd name="connsiteX1-483" fmla="*/ 1737360 w 10855234"/>
              <a:gd name="connsiteY1-484" fmla="*/ 2065210 h 3724193"/>
              <a:gd name="connsiteX2-485" fmla="*/ 3342865 w 10855234"/>
              <a:gd name="connsiteY2-486" fmla="*/ 24955 h 3724193"/>
              <a:gd name="connsiteX3-487" fmla="*/ 4558937 w 10855234"/>
              <a:gd name="connsiteY3-488" fmla="*/ 1176935 h 3724193"/>
              <a:gd name="connsiteX4-489" fmla="*/ 6061165 w 10855234"/>
              <a:gd name="connsiteY4-490" fmla="*/ 3005735 h 3724193"/>
              <a:gd name="connsiteX5-491" fmla="*/ 7341325 w 10855234"/>
              <a:gd name="connsiteY5-492" fmla="*/ 2078273 h 3724193"/>
              <a:gd name="connsiteX6-493" fmla="*/ 8177348 w 10855234"/>
              <a:gd name="connsiteY6-494" fmla="*/ 1278 h 3724193"/>
              <a:gd name="connsiteX7-495" fmla="*/ 10855234 w 10855234"/>
              <a:gd name="connsiteY7-496" fmla="*/ 1777827 h 3724193"/>
              <a:gd name="connsiteX0-497" fmla="*/ 0 w 10855234"/>
              <a:gd name="connsiteY0-498" fmla="*/ 3724193 h 3724193"/>
              <a:gd name="connsiteX1-499" fmla="*/ 1737360 w 10855234"/>
              <a:gd name="connsiteY1-500" fmla="*/ 2065210 h 3724193"/>
              <a:gd name="connsiteX2-501" fmla="*/ 3342865 w 10855234"/>
              <a:gd name="connsiteY2-502" fmla="*/ 24955 h 3724193"/>
              <a:gd name="connsiteX3-503" fmla="*/ 4558937 w 10855234"/>
              <a:gd name="connsiteY3-504" fmla="*/ 1176935 h 3724193"/>
              <a:gd name="connsiteX4-505" fmla="*/ 6061165 w 10855234"/>
              <a:gd name="connsiteY4-506" fmla="*/ 3005735 h 3724193"/>
              <a:gd name="connsiteX5-507" fmla="*/ 7341325 w 10855234"/>
              <a:gd name="connsiteY5-508" fmla="*/ 2078273 h 3724193"/>
              <a:gd name="connsiteX6-509" fmla="*/ 8177348 w 10855234"/>
              <a:gd name="connsiteY6-510" fmla="*/ 1278 h 3724193"/>
              <a:gd name="connsiteX7-511" fmla="*/ 10855234 w 10855234"/>
              <a:gd name="connsiteY7-512" fmla="*/ 1777827 h 3724193"/>
              <a:gd name="connsiteX0-513" fmla="*/ 0 w 10855234"/>
              <a:gd name="connsiteY0-514" fmla="*/ 3700080 h 3700080"/>
              <a:gd name="connsiteX1-515" fmla="*/ 1737360 w 10855234"/>
              <a:gd name="connsiteY1-516" fmla="*/ 2041097 h 3700080"/>
              <a:gd name="connsiteX2-517" fmla="*/ 3342865 w 10855234"/>
              <a:gd name="connsiteY2-518" fmla="*/ 842 h 3700080"/>
              <a:gd name="connsiteX3-519" fmla="*/ 4558937 w 10855234"/>
              <a:gd name="connsiteY3-520" fmla="*/ 1152822 h 3700080"/>
              <a:gd name="connsiteX4-521" fmla="*/ 6061165 w 10855234"/>
              <a:gd name="connsiteY4-522" fmla="*/ 2981622 h 3700080"/>
              <a:gd name="connsiteX5-523" fmla="*/ 7341325 w 10855234"/>
              <a:gd name="connsiteY5-524" fmla="*/ 2054160 h 3700080"/>
              <a:gd name="connsiteX6-525" fmla="*/ 8677410 w 10855234"/>
              <a:gd name="connsiteY6-526" fmla="*/ 62890 h 3700080"/>
              <a:gd name="connsiteX7-527" fmla="*/ 10855234 w 10855234"/>
              <a:gd name="connsiteY7-528" fmla="*/ 1753714 h 3700080"/>
              <a:gd name="connsiteX0-529" fmla="*/ 0 w 10855234"/>
              <a:gd name="connsiteY0-530" fmla="*/ 3700080 h 3700080"/>
              <a:gd name="connsiteX1-531" fmla="*/ 1737360 w 10855234"/>
              <a:gd name="connsiteY1-532" fmla="*/ 2041097 h 3700080"/>
              <a:gd name="connsiteX2-533" fmla="*/ 3342865 w 10855234"/>
              <a:gd name="connsiteY2-534" fmla="*/ 842 h 3700080"/>
              <a:gd name="connsiteX3-535" fmla="*/ 4558937 w 10855234"/>
              <a:gd name="connsiteY3-536" fmla="*/ 1152822 h 3700080"/>
              <a:gd name="connsiteX4-537" fmla="*/ 6061165 w 10855234"/>
              <a:gd name="connsiteY4-538" fmla="*/ 2981622 h 3700080"/>
              <a:gd name="connsiteX5-539" fmla="*/ 7341325 w 10855234"/>
              <a:gd name="connsiteY5-540" fmla="*/ 2054160 h 3700080"/>
              <a:gd name="connsiteX6-541" fmla="*/ 8677410 w 10855234"/>
              <a:gd name="connsiteY6-542" fmla="*/ 62890 h 3700080"/>
              <a:gd name="connsiteX7-543" fmla="*/ 10855234 w 10855234"/>
              <a:gd name="connsiteY7-544" fmla="*/ 1753714 h 3700080"/>
              <a:gd name="connsiteX0-545" fmla="*/ 0 w 10855234"/>
              <a:gd name="connsiteY0-546" fmla="*/ 3700080 h 3700080"/>
              <a:gd name="connsiteX1-547" fmla="*/ 1737360 w 10855234"/>
              <a:gd name="connsiteY1-548" fmla="*/ 2041097 h 3700080"/>
              <a:gd name="connsiteX2-549" fmla="*/ 3342865 w 10855234"/>
              <a:gd name="connsiteY2-550" fmla="*/ 842 h 3700080"/>
              <a:gd name="connsiteX3-551" fmla="*/ 4558937 w 10855234"/>
              <a:gd name="connsiteY3-552" fmla="*/ 1152822 h 3700080"/>
              <a:gd name="connsiteX4-553" fmla="*/ 6061165 w 10855234"/>
              <a:gd name="connsiteY4-554" fmla="*/ 2981622 h 3700080"/>
              <a:gd name="connsiteX5-555" fmla="*/ 7341325 w 10855234"/>
              <a:gd name="connsiteY5-556" fmla="*/ 2054160 h 3700080"/>
              <a:gd name="connsiteX6-557" fmla="*/ 8677410 w 10855234"/>
              <a:gd name="connsiteY6-558" fmla="*/ 62890 h 3700080"/>
              <a:gd name="connsiteX7-559" fmla="*/ 10855234 w 10855234"/>
              <a:gd name="connsiteY7-560" fmla="*/ 1753714 h 3700080"/>
              <a:gd name="connsiteX0-561" fmla="*/ 0 w 10855234"/>
              <a:gd name="connsiteY0-562" fmla="*/ 3700080 h 3700080"/>
              <a:gd name="connsiteX1-563" fmla="*/ 1737360 w 10855234"/>
              <a:gd name="connsiteY1-564" fmla="*/ 2041097 h 3700080"/>
              <a:gd name="connsiteX2-565" fmla="*/ 3342865 w 10855234"/>
              <a:gd name="connsiteY2-566" fmla="*/ 842 h 3700080"/>
              <a:gd name="connsiteX3-567" fmla="*/ 4558937 w 10855234"/>
              <a:gd name="connsiteY3-568" fmla="*/ 1152822 h 3700080"/>
              <a:gd name="connsiteX4-569" fmla="*/ 6061165 w 10855234"/>
              <a:gd name="connsiteY4-570" fmla="*/ 2981622 h 3700080"/>
              <a:gd name="connsiteX5-571" fmla="*/ 7341325 w 10855234"/>
              <a:gd name="connsiteY5-572" fmla="*/ 2054160 h 3700080"/>
              <a:gd name="connsiteX6-573" fmla="*/ 8677410 w 10855234"/>
              <a:gd name="connsiteY6-574" fmla="*/ 62890 h 3700080"/>
              <a:gd name="connsiteX7-575" fmla="*/ 10855234 w 10855234"/>
              <a:gd name="connsiteY7-576" fmla="*/ 1753714 h 3700080"/>
              <a:gd name="connsiteX0-577" fmla="*/ 0 w 10855234"/>
              <a:gd name="connsiteY0-578" fmla="*/ 3700080 h 3700080"/>
              <a:gd name="connsiteX1-579" fmla="*/ 1737360 w 10855234"/>
              <a:gd name="connsiteY1-580" fmla="*/ 2041097 h 3700080"/>
              <a:gd name="connsiteX2-581" fmla="*/ 3342865 w 10855234"/>
              <a:gd name="connsiteY2-582" fmla="*/ 842 h 3700080"/>
              <a:gd name="connsiteX3-583" fmla="*/ 4558937 w 10855234"/>
              <a:gd name="connsiteY3-584" fmla="*/ 1152822 h 3700080"/>
              <a:gd name="connsiteX4-585" fmla="*/ 6061165 w 10855234"/>
              <a:gd name="connsiteY4-586" fmla="*/ 2981622 h 3700080"/>
              <a:gd name="connsiteX5-587" fmla="*/ 7341325 w 10855234"/>
              <a:gd name="connsiteY5-588" fmla="*/ 2054160 h 3700080"/>
              <a:gd name="connsiteX6-589" fmla="*/ 8534535 w 10855234"/>
              <a:gd name="connsiteY6-590" fmla="*/ 62890 h 3700080"/>
              <a:gd name="connsiteX7-591" fmla="*/ 10855234 w 10855234"/>
              <a:gd name="connsiteY7-592" fmla="*/ 1753714 h 3700080"/>
              <a:gd name="connsiteX0-593" fmla="*/ 0 w 10855234"/>
              <a:gd name="connsiteY0-594" fmla="*/ 3700080 h 3700080"/>
              <a:gd name="connsiteX1-595" fmla="*/ 1737360 w 10855234"/>
              <a:gd name="connsiteY1-596" fmla="*/ 2041097 h 3700080"/>
              <a:gd name="connsiteX2-597" fmla="*/ 3342865 w 10855234"/>
              <a:gd name="connsiteY2-598" fmla="*/ 842 h 3700080"/>
              <a:gd name="connsiteX3-599" fmla="*/ 4558937 w 10855234"/>
              <a:gd name="connsiteY3-600" fmla="*/ 1152822 h 3700080"/>
              <a:gd name="connsiteX4-601" fmla="*/ 6061165 w 10855234"/>
              <a:gd name="connsiteY4-602" fmla="*/ 2981622 h 3700080"/>
              <a:gd name="connsiteX5-603" fmla="*/ 7341325 w 10855234"/>
              <a:gd name="connsiteY5-604" fmla="*/ 2054160 h 3700080"/>
              <a:gd name="connsiteX6-605" fmla="*/ 8534535 w 10855234"/>
              <a:gd name="connsiteY6-606" fmla="*/ 62890 h 3700080"/>
              <a:gd name="connsiteX7-607" fmla="*/ 10855234 w 10855234"/>
              <a:gd name="connsiteY7-608" fmla="*/ 1753714 h 3700080"/>
              <a:gd name="connsiteX0-609" fmla="*/ 0 w 10855234"/>
              <a:gd name="connsiteY0-610" fmla="*/ 3700080 h 3700080"/>
              <a:gd name="connsiteX1-611" fmla="*/ 1737360 w 10855234"/>
              <a:gd name="connsiteY1-612" fmla="*/ 2041097 h 3700080"/>
              <a:gd name="connsiteX2-613" fmla="*/ 3342865 w 10855234"/>
              <a:gd name="connsiteY2-614" fmla="*/ 842 h 3700080"/>
              <a:gd name="connsiteX3-615" fmla="*/ 4558937 w 10855234"/>
              <a:gd name="connsiteY3-616" fmla="*/ 1152822 h 3700080"/>
              <a:gd name="connsiteX4-617" fmla="*/ 6061165 w 10855234"/>
              <a:gd name="connsiteY4-618" fmla="*/ 2981622 h 3700080"/>
              <a:gd name="connsiteX5-619" fmla="*/ 7341325 w 10855234"/>
              <a:gd name="connsiteY5-620" fmla="*/ 2054160 h 3700080"/>
              <a:gd name="connsiteX6-621" fmla="*/ 8534535 w 10855234"/>
              <a:gd name="connsiteY6-622" fmla="*/ 62890 h 3700080"/>
              <a:gd name="connsiteX7-623" fmla="*/ 10855234 w 10855234"/>
              <a:gd name="connsiteY7-624" fmla="*/ 1753714 h 3700080"/>
              <a:gd name="connsiteX0-625" fmla="*/ 0 w 10855234"/>
              <a:gd name="connsiteY0-626" fmla="*/ 3700080 h 3700080"/>
              <a:gd name="connsiteX1-627" fmla="*/ 1737360 w 10855234"/>
              <a:gd name="connsiteY1-628" fmla="*/ 2041097 h 3700080"/>
              <a:gd name="connsiteX2-629" fmla="*/ 3342865 w 10855234"/>
              <a:gd name="connsiteY2-630" fmla="*/ 842 h 3700080"/>
              <a:gd name="connsiteX3-631" fmla="*/ 4558937 w 10855234"/>
              <a:gd name="connsiteY3-632" fmla="*/ 1152822 h 3700080"/>
              <a:gd name="connsiteX4-633" fmla="*/ 6061165 w 10855234"/>
              <a:gd name="connsiteY4-634" fmla="*/ 2981622 h 3700080"/>
              <a:gd name="connsiteX5-635" fmla="*/ 7341325 w 10855234"/>
              <a:gd name="connsiteY5-636" fmla="*/ 2054160 h 3700080"/>
              <a:gd name="connsiteX6-637" fmla="*/ 8720272 w 10855234"/>
              <a:gd name="connsiteY6-638" fmla="*/ 20027 h 3700080"/>
              <a:gd name="connsiteX7-639" fmla="*/ 10855234 w 10855234"/>
              <a:gd name="connsiteY7-640" fmla="*/ 1753714 h 3700080"/>
              <a:gd name="connsiteX0-641" fmla="*/ 0 w 10855234"/>
              <a:gd name="connsiteY0-642" fmla="*/ 3700080 h 3700080"/>
              <a:gd name="connsiteX1-643" fmla="*/ 1737360 w 10855234"/>
              <a:gd name="connsiteY1-644" fmla="*/ 2041097 h 3700080"/>
              <a:gd name="connsiteX2-645" fmla="*/ 3342865 w 10855234"/>
              <a:gd name="connsiteY2-646" fmla="*/ 842 h 3700080"/>
              <a:gd name="connsiteX3-647" fmla="*/ 4558937 w 10855234"/>
              <a:gd name="connsiteY3-648" fmla="*/ 1152822 h 3700080"/>
              <a:gd name="connsiteX4-649" fmla="*/ 6061165 w 10855234"/>
              <a:gd name="connsiteY4-650" fmla="*/ 2981622 h 3700080"/>
              <a:gd name="connsiteX5-651" fmla="*/ 7341325 w 10855234"/>
              <a:gd name="connsiteY5-652" fmla="*/ 2054160 h 3700080"/>
              <a:gd name="connsiteX6-653" fmla="*/ 8720272 w 10855234"/>
              <a:gd name="connsiteY6-654" fmla="*/ 20027 h 3700080"/>
              <a:gd name="connsiteX7-655" fmla="*/ 10855234 w 10855234"/>
              <a:gd name="connsiteY7-656" fmla="*/ 1753714 h 3700080"/>
              <a:gd name="connsiteX0-657" fmla="*/ 0 w 10855234"/>
              <a:gd name="connsiteY0-658" fmla="*/ 3700080 h 3700080"/>
              <a:gd name="connsiteX1-659" fmla="*/ 1737360 w 10855234"/>
              <a:gd name="connsiteY1-660" fmla="*/ 2041097 h 3700080"/>
              <a:gd name="connsiteX2-661" fmla="*/ 3342865 w 10855234"/>
              <a:gd name="connsiteY2-662" fmla="*/ 842 h 3700080"/>
              <a:gd name="connsiteX3-663" fmla="*/ 4558937 w 10855234"/>
              <a:gd name="connsiteY3-664" fmla="*/ 1152822 h 3700080"/>
              <a:gd name="connsiteX4-665" fmla="*/ 6061165 w 10855234"/>
              <a:gd name="connsiteY4-666" fmla="*/ 2981622 h 3700080"/>
              <a:gd name="connsiteX5-667" fmla="*/ 7341325 w 10855234"/>
              <a:gd name="connsiteY5-668" fmla="*/ 2054160 h 3700080"/>
              <a:gd name="connsiteX6-669" fmla="*/ 8720272 w 10855234"/>
              <a:gd name="connsiteY6-670" fmla="*/ 20027 h 3700080"/>
              <a:gd name="connsiteX7-671" fmla="*/ 10855234 w 10855234"/>
              <a:gd name="connsiteY7-672" fmla="*/ 1996601 h 3700080"/>
              <a:gd name="connsiteX0-673" fmla="*/ 0 w 10855234"/>
              <a:gd name="connsiteY0-674" fmla="*/ 3700080 h 3700080"/>
              <a:gd name="connsiteX1-675" fmla="*/ 1737360 w 10855234"/>
              <a:gd name="connsiteY1-676" fmla="*/ 2041097 h 3700080"/>
              <a:gd name="connsiteX2-677" fmla="*/ 3342865 w 10855234"/>
              <a:gd name="connsiteY2-678" fmla="*/ 842 h 3700080"/>
              <a:gd name="connsiteX3-679" fmla="*/ 4558937 w 10855234"/>
              <a:gd name="connsiteY3-680" fmla="*/ 1152822 h 3700080"/>
              <a:gd name="connsiteX4-681" fmla="*/ 6061165 w 10855234"/>
              <a:gd name="connsiteY4-682" fmla="*/ 2981622 h 3700080"/>
              <a:gd name="connsiteX5-683" fmla="*/ 7341325 w 10855234"/>
              <a:gd name="connsiteY5-684" fmla="*/ 2054160 h 3700080"/>
              <a:gd name="connsiteX6-685" fmla="*/ 8720272 w 10855234"/>
              <a:gd name="connsiteY6-686" fmla="*/ 20027 h 3700080"/>
              <a:gd name="connsiteX7-687" fmla="*/ 10855234 w 10855234"/>
              <a:gd name="connsiteY7-688" fmla="*/ 1996601 h 3700080"/>
              <a:gd name="connsiteX0-689" fmla="*/ 0 w 10855234"/>
              <a:gd name="connsiteY0-690" fmla="*/ 3700080 h 3700080"/>
              <a:gd name="connsiteX1-691" fmla="*/ 1737360 w 10855234"/>
              <a:gd name="connsiteY1-692" fmla="*/ 2041097 h 3700080"/>
              <a:gd name="connsiteX2-693" fmla="*/ 3342865 w 10855234"/>
              <a:gd name="connsiteY2-694" fmla="*/ 842 h 3700080"/>
              <a:gd name="connsiteX3-695" fmla="*/ 4558937 w 10855234"/>
              <a:gd name="connsiteY3-696" fmla="*/ 1152822 h 3700080"/>
              <a:gd name="connsiteX4-697" fmla="*/ 6061165 w 10855234"/>
              <a:gd name="connsiteY4-698" fmla="*/ 2981622 h 3700080"/>
              <a:gd name="connsiteX5-699" fmla="*/ 7341325 w 10855234"/>
              <a:gd name="connsiteY5-700" fmla="*/ 2054160 h 3700080"/>
              <a:gd name="connsiteX6-701" fmla="*/ 8720272 w 10855234"/>
              <a:gd name="connsiteY6-702" fmla="*/ 20027 h 3700080"/>
              <a:gd name="connsiteX7-703" fmla="*/ 10855234 w 10855234"/>
              <a:gd name="connsiteY7-704" fmla="*/ 1996601 h 37000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10855234" h="3700080">
                <a:moveTo>
                  <a:pt x="0" y="3700080"/>
                </a:moveTo>
                <a:cubicBezTo>
                  <a:pt x="1090748" y="3101366"/>
                  <a:pt x="1180216" y="2657637"/>
                  <a:pt x="1737360" y="2041097"/>
                </a:cubicBezTo>
                <a:cubicBezTo>
                  <a:pt x="2294504" y="1424557"/>
                  <a:pt x="2846885" y="-40116"/>
                  <a:pt x="3342865" y="842"/>
                </a:cubicBezTo>
                <a:cubicBezTo>
                  <a:pt x="3838845" y="41800"/>
                  <a:pt x="4105887" y="656025"/>
                  <a:pt x="4558937" y="1152822"/>
                </a:cubicBezTo>
                <a:cubicBezTo>
                  <a:pt x="5011987" y="1649619"/>
                  <a:pt x="5597434" y="2831399"/>
                  <a:pt x="6061165" y="2981622"/>
                </a:cubicBezTo>
                <a:cubicBezTo>
                  <a:pt x="6524896" y="3131845"/>
                  <a:pt x="6898141" y="2547759"/>
                  <a:pt x="7341325" y="2054160"/>
                </a:cubicBezTo>
                <a:cubicBezTo>
                  <a:pt x="7784509" y="1560561"/>
                  <a:pt x="8177484" y="186783"/>
                  <a:pt x="8720272" y="20027"/>
                </a:cubicBezTo>
                <a:cubicBezTo>
                  <a:pt x="9263060" y="-146729"/>
                  <a:pt x="10428514" y="1604715"/>
                  <a:pt x="10855234" y="1996601"/>
                </a:cubicBezTo>
              </a:path>
            </a:pathLst>
          </a:custGeom>
          <a:noFill/>
          <a:ln w="28575">
            <a:solidFill>
              <a:srgbClr val="D7B26C"/>
            </a:solidFill>
            <a:prstDash val="lgDash"/>
            <a:headEnd type="oval" w="lg" len="lg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1365781" y="1994426"/>
            <a:ext cx="9460438" cy="3018640"/>
            <a:chOff x="1570110" y="2371621"/>
            <a:chExt cx="9460438" cy="3018640"/>
          </a:xfrm>
        </p:grpSpPr>
        <p:grpSp>
          <p:nvGrpSpPr>
            <p:cNvPr id="10" name="组合 9"/>
            <p:cNvGrpSpPr/>
            <p:nvPr/>
          </p:nvGrpSpPr>
          <p:grpSpPr>
            <a:xfrm>
              <a:off x="1570110" y="4322626"/>
              <a:ext cx="1067635" cy="1067635"/>
              <a:chOff x="1570110" y="3752633"/>
              <a:chExt cx="1067635" cy="1067635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1570110" y="3752633"/>
                <a:ext cx="1067635" cy="1067635"/>
                <a:chOff x="2246810" y="2692119"/>
                <a:chExt cx="1067635" cy="1067635"/>
              </a:xfrm>
            </p:grpSpPr>
            <p:sp>
              <p:nvSpPr>
                <p:cNvPr id="3" name="泪滴形 2"/>
                <p:cNvSpPr/>
                <p:nvPr/>
              </p:nvSpPr>
              <p:spPr>
                <a:xfrm>
                  <a:off x="2246810" y="2692119"/>
                  <a:ext cx="1067635" cy="1067635"/>
                </a:xfrm>
                <a:prstGeom prst="teardrop">
                  <a:avLst/>
                </a:prstGeom>
                <a:solidFill>
                  <a:srgbClr val="5B6A7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b="1" dirty="0">
                    <a:latin typeface="汉仪文黑-55简" panose="00020600040101010101" charset="-122"/>
                    <a:ea typeface="汉仪文黑-55简" panose="00020600040101010101" charset="-122"/>
                  </a:endParaRPr>
                </a:p>
              </p:txBody>
            </p:sp>
            <p:sp>
              <p:nvSpPr>
                <p:cNvPr id="4" name="椭圆 3"/>
                <p:cNvSpPr/>
                <p:nvPr/>
              </p:nvSpPr>
              <p:spPr>
                <a:xfrm>
                  <a:off x="2382210" y="2827519"/>
                  <a:ext cx="796834" cy="796834"/>
                </a:xfrm>
                <a:prstGeom prst="ellipse">
                  <a:avLst/>
                </a:prstGeom>
                <a:solidFill>
                  <a:srgbClr val="B2BCC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solidFill>
                      <a:srgbClr val="444F56"/>
                    </a:solidFill>
                    <a:latin typeface="汉仪文黑-55简" panose="00020600040101010101" charset="-122"/>
                    <a:ea typeface="汉仪文黑-55简" panose="00020600040101010101" charset="-122"/>
                  </a:endParaRPr>
                </a:p>
              </p:txBody>
            </p:sp>
          </p:grpSp>
          <p:sp>
            <p:nvSpPr>
              <p:cNvPr id="8" name="文本框 7"/>
              <p:cNvSpPr txBox="1"/>
              <p:nvPr/>
            </p:nvSpPr>
            <p:spPr>
              <a:xfrm>
                <a:off x="1638286" y="4101784"/>
                <a:ext cx="9312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 smtClean="0">
                    <a:solidFill>
                      <a:srgbClr val="444F56"/>
                    </a:solidFill>
                    <a:latin typeface="汉仪文黑-55简" panose="00020600040101010101" charset="-122"/>
                    <a:ea typeface="汉仪文黑-55简" panose="00020600040101010101" charset="-122"/>
                  </a:rPr>
                  <a:t>Step 1</a:t>
                </a:r>
                <a:endParaRPr lang="zh-CN" altLang="en-US" b="1" dirty="0">
                  <a:solidFill>
                    <a:srgbClr val="444F56"/>
                  </a:solidFill>
                  <a:latin typeface="汉仪文黑-55简" panose="00020600040101010101" charset="-122"/>
                  <a:ea typeface="汉仪文黑-55简" panose="00020600040101010101" charset="-122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4367711" y="2371622"/>
              <a:ext cx="1067635" cy="1067635"/>
              <a:chOff x="3964159" y="2692119"/>
              <a:chExt cx="1067635" cy="1067635"/>
            </a:xfrm>
          </p:grpSpPr>
          <p:sp>
            <p:nvSpPr>
              <p:cNvPr id="11" name="泪滴形 10"/>
              <p:cNvSpPr/>
              <p:nvPr/>
            </p:nvSpPr>
            <p:spPr>
              <a:xfrm rot="5400000">
                <a:off x="3964159" y="2692119"/>
                <a:ext cx="1067635" cy="1067635"/>
              </a:xfrm>
              <a:prstGeom prst="teardrop">
                <a:avLst/>
              </a:prstGeom>
              <a:solidFill>
                <a:srgbClr val="5B6A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 dirty="0">
                  <a:latin typeface="汉仪文黑-55简" panose="00020600040101010101" charset="-122"/>
                  <a:ea typeface="汉仪文黑-55简" panose="00020600040101010101" charset="-122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4099559" y="2827519"/>
                <a:ext cx="796834" cy="796834"/>
              </a:xfrm>
              <a:prstGeom prst="ellipse">
                <a:avLst/>
              </a:prstGeom>
              <a:solidFill>
                <a:srgbClr val="B2BC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 dirty="0">
                  <a:solidFill>
                    <a:srgbClr val="444F56"/>
                  </a:solidFill>
                  <a:latin typeface="汉仪文黑-55简" panose="00020600040101010101" charset="-122"/>
                  <a:ea typeface="汉仪文黑-55简" panose="00020600040101010101" charset="-122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4032335" y="3041270"/>
                <a:ext cx="9312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 smtClean="0">
                    <a:solidFill>
                      <a:srgbClr val="444F56"/>
                    </a:solidFill>
                    <a:latin typeface="汉仪文黑-55简" panose="00020600040101010101" charset="-122"/>
                    <a:ea typeface="汉仪文黑-55简" panose="00020600040101010101" charset="-122"/>
                  </a:rPr>
                  <a:t>Step 2</a:t>
                </a:r>
                <a:endParaRPr lang="zh-CN" altLang="en-US" b="1" dirty="0">
                  <a:solidFill>
                    <a:srgbClr val="444F56"/>
                  </a:solidFill>
                  <a:latin typeface="汉仪文黑-55简" panose="00020600040101010101" charset="-122"/>
                  <a:ea typeface="汉仪文黑-55简" panose="00020600040101010101" charset="-122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7165312" y="4322626"/>
              <a:ext cx="1067635" cy="1067635"/>
              <a:chOff x="1570110" y="3752633"/>
              <a:chExt cx="1067635" cy="1067635"/>
            </a:xfrm>
          </p:grpSpPr>
          <p:grpSp>
            <p:nvGrpSpPr>
              <p:cNvPr id="20" name="组合 19"/>
              <p:cNvGrpSpPr/>
              <p:nvPr/>
            </p:nvGrpSpPr>
            <p:grpSpPr>
              <a:xfrm>
                <a:off x="1570110" y="3752633"/>
                <a:ext cx="1067635" cy="1067635"/>
                <a:chOff x="2246810" y="2692119"/>
                <a:chExt cx="1067635" cy="1067635"/>
              </a:xfrm>
            </p:grpSpPr>
            <p:sp>
              <p:nvSpPr>
                <p:cNvPr id="22" name="泪滴形 21"/>
                <p:cNvSpPr/>
                <p:nvPr/>
              </p:nvSpPr>
              <p:spPr>
                <a:xfrm>
                  <a:off x="2246810" y="2692119"/>
                  <a:ext cx="1067635" cy="1067635"/>
                </a:xfrm>
                <a:prstGeom prst="teardrop">
                  <a:avLst/>
                </a:prstGeom>
                <a:solidFill>
                  <a:srgbClr val="5B6A7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 b="1" dirty="0">
                    <a:latin typeface="汉仪文黑-55简" panose="00020600040101010101" charset="-122"/>
                    <a:ea typeface="汉仪文黑-55简" panose="00020600040101010101" charset="-122"/>
                  </a:endParaRPr>
                </a:p>
              </p:txBody>
            </p:sp>
            <p:sp>
              <p:nvSpPr>
                <p:cNvPr id="23" name="椭圆 22"/>
                <p:cNvSpPr/>
                <p:nvPr/>
              </p:nvSpPr>
              <p:spPr>
                <a:xfrm>
                  <a:off x="2382210" y="2827519"/>
                  <a:ext cx="796834" cy="796834"/>
                </a:xfrm>
                <a:prstGeom prst="ellipse">
                  <a:avLst/>
                </a:prstGeom>
                <a:solidFill>
                  <a:srgbClr val="B2BCC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solidFill>
                      <a:srgbClr val="444F56"/>
                    </a:solidFill>
                    <a:latin typeface="汉仪文黑-55简" panose="00020600040101010101" charset="-122"/>
                    <a:ea typeface="汉仪文黑-55简" panose="00020600040101010101" charset="-122"/>
                  </a:endParaRPr>
                </a:p>
              </p:txBody>
            </p:sp>
          </p:grpSp>
          <p:sp>
            <p:nvSpPr>
              <p:cNvPr id="21" name="文本框 20"/>
              <p:cNvSpPr txBox="1"/>
              <p:nvPr/>
            </p:nvSpPr>
            <p:spPr>
              <a:xfrm>
                <a:off x="1638286" y="4101784"/>
                <a:ext cx="9312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 smtClean="0">
                    <a:solidFill>
                      <a:srgbClr val="444F56"/>
                    </a:solidFill>
                    <a:latin typeface="汉仪文黑-55简" panose="00020600040101010101" charset="-122"/>
                    <a:ea typeface="汉仪文黑-55简" panose="00020600040101010101" charset="-122"/>
                  </a:rPr>
                  <a:t>Step 3</a:t>
                </a:r>
                <a:endParaRPr lang="zh-CN" altLang="en-US" b="1" dirty="0">
                  <a:solidFill>
                    <a:srgbClr val="444F56"/>
                  </a:solidFill>
                  <a:latin typeface="汉仪文黑-55简" panose="00020600040101010101" charset="-122"/>
                  <a:ea typeface="汉仪文黑-55简" panose="00020600040101010101" charset="-122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9962913" y="2371621"/>
              <a:ext cx="1067635" cy="1067635"/>
              <a:chOff x="3964159" y="2692119"/>
              <a:chExt cx="1067635" cy="1067635"/>
            </a:xfrm>
          </p:grpSpPr>
          <p:sp>
            <p:nvSpPr>
              <p:cNvPr id="25" name="泪滴形 24"/>
              <p:cNvSpPr/>
              <p:nvPr/>
            </p:nvSpPr>
            <p:spPr>
              <a:xfrm rot="5400000">
                <a:off x="3964159" y="2692119"/>
                <a:ext cx="1067635" cy="1067635"/>
              </a:xfrm>
              <a:prstGeom prst="teardrop">
                <a:avLst/>
              </a:prstGeom>
              <a:solidFill>
                <a:srgbClr val="5B6A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 dirty="0">
                  <a:latin typeface="汉仪文黑-55简" panose="00020600040101010101" charset="-122"/>
                  <a:ea typeface="汉仪文黑-55简" panose="00020600040101010101" charset="-122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4099559" y="2827519"/>
                <a:ext cx="796834" cy="796834"/>
              </a:xfrm>
              <a:prstGeom prst="ellipse">
                <a:avLst/>
              </a:prstGeom>
              <a:solidFill>
                <a:srgbClr val="B2BCC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 dirty="0">
                  <a:solidFill>
                    <a:srgbClr val="444F56"/>
                  </a:solidFill>
                  <a:latin typeface="汉仪文黑-55简" panose="00020600040101010101" charset="-122"/>
                  <a:ea typeface="汉仪文黑-55简" panose="00020600040101010101" charset="-122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4032335" y="3041270"/>
                <a:ext cx="9312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 smtClean="0">
                    <a:solidFill>
                      <a:srgbClr val="444F56"/>
                    </a:solidFill>
                    <a:latin typeface="汉仪文黑-55简" panose="00020600040101010101" charset="-122"/>
                    <a:ea typeface="汉仪文黑-55简" panose="00020600040101010101" charset="-122"/>
                  </a:rPr>
                  <a:t>Step 4</a:t>
                </a:r>
                <a:endParaRPr lang="zh-CN" altLang="en-US" b="1" dirty="0">
                  <a:solidFill>
                    <a:srgbClr val="444F56"/>
                  </a:solidFill>
                  <a:latin typeface="汉仪文黑-55简" panose="00020600040101010101" charset="-122"/>
                  <a:ea typeface="汉仪文黑-55简" panose="00020600040101010101" charset="-122"/>
                </a:endParaRPr>
              </a:p>
            </p:txBody>
          </p:sp>
        </p:grpSp>
      </p:grpSp>
      <p:sp>
        <p:nvSpPr>
          <p:cNvPr id="32" name="文本框 31"/>
          <p:cNvSpPr txBox="1"/>
          <p:nvPr/>
        </p:nvSpPr>
        <p:spPr>
          <a:xfrm>
            <a:off x="3051175" y="3615690"/>
            <a:ext cx="20885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团体程序设计天梯赛</a:t>
            </a:r>
            <a:endParaRPr lang="zh-CN" altLang="en-US" sz="1600" b="1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051175" y="3947795"/>
            <a:ext cx="285750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时间：正赛四月</a:t>
            </a:r>
            <a:r>
              <a:rPr lang="en-US" altLang="zh-CN" sz="12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 </a:t>
            </a:r>
            <a:r>
              <a:rPr lang="zh-CN" altLang="en-US" sz="12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校内选拔赛三月</a:t>
            </a:r>
            <a:endParaRPr lang="zh-CN" altLang="en-US" sz="1200" dirty="0" smtClean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奖励：保研加分</a:t>
            </a:r>
            <a:r>
              <a:rPr lang="en-US" altLang="zh-CN" sz="12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 </a:t>
            </a:r>
            <a:r>
              <a:rPr lang="zh-CN" altLang="en-US" sz="12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综测加分</a:t>
            </a:r>
            <a:endParaRPr lang="zh-CN" altLang="en-US" sz="1200" dirty="0" smtClean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难度：友好</a:t>
            </a:r>
            <a:endParaRPr lang="zh-CN" altLang="en-US" sz="1200" dirty="0" smtClean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推荐指数：强烈建议参加，难度不大，较为基础，数据结构与算法认真学完之后再稍加训练可拿到三等奖，保研可加分，同时团体奖和个人将分开加分，性价比拉满，同时可获得国家级、省级双重奖项，水综测好手。</a:t>
            </a:r>
            <a:endParaRPr lang="zh-CN" altLang="en-US" sz="1200" dirty="0" smtClean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938609" y="1198478"/>
            <a:ext cx="19304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ACM</a:t>
            </a:r>
            <a:r>
              <a:rPr lang="zh-CN" altLang="en-US" sz="1600" b="1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省赛、市赛</a:t>
            </a:r>
            <a:endParaRPr lang="zh-CN" altLang="en-US" sz="1600" b="1" dirty="0" smtClean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938520" y="1530985"/>
            <a:ext cx="2503805" cy="235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时间：省赛</a:t>
            </a:r>
            <a:r>
              <a:rPr lang="en-US" altLang="zh-CN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6</a:t>
            </a:r>
            <a:r>
              <a:rPr lang="zh-CN" altLang="en-US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月</a:t>
            </a:r>
            <a:r>
              <a:rPr lang="en-US" altLang="zh-CN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 </a:t>
            </a:r>
            <a:r>
              <a:rPr lang="zh-CN" altLang="en-US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市赛暂定</a:t>
            </a:r>
            <a:r>
              <a:rPr lang="en-US" altLang="zh-CN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12</a:t>
            </a:r>
            <a:r>
              <a:rPr lang="zh-CN" altLang="en-US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月</a:t>
            </a:r>
            <a:endParaRPr lang="zh-CN" altLang="en-US" sz="1400" dirty="0" smtClean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奖励：公费旅游</a:t>
            </a:r>
            <a:r>
              <a:rPr lang="en-US" altLang="zh-CN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 </a:t>
            </a:r>
            <a:r>
              <a:rPr lang="zh-CN" altLang="en-US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综测加分</a:t>
            </a:r>
            <a:endParaRPr lang="zh-CN" altLang="en-US" sz="1400" dirty="0" smtClean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难度：较大</a:t>
            </a:r>
            <a:endParaRPr lang="zh-CN" altLang="en-US" sz="1400" dirty="0" smtClean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推荐指数：需要经过系统训练之后参加比赛，是正式的</a:t>
            </a:r>
            <a:r>
              <a:rPr lang="en-US" altLang="zh-CN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ACM</a:t>
            </a:r>
            <a:r>
              <a:rPr lang="zh-CN" altLang="en-US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比赛，难度较大。同时有名额限制，需参加选拔。</a:t>
            </a:r>
            <a:endParaRPr lang="zh-CN" altLang="en-US" sz="1400" dirty="0" smtClean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72195" y="3605530"/>
            <a:ext cx="22593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ICPC</a:t>
            </a:r>
            <a:r>
              <a:rPr lang="zh-CN" altLang="en-US" sz="1600" b="1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、</a:t>
            </a:r>
            <a:r>
              <a:rPr lang="en-US" altLang="zh-CN" sz="1600" b="1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CCPC</a:t>
            </a:r>
            <a:endParaRPr lang="en-US" altLang="zh-CN" sz="1600" b="1" dirty="0" smtClean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672195" y="3937635"/>
            <a:ext cx="3082925" cy="235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时间：每年有十场左右，各不相同</a:t>
            </a:r>
            <a:endParaRPr lang="zh-CN" altLang="en-US" sz="1400" dirty="0" smtClean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奖励：保研加分</a:t>
            </a:r>
            <a:r>
              <a:rPr lang="en-US" altLang="zh-CN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 </a:t>
            </a:r>
            <a:r>
              <a:rPr lang="zh-CN" altLang="en-US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综测加分</a:t>
            </a:r>
            <a:endParaRPr lang="zh-CN" altLang="en-US" sz="1400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难度：困难</a:t>
            </a:r>
            <a:endParaRPr lang="zh-CN" altLang="en-US" sz="1400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推荐指数：需要经过系统训练，现在开始的话</a:t>
            </a:r>
            <a:r>
              <a:rPr lang="en-US" altLang="zh-CN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2024</a:t>
            </a:r>
            <a:r>
              <a:rPr lang="zh-CN" altLang="en-US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寒暑假需要参加线上训练，占用时间多，训练达标可冲击银牌。</a:t>
            </a:r>
            <a:endParaRPr lang="zh-CN" altLang="en-US" sz="1400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9629471" y="-57386"/>
            <a:ext cx="4744029" cy="6972537"/>
            <a:chOff x="9629471" y="-57386"/>
            <a:chExt cx="4744029" cy="6972537"/>
          </a:xfrm>
        </p:grpSpPr>
        <p:sp>
          <p:nvSpPr>
            <p:cNvPr id="10" name="任意多边形 9"/>
            <p:cNvSpPr/>
            <p:nvPr/>
          </p:nvSpPr>
          <p:spPr>
            <a:xfrm rot="2700000">
              <a:off x="10004350" y="1244426"/>
              <a:ext cx="4369150" cy="4369150"/>
            </a:xfrm>
            <a:custGeom>
              <a:avLst/>
              <a:gdLst>
                <a:gd name="connsiteX0" fmla="*/ 0 w 4369150"/>
                <a:gd name="connsiteY0" fmla="*/ 0 h 4369150"/>
                <a:gd name="connsiteX1" fmla="*/ 875900 w 4369150"/>
                <a:gd name="connsiteY1" fmla="*/ 875899 h 4369150"/>
                <a:gd name="connsiteX2" fmla="*/ 875899 w 4369150"/>
                <a:gd name="connsiteY2" fmla="*/ 3493251 h 4369150"/>
                <a:gd name="connsiteX3" fmla="*/ 3493251 w 4369150"/>
                <a:gd name="connsiteY3" fmla="*/ 3493251 h 4369150"/>
                <a:gd name="connsiteX4" fmla="*/ 4369150 w 4369150"/>
                <a:gd name="connsiteY4" fmla="*/ 4369150 h 4369150"/>
                <a:gd name="connsiteX5" fmla="*/ 0 w 4369150"/>
                <a:gd name="connsiteY5" fmla="*/ 4369150 h 436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69150" h="4369150">
                  <a:moveTo>
                    <a:pt x="0" y="0"/>
                  </a:moveTo>
                  <a:lnTo>
                    <a:pt x="875900" y="875899"/>
                  </a:lnTo>
                  <a:lnTo>
                    <a:pt x="875899" y="3493251"/>
                  </a:lnTo>
                  <a:lnTo>
                    <a:pt x="3493251" y="3493251"/>
                  </a:lnTo>
                  <a:lnTo>
                    <a:pt x="4369150" y="4369150"/>
                  </a:lnTo>
                  <a:lnTo>
                    <a:pt x="0" y="4369150"/>
                  </a:lnTo>
                  <a:close/>
                </a:path>
              </a:pathLst>
            </a:custGeom>
            <a:solidFill>
              <a:srgbClr val="5B6A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9629471" y="-57386"/>
              <a:ext cx="2620422" cy="6972537"/>
              <a:chOff x="9629471" y="-57386"/>
              <a:chExt cx="2620422" cy="6972537"/>
            </a:xfrm>
          </p:grpSpPr>
          <p:sp>
            <p:nvSpPr>
              <p:cNvPr id="12" name="任意多边形 11"/>
              <p:cNvSpPr/>
              <p:nvPr/>
            </p:nvSpPr>
            <p:spPr>
              <a:xfrm>
                <a:off x="10177462" y="5889069"/>
                <a:ext cx="2014538" cy="1007269"/>
              </a:xfrm>
              <a:custGeom>
                <a:avLst/>
                <a:gdLst>
                  <a:gd name="connsiteX0" fmla="*/ 1007269 w 2014538"/>
                  <a:gd name="connsiteY0" fmla="*/ 0 h 1007269"/>
                  <a:gd name="connsiteX1" fmla="*/ 2014538 w 2014538"/>
                  <a:gd name="connsiteY1" fmla="*/ 1007269 h 1007269"/>
                  <a:gd name="connsiteX2" fmla="*/ 0 w 2014538"/>
                  <a:gd name="connsiteY2" fmla="*/ 1007269 h 1007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14538" h="1007269">
                    <a:moveTo>
                      <a:pt x="1007269" y="0"/>
                    </a:moveTo>
                    <a:lnTo>
                      <a:pt x="2014538" y="1007269"/>
                    </a:lnTo>
                    <a:lnTo>
                      <a:pt x="0" y="1007269"/>
                    </a:lnTo>
                    <a:close/>
                  </a:path>
                </a:pathLst>
              </a:custGeom>
              <a:solidFill>
                <a:srgbClr val="5B6A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>
                <a:off x="9901083" y="2840615"/>
                <a:ext cx="2329761" cy="4074536"/>
              </a:xfrm>
              <a:custGeom>
                <a:avLst/>
                <a:gdLst>
                  <a:gd name="connsiteX0" fmla="*/ 2329761 w 2329761"/>
                  <a:gd name="connsiteY0" fmla="*/ 0 h 4074536"/>
                  <a:gd name="connsiteX1" fmla="*/ 2329761 w 2329761"/>
                  <a:gd name="connsiteY1" fmla="*/ 4074536 h 4074536"/>
                  <a:gd name="connsiteX2" fmla="*/ 1744775 w 2329761"/>
                  <a:gd name="connsiteY2" fmla="*/ 4074536 h 4074536"/>
                  <a:gd name="connsiteX3" fmla="*/ 0 w 2329761"/>
                  <a:gd name="connsiteY3" fmla="*/ 2329761 h 407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9761" h="4074536">
                    <a:moveTo>
                      <a:pt x="2329761" y="0"/>
                    </a:moveTo>
                    <a:lnTo>
                      <a:pt x="2329761" y="4074536"/>
                    </a:lnTo>
                    <a:lnTo>
                      <a:pt x="1744775" y="4074536"/>
                    </a:lnTo>
                    <a:lnTo>
                      <a:pt x="0" y="2329761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10162403" y="3101936"/>
                <a:ext cx="2068440" cy="3811626"/>
              </a:xfrm>
              <a:custGeom>
                <a:avLst/>
                <a:gdLst>
                  <a:gd name="connsiteX0" fmla="*/ 2068440 w 2068440"/>
                  <a:gd name="connsiteY0" fmla="*/ 0 h 3811626"/>
                  <a:gd name="connsiteX1" fmla="*/ 2068440 w 2068440"/>
                  <a:gd name="connsiteY1" fmla="*/ 3811626 h 3811626"/>
                  <a:gd name="connsiteX2" fmla="*/ 1743186 w 2068440"/>
                  <a:gd name="connsiteY2" fmla="*/ 3811626 h 3811626"/>
                  <a:gd name="connsiteX3" fmla="*/ 0 w 2068440"/>
                  <a:gd name="connsiteY3" fmla="*/ 2068440 h 3811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68440" h="3811626">
                    <a:moveTo>
                      <a:pt x="2068440" y="0"/>
                    </a:moveTo>
                    <a:lnTo>
                      <a:pt x="2068440" y="3811626"/>
                    </a:lnTo>
                    <a:lnTo>
                      <a:pt x="1743186" y="3811626"/>
                    </a:lnTo>
                    <a:lnTo>
                      <a:pt x="0" y="2068440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9901084" y="-57386"/>
                <a:ext cx="2348809" cy="4093820"/>
              </a:xfrm>
              <a:custGeom>
                <a:avLst/>
                <a:gdLst>
                  <a:gd name="connsiteX0" fmla="*/ 1745011 w 2348809"/>
                  <a:gd name="connsiteY0" fmla="*/ 0 h 4093820"/>
                  <a:gd name="connsiteX1" fmla="*/ 2348809 w 2348809"/>
                  <a:gd name="connsiteY1" fmla="*/ 0 h 4093820"/>
                  <a:gd name="connsiteX2" fmla="*/ 2348809 w 2348809"/>
                  <a:gd name="connsiteY2" fmla="*/ 4093820 h 4093820"/>
                  <a:gd name="connsiteX3" fmla="*/ 0 w 2348809"/>
                  <a:gd name="connsiteY3" fmla="*/ 1745011 h 4093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48809" h="4093820">
                    <a:moveTo>
                      <a:pt x="1745011" y="0"/>
                    </a:moveTo>
                    <a:lnTo>
                      <a:pt x="2348809" y="0"/>
                    </a:lnTo>
                    <a:lnTo>
                      <a:pt x="2348809" y="4093820"/>
                    </a:lnTo>
                    <a:lnTo>
                      <a:pt x="0" y="1745011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>
                <a:off x="10162404" y="-57149"/>
                <a:ext cx="2057866" cy="3802641"/>
              </a:xfrm>
              <a:custGeom>
                <a:avLst/>
                <a:gdLst>
                  <a:gd name="connsiteX0" fmla="*/ 1744775 w 2057866"/>
                  <a:gd name="connsiteY0" fmla="*/ 0 h 3802641"/>
                  <a:gd name="connsiteX1" fmla="*/ 2057866 w 2057866"/>
                  <a:gd name="connsiteY1" fmla="*/ 0 h 3802641"/>
                  <a:gd name="connsiteX2" fmla="*/ 2057866 w 2057866"/>
                  <a:gd name="connsiteY2" fmla="*/ 3802641 h 3802641"/>
                  <a:gd name="connsiteX3" fmla="*/ 0 w 2057866"/>
                  <a:gd name="connsiteY3" fmla="*/ 1744775 h 3802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57866" h="3802641">
                    <a:moveTo>
                      <a:pt x="1744775" y="0"/>
                    </a:moveTo>
                    <a:lnTo>
                      <a:pt x="2057866" y="0"/>
                    </a:lnTo>
                    <a:lnTo>
                      <a:pt x="2057866" y="3802641"/>
                    </a:lnTo>
                    <a:lnTo>
                      <a:pt x="0" y="1744775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任意多边形 16"/>
              <p:cNvSpPr/>
              <p:nvPr/>
            </p:nvSpPr>
            <p:spPr>
              <a:xfrm>
                <a:off x="9629471" y="857250"/>
                <a:ext cx="2601373" cy="5143500"/>
              </a:xfrm>
              <a:custGeom>
                <a:avLst/>
                <a:gdLst>
                  <a:gd name="connsiteX0" fmla="*/ 2571750 w 2601373"/>
                  <a:gd name="connsiteY0" fmla="*/ 0 h 5143500"/>
                  <a:gd name="connsiteX1" fmla="*/ 2601373 w 2601373"/>
                  <a:gd name="connsiteY1" fmla="*/ 29623 h 5143500"/>
                  <a:gd name="connsiteX2" fmla="*/ 2601373 w 2601373"/>
                  <a:gd name="connsiteY2" fmla="*/ 5113877 h 5143500"/>
                  <a:gd name="connsiteX3" fmla="*/ 2571750 w 2601373"/>
                  <a:gd name="connsiteY3" fmla="*/ 5143500 h 5143500"/>
                  <a:gd name="connsiteX4" fmla="*/ 0 w 2601373"/>
                  <a:gd name="connsiteY4" fmla="*/ 2571750 h 5143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01373" h="5143500">
                    <a:moveTo>
                      <a:pt x="2571750" y="0"/>
                    </a:moveTo>
                    <a:lnTo>
                      <a:pt x="2601373" y="29623"/>
                    </a:lnTo>
                    <a:lnTo>
                      <a:pt x="2601373" y="5113877"/>
                    </a:lnTo>
                    <a:lnTo>
                      <a:pt x="2571750" y="5143500"/>
                    </a:lnTo>
                    <a:lnTo>
                      <a:pt x="0" y="2571750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57000">
                      <a:srgbClr val="D7B26C">
                        <a:alpha val="28000"/>
                      </a:srgbClr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>
                <a:off x="10734370" y="1962150"/>
                <a:ext cx="1466850" cy="2933700"/>
              </a:xfrm>
              <a:custGeom>
                <a:avLst/>
                <a:gdLst>
                  <a:gd name="connsiteX0" fmla="*/ 1466850 w 1466850"/>
                  <a:gd name="connsiteY0" fmla="*/ 0 h 2933700"/>
                  <a:gd name="connsiteX1" fmla="*/ 1466850 w 1466850"/>
                  <a:gd name="connsiteY1" fmla="*/ 2933700 h 2933700"/>
                  <a:gd name="connsiteX2" fmla="*/ 0 w 1466850"/>
                  <a:gd name="connsiteY2" fmla="*/ 1466850 h 293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6850" h="2933700">
                    <a:moveTo>
                      <a:pt x="1466850" y="0"/>
                    </a:moveTo>
                    <a:lnTo>
                      <a:pt x="1466850" y="2933700"/>
                    </a:lnTo>
                    <a:lnTo>
                      <a:pt x="0" y="1466850"/>
                    </a:lnTo>
                    <a:close/>
                  </a:path>
                </a:pathLst>
              </a:custGeom>
              <a:solidFill>
                <a:srgbClr val="5B6A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任意多边形 18"/>
              <p:cNvSpPr/>
              <p:nvPr/>
            </p:nvSpPr>
            <p:spPr>
              <a:xfrm>
                <a:off x="11237917" y="2465696"/>
                <a:ext cx="973877" cy="1926608"/>
              </a:xfrm>
              <a:custGeom>
                <a:avLst/>
                <a:gdLst>
                  <a:gd name="connsiteX0" fmla="*/ 963304 w 973877"/>
                  <a:gd name="connsiteY0" fmla="*/ 0 h 1926608"/>
                  <a:gd name="connsiteX1" fmla="*/ 973877 w 973877"/>
                  <a:gd name="connsiteY1" fmla="*/ 10573 h 1926608"/>
                  <a:gd name="connsiteX2" fmla="*/ 973877 w 973877"/>
                  <a:gd name="connsiteY2" fmla="*/ 1916035 h 1926608"/>
                  <a:gd name="connsiteX3" fmla="*/ 963304 w 973877"/>
                  <a:gd name="connsiteY3" fmla="*/ 1926608 h 1926608"/>
                  <a:gd name="connsiteX4" fmla="*/ 0 w 973877"/>
                  <a:gd name="connsiteY4" fmla="*/ 963304 h 192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3877" h="1926608">
                    <a:moveTo>
                      <a:pt x="963304" y="0"/>
                    </a:moveTo>
                    <a:lnTo>
                      <a:pt x="973877" y="10573"/>
                    </a:lnTo>
                    <a:lnTo>
                      <a:pt x="973877" y="1916035"/>
                    </a:lnTo>
                    <a:lnTo>
                      <a:pt x="963304" y="1926608"/>
                    </a:lnTo>
                    <a:lnTo>
                      <a:pt x="0" y="963304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57000">
                      <a:srgbClr val="D7B26C">
                        <a:alpha val="28000"/>
                      </a:srgbClr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3" name="文本框 22"/>
          <p:cNvSpPr txBox="1"/>
          <p:nvPr/>
        </p:nvSpPr>
        <p:spPr>
          <a:xfrm>
            <a:off x="2271359" y="1515543"/>
            <a:ext cx="17303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 smtClean="0">
                <a:solidFill>
                  <a:srgbClr val="5B6A74"/>
                </a:solidFill>
                <a:latin typeface="汉仪文黑-55简" panose="00020600040101010101" charset="-122"/>
                <a:ea typeface="汉仪文黑-55简" panose="00020600040101010101" charset="-122"/>
              </a:rPr>
              <a:t>04</a:t>
            </a:r>
            <a:endParaRPr lang="zh-CN" altLang="en-US" sz="8800" b="1" dirty="0">
              <a:solidFill>
                <a:srgbClr val="5B6A74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488221" y="2654559"/>
            <a:ext cx="5022787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  <a:sym typeface="+mn-ea"/>
              </a:rPr>
              <a:t>社团介绍</a:t>
            </a:r>
            <a:endParaRPr lang="zh-CN" altLang="en-US" sz="5400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498725" y="3451860"/>
            <a:ext cx="2988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  <a:sym typeface="+mn-ea"/>
              </a:rPr>
              <a:t>Introduction to the club</a:t>
            </a:r>
            <a:endParaRPr lang="zh-CN" altLang="en-US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-1106816" y="1200000"/>
            <a:ext cx="2626702" cy="4081897"/>
            <a:chOff x="-783260" y="1634148"/>
            <a:chExt cx="1873519" cy="2911450"/>
          </a:xfrm>
        </p:grpSpPr>
        <p:sp>
          <p:nvSpPr>
            <p:cNvPr id="21" name="任意多边形 20"/>
            <p:cNvSpPr/>
            <p:nvPr/>
          </p:nvSpPr>
          <p:spPr>
            <a:xfrm>
              <a:off x="-235005" y="2183954"/>
              <a:ext cx="1325264" cy="2361644"/>
            </a:xfrm>
            <a:custGeom>
              <a:avLst/>
              <a:gdLst>
                <a:gd name="connsiteX0" fmla="*/ 17082 w 974344"/>
                <a:gd name="connsiteY0" fmla="*/ 0 h 1914525"/>
                <a:gd name="connsiteX1" fmla="*/ 974344 w 974344"/>
                <a:gd name="connsiteY1" fmla="*/ 957263 h 1914525"/>
                <a:gd name="connsiteX2" fmla="*/ 17082 w 974344"/>
                <a:gd name="connsiteY2" fmla="*/ 1914525 h 1914525"/>
                <a:gd name="connsiteX3" fmla="*/ 0 w 974344"/>
                <a:gd name="connsiteY3" fmla="*/ 1897443 h 1914525"/>
                <a:gd name="connsiteX4" fmla="*/ 0 w 974344"/>
                <a:gd name="connsiteY4" fmla="*/ 17082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344" h="1914525">
                  <a:moveTo>
                    <a:pt x="17082" y="0"/>
                  </a:moveTo>
                  <a:lnTo>
                    <a:pt x="974344" y="957263"/>
                  </a:lnTo>
                  <a:lnTo>
                    <a:pt x="17082" y="1914525"/>
                  </a:lnTo>
                  <a:lnTo>
                    <a:pt x="0" y="1897443"/>
                  </a:lnTo>
                  <a:lnTo>
                    <a:pt x="0" y="17082"/>
                  </a:lnTo>
                  <a:close/>
                </a:path>
              </a:pathLst>
            </a:custGeom>
            <a:noFill/>
            <a:ln w="38100">
              <a:gradFill flip="none" rotWithShape="1">
                <a:gsLst>
                  <a:gs pos="0">
                    <a:srgbClr val="D7B26C">
                      <a:alpha val="0"/>
                    </a:srgbClr>
                  </a:gs>
                  <a:gs pos="75000">
                    <a:srgbClr val="D7B26C">
                      <a:alpha val="43000"/>
                    </a:srgbClr>
                  </a:gs>
                  <a:gs pos="32000">
                    <a:srgbClr val="D7B26C">
                      <a:alpha val="80000"/>
                    </a:srgbClr>
                  </a:gs>
                  <a:gs pos="100000">
                    <a:srgbClr val="D7B26C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半闭框 21"/>
            <p:cNvSpPr/>
            <p:nvPr/>
          </p:nvSpPr>
          <p:spPr>
            <a:xfrm rot="8100000">
              <a:off x="-783260" y="1634148"/>
              <a:ext cx="1566522" cy="1566522"/>
            </a:xfrm>
            <a:prstGeom prst="halfFrame">
              <a:avLst>
                <a:gd name="adj1" fmla="val 29385"/>
                <a:gd name="adj2" fmla="val 29005"/>
              </a:avLst>
            </a:prstGeom>
            <a:solidFill>
              <a:srgbClr val="5B6A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-14293" y="2577266"/>
              <a:ext cx="883840" cy="1575018"/>
            </a:xfrm>
            <a:custGeom>
              <a:avLst/>
              <a:gdLst>
                <a:gd name="connsiteX0" fmla="*/ 17082 w 974344"/>
                <a:gd name="connsiteY0" fmla="*/ 0 h 1914525"/>
                <a:gd name="connsiteX1" fmla="*/ 974344 w 974344"/>
                <a:gd name="connsiteY1" fmla="*/ 957263 h 1914525"/>
                <a:gd name="connsiteX2" fmla="*/ 17082 w 974344"/>
                <a:gd name="connsiteY2" fmla="*/ 1914525 h 1914525"/>
                <a:gd name="connsiteX3" fmla="*/ 0 w 974344"/>
                <a:gd name="connsiteY3" fmla="*/ 1897443 h 1914525"/>
                <a:gd name="connsiteX4" fmla="*/ 0 w 974344"/>
                <a:gd name="connsiteY4" fmla="*/ 17082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344" h="1914525">
                  <a:moveTo>
                    <a:pt x="17082" y="0"/>
                  </a:moveTo>
                  <a:lnTo>
                    <a:pt x="974344" y="957263"/>
                  </a:lnTo>
                  <a:lnTo>
                    <a:pt x="17082" y="1914525"/>
                  </a:lnTo>
                  <a:lnTo>
                    <a:pt x="0" y="1897443"/>
                  </a:lnTo>
                  <a:lnTo>
                    <a:pt x="0" y="17082"/>
                  </a:lnTo>
                  <a:close/>
                </a:path>
              </a:pathLst>
            </a:custGeom>
            <a:noFill/>
            <a:ln w="38100">
              <a:gradFill flip="none" rotWithShape="1">
                <a:gsLst>
                  <a:gs pos="0">
                    <a:srgbClr val="D7B26C">
                      <a:alpha val="45000"/>
                    </a:srgbClr>
                  </a:gs>
                  <a:gs pos="75000">
                    <a:srgbClr val="D7B26C">
                      <a:alpha val="43000"/>
                    </a:srgbClr>
                  </a:gs>
                  <a:gs pos="32000">
                    <a:srgbClr val="D7B26C"/>
                  </a:gs>
                  <a:gs pos="100000">
                    <a:srgbClr val="D7B26C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318784" y="-438150"/>
            <a:ext cx="2054282" cy="7742402"/>
            <a:chOff x="-318759" y="-438055"/>
            <a:chExt cx="2054231" cy="7742211"/>
          </a:xfrm>
        </p:grpSpPr>
        <p:grpSp>
          <p:nvGrpSpPr>
            <p:cNvPr id="3" name="组合 2"/>
            <p:cNvGrpSpPr/>
            <p:nvPr/>
          </p:nvGrpSpPr>
          <p:grpSpPr>
            <a:xfrm>
              <a:off x="-318758" y="-438055"/>
              <a:ext cx="2054230" cy="1341411"/>
              <a:chOff x="-318758" y="-438055"/>
              <a:chExt cx="2054230" cy="1341411"/>
            </a:xfrm>
          </p:grpSpPr>
          <p:sp>
            <p:nvSpPr>
              <p:cNvPr id="7" name="任意多边形 6"/>
              <p:cNvSpPr/>
              <p:nvPr/>
            </p:nvSpPr>
            <p:spPr>
              <a:xfrm rot="2700000">
                <a:off x="103782" y="-728333"/>
                <a:ext cx="1209149" cy="2054230"/>
              </a:xfrm>
              <a:custGeom>
                <a:avLst/>
                <a:gdLst>
                  <a:gd name="connsiteX0" fmla="*/ 579225 w 1209149"/>
                  <a:gd name="connsiteY0" fmla="*/ 629924 h 2054230"/>
                  <a:gd name="connsiteX1" fmla="*/ 1209149 w 1209149"/>
                  <a:gd name="connsiteY1" fmla="*/ 0 h 2054230"/>
                  <a:gd name="connsiteX2" fmla="*/ 1209149 w 1209149"/>
                  <a:gd name="connsiteY2" fmla="*/ 2054230 h 2054230"/>
                  <a:gd name="connsiteX3" fmla="*/ 629924 w 1209149"/>
                  <a:gd name="connsiteY3" fmla="*/ 2054230 h 2054230"/>
                  <a:gd name="connsiteX4" fmla="*/ 0 w 1209149"/>
                  <a:gd name="connsiteY4" fmla="*/ 1424306 h 2054230"/>
                  <a:gd name="connsiteX5" fmla="*/ 579225 w 1209149"/>
                  <a:gd name="connsiteY5" fmla="*/ 1424306 h 2054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9149" h="2054230">
                    <a:moveTo>
                      <a:pt x="579225" y="629924"/>
                    </a:moveTo>
                    <a:lnTo>
                      <a:pt x="1209149" y="0"/>
                    </a:lnTo>
                    <a:lnTo>
                      <a:pt x="1209149" y="2054230"/>
                    </a:lnTo>
                    <a:lnTo>
                      <a:pt x="629924" y="2054230"/>
                    </a:lnTo>
                    <a:lnTo>
                      <a:pt x="0" y="1424306"/>
                    </a:lnTo>
                    <a:lnTo>
                      <a:pt x="579225" y="1424306"/>
                    </a:lnTo>
                    <a:close/>
                  </a:path>
                </a:pathLst>
              </a:custGeom>
              <a:solidFill>
                <a:srgbClr val="5B6A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任意多边形 7"/>
              <p:cNvSpPr/>
              <p:nvPr/>
            </p:nvSpPr>
            <p:spPr>
              <a:xfrm rot="2700000">
                <a:off x="28669" y="-657766"/>
                <a:ext cx="1072529" cy="1511952"/>
              </a:xfrm>
              <a:custGeom>
                <a:avLst/>
                <a:gdLst>
                  <a:gd name="connsiteX0" fmla="*/ 0 w 1072529"/>
                  <a:gd name="connsiteY0" fmla="*/ 1072529 h 1511952"/>
                  <a:gd name="connsiteX1" fmla="*/ 1072529 w 1072529"/>
                  <a:gd name="connsiteY1" fmla="*/ 0 h 1511952"/>
                  <a:gd name="connsiteX2" fmla="*/ 1072529 w 1072529"/>
                  <a:gd name="connsiteY2" fmla="*/ 1511952 h 1511952"/>
                  <a:gd name="connsiteX3" fmla="*/ 439424 w 1072529"/>
                  <a:gd name="connsiteY3" fmla="*/ 1511952 h 1511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72529" h="1511952">
                    <a:moveTo>
                      <a:pt x="0" y="1072529"/>
                    </a:moveTo>
                    <a:lnTo>
                      <a:pt x="1072529" y="0"/>
                    </a:lnTo>
                    <a:lnTo>
                      <a:pt x="1072529" y="1511952"/>
                    </a:lnTo>
                    <a:lnTo>
                      <a:pt x="439424" y="1511952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67000">
                      <a:srgbClr val="D7B26C">
                        <a:alpha val="40000"/>
                      </a:srgbClr>
                    </a:gs>
                    <a:gs pos="100000">
                      <a:srgbClr val="D7B26C">
                        <a:alpha val="65000"/>
                      </a:srgb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 flipV="1">
              <a:off x="-318759" y="5962745"/>
              <a:ext cx="2054230" cy="1341411"/>
              <a:chOff x="-318758" y="-438055"/>
              <a:chExt cx="2054230" cy="1341411"/>
            </a:xfrm>
          </p:grpSpPr>
          <p:sp>
            <p:nvSpPr>
              <p:cNvPr id="5" name="任意多边形 4"/>
              <p:cNvSpPr/>
              <p:nvPr/>
            </p:nvSpPr>
            <p:spPr>
              <a:xfrm rot="2700000">
                <a:off x="103782" y="-728333"/>
                <a:ext cx="1209149" cy="2054230"/>
              </a:xfrm>
              <a:custGeom>
                <a:avLst/>
                <a:gdLst>
                  <a:gd name="connsiteX0" fmla="*/ 579225 w 1209149"/>
                  <a:gd name="connsiteY0" fmla="*/ 629924 h 2054230"/>
                  <a:gd name="connsiteX1" fmla="*/ 1209149 w 1209149"/>
                  <a:gd name="connsiteY1" fmla="*/ 0 h 2054230"/>
                  <a:gd name="connsiteX2" fmla="*/ 1209149 w 1209149"/>
                  <a:gd name="connsiteY2" fmla="*/ 2054230 h 2054230"/>
                  <a:gd name="connsiteX3" fmla="*/ 629924 w 1209149"/>
                  <a:gd name="connsiteY3" fmla="*/ 2054230 h 2054230"/>
                  <a:gd name="connsiteX4" fmla="*/ 0 w 1209149"/>
                  <a:gd name="connsiteY4" fmla="*/ 1424306 h 2054230"/>
                  <a:gd name="connsiteX5" fmla="*/ 579225 w 1209149"/>
                  <a:gd name="connsiteY5" fmla="*/ 1424306 h 2054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9149" h="2054230">
                    <a:moveTo>
                      <a:pt x="579225" y="629924"/>
                    </a:moveTo>
                    <a:lnTo>
                      <a:pt x="1209149" y="0"/>
                    </a:lnTo>
                    <a:lnTo>
                      <a:pt x="1209149" y="2054230"/>
                    </a:lnTo>
                    <a:lnTo>
                      <a:pt x="629924" y="2054230"/>
                    </a:lnTo>
                    <a:lnTo>
                      <a:pt x="0" y="1424306"/>
                    </a:lnTo>
                    <a:lnTo>
                      <a:pt x="579225" y="1424306"/>
                    </a:lnTo>
                    <a:close/>
                  </a:path>
                </a:pathLst>
              </a:custGeom>
              <a:solidFill>
                <a:srgbClr val="5B6A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任意多边形 5"/>
              <p:cNvSpPr/>
              <p:nvPr/>
            </p:nvSpPr>
            <p:spPr>
              <a:xfrm rot="2700000">
                <a:off x="28669" y="-657766"/>
                <a:ext cx="1072529" cy="1511952"/>
              </a:xfrm>
              <a:custGeom>
                <a:avLst/>
                <a:gdLst>
                  <a:gd name="connsiteX0" fmla="*/ 0 w 1072529"/>
                  <a:gd name="connsiteY0" fmla="*/ 1072529 h 1511952"/>
                  <a:gd name="connsiteX1" fmla="*/ 1072529 w 1072529"/>
                  <a:gd name="connsiteY1" fmla="*/ 0 h 1511952"/>
                  <a:gd name="connsiteX2" fmla="*/ 1072529 w 1072529"/>
                  <a:gd name="connsiteY2" fmla="*/ 1511952 h 1511952"/>
                  <a:gd name="connsiteX3" fmla="*/ 439424 w 1072529"/>
                  <a:gd name="connsiteY3" fmla="*/ 1511952 h 1511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72529" h="1511952">
                    <a:moveTo>
                      <a:pt x="0" y="1072529"/>
                    </a:moveTo>
                    <a:lnTo>
                      <a:pt x="1072529" y="0"/>
                    </a:lnTo>
                    <a:lnTo>
                      <a:pt x="1072529" y="1511952"/>
                    </a:lnTo>
                    <a:lnTo>
                      <a:pt x="439424" y="1511952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67000">
                      <a:srgbClr val="D7B26C">
                        <a:alpha val="40000"/>
                      </a:srgbClr>
                    </a:gs>
                    <a:gs pos="100000">
                      <a:srgbClr val="D7B26C">
                        <a:alpha val="65000"/>
                      </a:srgb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9629471" y="-57386"/>
            <a:ext cx="4744029" cy="6972537"/>
            <a:chOff x="9629471" y="-57386"/>
            <a:chExt cx="4744029" cy="6972537"/>
          </a:xfrm>
        </p:grpSpPr>
        <p:sp>
          <p:nvSpPr>
            <p:cNvPr id="10" name="任意多边形 9"/>
            <p:cNvSpPr/>
            <p:nvPr/>
          </p:nvSpPr>
          <p:spPr>
            <a:xfrm rot="2700000">
              <a:off x="10004350" y="1244426"/>
              <a:ext cx="4369150" cy="4369150"/>
            </a:xfrm>
            <a:custGeom>
              <a:avLst/>
              <a:gdLst>
                <a:gd name="connsiteX0" fmla="*/ 0 w 4369150"/>
                <a:gd name="connsiteY0" fmla="*/ 0 h 4369150"/>
                <a:gd name="connsiteX1" fmla="*/ 875900 w 4369150"/>
                <a:gd name="connsiteY1" fmla="*/ 875899 h 4369150"/>
                <a:gd name="connsiteX2" fmla="*/ 875899 w 4369150"/>
                <a:gd name="connsiteY2" fmla="*/ 3493251 h 4369150"/>
                <a:gd name="connsiteX3" fmla="*/ 3493251 w 4369150"/>
                <a:gd name="connsiteY3" fmla="*/ 3493251 h 4369150"/>
                <a:gd name="connsiteX4" fmla="*/ 4369150 w 4369150"/>
                <a:gd name="connsiteY4" fmla="*/ 4369150 h 4369150"/>
                <a:gd name="connsiteX5" fmla="*/ 0 w 4369150"/>
                <a:gd name="connsiteY5" fmla="*/ 4369150 h 436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69150" h="4369150">
                  <a:moveTo>
                    <a:pt x="0" y="0"/>
                  </a:moveTo>
                  <a:lnTo>
                    <a:pt x="875900" y="875899"/>
                  </a:lnTo>
                  <a:lnTo>
                    <a:pt x="875899" y="3493251"/>
                  </a:lnTo>
                  <a:lnTo>
                    <a:pt x="3493251" y="3493251"/>
                  </a:lnTo>
                  <a:lnTo>
                    <a:pt x="4369150" y="4369150"/>
                  </a:lnTo>
                  <a:lnTo>
                    <a:pt x="0" y="4369150"/>
                  </a:lnTo>
                  <a:close/>
                </a:path>
              </a:pathLst>
            </a:custGeom>
            <a:solidFill>
              <a:srgbClr val="5B6A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9629471" y="-57386"/>
              <a:ext cx="2620422" cy="6972537"/>
              <a:chOff x="9629471" y="-57386"/>
              <a:chExt cx="2620422" cy="6972537"/>
            </a:xfrm>
          </p:grpSpPr>
          <p:sp>
            <p:nvSpPr>
              <p:cNvPr id="12" name="任意多边形 11"/>
              <p:cNvSpPr/>
              <p:nvPr/>
            </p:nvSpPr>
            <p:spPr>
              <a:xfrm>
                <a:off x="10177462" y="5889069"/>
                <a:ext cx="2014538" cy="1007269"/>
              </a:xfrm>
              <a:custGeom>
                <a:avLst/>
                <a:gdLst>
                  <a:gd name="connsiteX0" fmla="*/ 1007269 w 2014538"/>
                  <a:gd name="connsiteY0" fmla="*/ 0 h 1007269"/>
                  <a:gd name="connsiteX1" fmla="*/ 2014538 w 2014538"/>
                  <a:gd name="connsiteY1" fmla="*/ 1007269 h 1007269"/>
                  <a:gd name="connsiteX2" fmla="*/ 0 w 2014538"/>
                  <a:gd name="connsiteY2" fmla="*/ 1007269 h 1007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14538" h="1007269">
                    <a:moveTo>
                      <a:pt x="1007269" y="0"/>
                    </a:moveTo>
                    <a:lnTo>
                      <a:pt x="2014538" y="1007269"/>
                    </a:lnTo>
                    <a:lnTo>
                      <a:pt x="0" y="1007269"/>
                    </a:lnTo>
                    <a:close/>
                  </a:path>
                </a:pathLst>
              </a:custGeom>
              <a:solidFill>
                <a:srgbClr val="5B6A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>
                <a:off x="9901083" y="2840615"/>
                <a:ext cx="2329761" cy="4074536"/>
              </a:xfrm>
              <a:custGeom>
                <a:avLst/>
                <a:gdLst>
                  <a:gd name="connsiteX0" fmla="*/ 2329761 w 2329761"/>
                  <a:gd name="connsiteY0" fmla="*/ 0 h 4074536"/>
                  <a:gd name="connsiteX1" fmla="*/ 2329761 w 2329761"/>
                  <a:gd name="connsiteY1" fmla="*/ 4074536 h 4074536"/>
                  <a:gd name="connsiteX2" fmla="*/ 1744775 w 2329761"/>
                  <a:gd name="connsiteY2" fmla="*/ 4074536 h 4074536"/>
                  <a:gd name="connsiteX3" fmla="*/ 0 w 2329761"/>
                  <a:gd name="connsiteY3" fmla="*/ 2329761 h 407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9761" h="4074536">
                    <a:moveTo>
                      <a:pt x="2329761" y="0"/>
                    </a:moveTo>
                    <a:lnTo>
                      <a:pt x="2329761" y="4074536"/>
                    </a:lnTo>
                    <a:lnTo>
                      <a:pt x="1744775" y="4074536"/>
                    </a:lnTo>
                    <a:lnTo>
                      <a:pt x="0" y="2329761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10162403" y="3101936"/>
                <a:ext cx="2068440" cy="3811626"/>
              </a:xfrm>
              <a:custGeom>
                <a:avLst/>
                <a:gdLst>
                  <a:gd name="connsiteX0" fmla="*/ 2068440 w 2068440"/>
                  <a:gd name="connsiteY0" fmla="*/ 0 h 3811626"/>
                  <a:gd name="connsiteX1" fmla="*/ 2068440 w 2068440"/>
                  <a:gd name="connsiteY1" fmla="*/ 3811626 h 3811626"/>
                  <a:gd name="connsiteX2" fmla="*/ 1743186 w 2068440"/>
                  <a:gd name="connsiteY2" fmla="*/ 3811626 h 3811626"/>
                  <a:gd name="connsiteX3" fmla="*/ 0 w 2068440"/>
                  <a:gd name="connsiteY3" fmla="*/ 2068440 h 3811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68440" h="3811626">
                    <a:moveTo>
                      <a:pt x="2068440" y="0"/>
                    </a:moveTo>
                    <a:lnTo>
                      <a:pt x="2068440" y="3811626"/>
                    </a:lnTo>
                    <a:lnTo>
                      <a:pt x="1743186" y="3811626"/>
                    </a:lnTo>
                    <a:lnTo>
                      <a:pt x="0" y="2068440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9901084" y="-57386"/>
                <a:ext cx="2348809" cy="4093820"/>
              </a:xfrm>
              <a:custGeom>
                <a:avLst/>
                <a:gdLst>
                  <a:gd name="connsiteX0" fmla="*/ 1745011 w 2348809"/>
                  <a:gd name="connsiteY0" fmla="*/ 0 h 4093820"/>
                  <a:gd name="connsiteX1" fmla="*/ 2348809 w 2348809"/>
                  <a:gd name="connsiteY1" fmla="*/ 0 h 4093820"/>
                  <a:gd name="connsiteX2" fmla="*/ 2348809 w 2348809"/>
                  <a:gd name="connsiteY2" fmla="*/ 4093820 h 4093820"/>
                  <a:gd name="connsiteX3" fmla="*/ 0 w 2348809"/>
                  <a:gd name="connsiteY3" fmla="*/ 1745011 h 4093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48809" h="4093820">
                    <a:moveTo>
                      <a:pt x="1745011" y="0"/>
                    </a:moveTo>
                    <a:lnTo>
                      <a:pt x="2348809" y="0"/>
                    </a:lnTo>
                    <a:lnTo>
                      <a:pt x="2348809" y="4093820"/>
                    </a:lnTo>
                    <a:lnTo>
                      <a:pt x="0" y="1745011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>
                <a:off x="10162404" y="-57149"/>
                <a:ext cx="2057866" cy="3802641"/>
              </a:xfrm>
              <a:custGeom>
                <a:avLst/>
                <a:gdLst>
                  <a:gd name="connsiteX0" fmla="*/ 1744775 w 2057866"/>
                  <a:gd name="connsiteY0" fmla="*/ 0 h 3802641"/>
                  <a:gd name="connsiteX1" fmla="*/ 2057866 w 2057866"/>
                  <a:gd name="connsiteY1" fmla="*/ 0 h 3802641"/>
                  <a:gd name="connsiteX2" fmla="*/ 2057866 w 2057866"/>
                  <a:gd name="connsiteY2" fmla="*/ 3802641 h 3802641"/>
                  <a:gd name="connsiteX3" fmla="*/ 0 w 2057866"/>
                  <a:gd name="connsiteY3" fmla="*/ 1744775 h 3802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57866" h="3802641">
                    <a:moveTo>
                      <a:pt x="1744775" y="0"/>
                    </a:moveTo>
                    <a:lnTo>
                      <a:pt x="2057866" y="0"/>
                    </a:lnTo>
                    <a:lnTo>
                      <a:pt x="2057866" y="3802641"/>
                    </a:lnTo>
                    <a:lnTo>
                      <a:pt x="0" y="1744775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任意多边形 16"/>
              <p:cNvSpPr/>
              <p:nvPr/>
            </p:nvSpPr>
            <p:spPr>
              <a:xfrm>
                <a:off x="9629471" y="857250"/>
                <a:ext cx="2601373" cy="5143500"/>
              </a:xfrm>
              <a:custGeom>
                <a:avLst/>
                <a:gdLst>
                  <a:gd name="connsiteX0" fmla="*/ 2571750 w 2601373"/>
                  <a:gd name="connsiteY0" fmla="*/ 0 h 5143500"/>
                  <a:gd name="connsiteX1" fmla="*/ 2601373 w 2601373"/>
                  <a:gd name="connsiteY1" fmla="*/ 29623 h 5143500"/>
                  <a:gd name="connsiteX2" fmla="*/ 2601373 w 2601373"/>
                  <a:gd name="connsiteY2" fmla="*/ 5113877 h 5143500"/>
                  <a:gd name="connsiteX3" fmla="*/ 2571750 w 2601373"/>
                  <a:gd name="connsiteY3" fmla="*/ 5143500 h 5143500"/>
                  <a:gd name="connsiteX4" fmla="*/ 0 w 2601373"/>
                  <a:gd name="connsiteY4" fmla="*/ 2571750 h 5143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01373" h="5143500">
                    <a:moveTo>
                      <a:pt x="2571750" y="0"/>
                    </a:moveTo>
                    <a:lnTo>
                      <a:pt x="2601373" y="29623"/>
                    </a:lnTo>
                    <a:lnTo>
                      <a:pt x="2601373" y="5113877"/>
                    </a:lnTo>
                    <a:lnTo>
                      <a:pt x="2571750" y="5143500"/>
                    </a:lnTo>
                    <a:lnTo>
                      <a:pt x="0" y="2571750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57000">
                      <a:srgbClr val="D7B26C">
                        <a:alpha val="28000"/>
                      </a:srgbClr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>
                <a:off x="10734370" y="1962150"/>
                <a:ext cx="1466850" cy="2933700"/>
              </a:xfrm>
              <a:custGeom>
                <a:avLst/>
                <a:gdLst>
                  <a:gd name="connsiteX0" fmla="*/ 1466850 w 1466850"/>
                  <a:gd name="connsiteY0" fmla="*/ 0 h 2933700"/>
                  <a:gd name="connsiteX1" fmla="*/ 1466850 w 1466850"/>
                  <a:gd name="connsiteY1" fmla="*/ 2933700 h 2933700"/>
                  <a:gd name="connsiteX2" fmla="*/ 0 w 1466850"/>
                  <a:gd name="connsiteY2" fmla="*/ 1466850 h 293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6850" h="2933700">
                    <a:moveTo>
                      <a:pt x="1466850" y="0"/>
                    </a:moveTo>
                    <a:lnTo>
                      <a:pt x="1466850" y="2933700"/>
                    </a:lnTo>
                    <a:lnTo>
                      <a:pt x="0" y="1466850"/>
                    </a:lnTo>
                    <a:close/>
                  </a:path>
                </a:pathLst>
              </a:custGeom>
              <a:solidFill>
                <a:srgbClr val="5B6A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任意多边形 18"/>
              <p:cNvSpPr/>
              <p:nvPr/>
            </p:nvSpPr>
            <p:spPr>
              <a:xfrm>
                <a:off x="11237917" y="2465696"/>
                <a:ext cx="973877" cy="1926608"/>
              </a:xfrm>
              <a:custGeom>
                <a:avLst/>
                <a:gdLst>
                  <a:gd name="connsiteX0" fmla="*/ 963304 w 973877"/>
                  <a:gd name="connsiteY0" fmla="*/ 0 h 1926608"/>
                  <a:gd name="connsiteX1" fmla="*/ 973877 w 973877"/>
                  <a:gd name="connsiteY1" fmla="*/ 10573 h 1926608"/>
                  <a:gd name="connsiteX2" fmla="*/ 973877 w 973877"/>
                  <a:gd name="connsiteY2" fmla="*/ 1916035 h 1926608"/>
                  <a:gd name="connsiteX3" fmla="*/ 963304 w 973877"/>
                  <a:gd name="connsiteY3" fmla="*/ 1926608 h 1926608"/>
                  <a:gd name="connsiteX4" fmla="*/ 0 w 973877"/>
                  <a:gd name="connsiteY4" fmla="*/ 963304 h 192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3877" h="1926608">
                    <a:moveTo>
                      <a:pt x="963304" y="0"/>
                    </a:moveTo>
                    <a:lnTo>
                      <a:pt x="973877" y="10573"/>
                    </a:lnTo>
                    <a:lnTo>
                      <a:pt x="973877" y="1916035"/>
                    </a:lnTo>
                    <a:lnTo>
                      <a:pt x="963304" y="1926608"/>
                    </a:lnTo>
                    <a:lnTo>
                      <a:pt x="0" y="963304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57000">
                      <a:srgbClr val="D7B26C">
                        <a:alpha val="28000"/>
                      </a:srgbClr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20" name="直接连接符 19"/>
          <p:cNvCxnSpPr>
            <a:stCxn id="7" idx="2"/>
            <a:endCxn id="5" idx="2"/>
          </p:cNvCxnSpPr>
          <p:nvPr/>
        </p:nvCxnSpPr>
        <p:spPr>
          <a:xfrm flipH="1">
            <a:off x="409568" y="1452513"/>
            <a:ext cx="1" cy="3961076"/>
          </a:xfrm>
          <a:prstGeom prst="line">
            <a:avLst/>
          </a:prstGeom>
          <a:ln w="38100">
            <a:gradFill flip="none" rotWithShape="1">
              <a:gsLst>
                <a:gs pos="0">
                  <a:srgbClr val="D7B26C"/>
                </a:gs>
                <a:gs pos="47000">
                  <a:srgbClr val="D7B26C">
                    <a:alpha val="64000"/>
                  </a:srgbClr>
                </a:gs>
                <a:gs pos="79000">
                  <a:srgbClr val="D7B26C">
                    <a:alpha val="36000"/>
                  </a:srgbClr>
                </a:gs>
                <a:gs pos="25000">
                  <a:srgbClr val="D7B26C">
                    <a:alpha val="40000"/>
                  </a:srgbClr>
                </a:gs>
                <a:gs pos="100000">
                  <a:srgbClr val="D7B26C"/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296100" y="1613420"/>
            <a:ext cx="4916007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fontAlgn="auto">
              <a:lnSpc>
                <a:spcPct val="100000"/>
              </a:lnSpc>
            </a:pPr>
            <a:r>
              <a:rPr lang="zh-CN" altLang="en-US" sz="66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感谢参加！</a:t>
            </a:r>
            <a:endParaRPr lang="zh-CN" altLang="en-US" sz="6600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407920" y="4685030"/>
            <a:ext cx="5353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  <a:cs typeface="汉仪文黑-55简" panose="00020600040101010101" charset="-122"/>
              </a:rPr>
              <a:t>重庆大学华为智能基座社团</a:t>
            </a:r>
            <a:endParaRPr lang="zh-CN" dirty="0" smtClean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  <a:cs typeface="汉仪文黑-55简" panose="0002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83385" y="2719705"/>
            <a:ext cx="21996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  <a:cs typeface="汉仪文黑-55简" panose="00020600040101010101" charset="-122"/>
              </a:rPr>
              <a:t>目 录</a:t>
            </a:r>
            <a:endParaRPr lang="zh-CN" altLang="en-US" sz="5400" dirty="0" smtClean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  <a:cs typeface="汉仪文黑-55简" panose="000206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30151" y="978925"/>
            <a:ext cx="249645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课程介绍</a:t>
            </a:r>
            <a:endParaRPr lang="zh-CN" altLang="en-US" sz="2400" dirty="0" smtClean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30240" y="1340485"/>
            <a:ext cx="52578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Course Introduction</a:t>
            </a:r>
            <a:endParaRPr lang="en-US" altLang="zh-CN" sz="1600" dirty="0" smtClean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30240" y="2358390"/>
            <a:ext cx="28803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学习方法</a:t>
            </a:r>
            <a:r>
              <a:rPr lang="en-US" altLang="zh-CN" sz="2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&amp;</a:t>
            </a:r>
            <a:r>
              <a:rPr lang="zh-CN" altLang="en-US" sz="2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解题技巧</a:t>
            </a:r>
            <a:endParaRPr lang="zh-CN" altLang="en-US" sz="2400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30240" y="2720340"/>
            <a:ext cx="40976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Learning methods and problem-solving skills</a:t>
            </a:r>
            <a:endParaRPr lang="en-US" altLang="zh-CN" sz="1400" dirty="0" smtClean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730151" y="3738203"/>
            <a:ext cx="322217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竞赛经验分享</a:t>
            </a:r>
            <a:endParaRPr lang="zh-CN" altLang="en-US" sz="2400" dirty="0" smtClean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30151" y="4099852"/>
            <a:ext cx="43833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Competition experience sharing</a:t>
            </a:r>
            <a:endParaRPr lang="en-US" altLang="zh-CN" sz="1600" dirty="0" smtClean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30151" y="5117842"/>
            <a:ext cx="322217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社团介绍</a:t>
            </a:r>
            <a:endParaRPr lang="zh-CN" altLang="en-US" sz="2400" dirty="0" smtClean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730151" y="5479491"/>
            <a:ext cx="43833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Introduction to the club</a:t>
            </a:r>
            <a:endParaRPr lang="en-US" altLang="zh-CN" sz="1600" dirty="0" smtClean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 flipH="1">
            <a:off x="10450816" y="-431670"/>
            <a:ext cx="2054282" cy="7742402"/>
            <a:chOff x="-318759" y="-438055"/>
            <a:chExt cx="2054231" cy="7742211"/>
          </a:xfrm>
        </p:grpSpPr>
        <p:grpSp>
          <p:nvGrpSpPr>
            <p:cNvPr id="12" name="组合 11"/>
            <p:cNvGrpSpPr/>
            <p:nvPr/>
          </p:nvGrpSpPr>
          <p:grpSpPr>
            <a:xfrm>
              <a:off x="-318758" y="-438055"/>
              <a:ext cx="2054230" cy="1341411"/>
              <a:chOff x="-318758" y="-438055"/>
              <a:chExt cx="2054230" cy="1341411"/>
            </a:xfrm>
          </p:grpSpPr>
          <p:sp>
            <p:nvSpPr>
              <p:cNvPr id="16" name="任意多边形 15"/>
              <p:cNvSpPr/>
              <p:nvPr/>
            </p:nvSpPr>
            <p:spPr>
              <a:xfrm rot="2700000">
                <a:off x="103782" y="-728333"/>
                <a:ext cx="1209149" cy="2054230"/>
              </a:xfrm>
              <a:custGeom>
                <a:avLst/>
                <a:gdLst>
                  <a:gd name="connsiteX0" fmla="*/ 579225 w 1209149"/>
                  <a:gd name="connsiteY0" fmla="*/ 629924 h 2054230"/>
                  <a:gd name="connsiteX1" fmla="*/ 1209149 w 1209149"/>
                  <a:gd name="connsiteY1" fmla="*/ 0 h 2054230"/>
                  <a:gd name="connsiteX2" fmla="*/ 1209149 w 1209149"/>
                  <a:gd name="connsiteY2" fmla="*/ 2054230 h 2054230"/>
                  <a:gd name="connsiteX3" fmla="*/ 629924 w 1209149"/>
                  <a:gd name="connsiteY3" fmla="*/ 2054230 h 2054230"/>
                  <a:gd name="connsiteX4" fmla="*/ 0 w 1209149"/>
                  <a:gd name="connsiteY4" fmla="*/ 1424306 h 2054230"/>
                  <a:gd name="connsiteX5" fmla="*/ 579225 w 1209149"/>
                  <a:gd name="connsiteY5" fmla="*/ 1424306 h 2054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9149" h="2054230">
                    <a:moveTo>
                      <a:pt x="579225" y="629924"/>
                    </a:moveTo>
                    <a:lnTo>
                      <a:pt x="1209149" y="0"/>
                    </a:lnTo>
                    <a:lnTo>
                      <a:pt x="1209149" y="2054230"/>
                    </a:lnTo>
                    <a:lnTo>
                      <a:pt x="629924" y="2054230"/>
                    </a:lnTo>
                    <a:lnTo>
                      <a:pt x="0" y="1424306"/>
                    </a:lnTo>
                    <a:lnTo>
                      <a:pt x="579225" y="1424306"/>
                    </a:lnTo>
                    <a:close/>
                  </a:path>
                </a:pathLst>
              </a:custGeom>
              <a:solidFill>
                <a:srgbClr val="5B6A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任意多边形 16"/>
              <p:cNvSpPr/>
              <p:nvPr/>
            </p:nvSpPr>
            <p:spPr>
              <a:xfrm rot="2700000">
                <a:off x="28669" y="-657766"/>
                <a:ext cx="1072529" cy="1511952"/>
              </a:xfrm>
              <a:custGeom>
                <a:avLst/>
                <a:gdLst>
                  <a:gd name="connsiteX0" fmla="*/ 0 w 1072529"/>
                  <a:gd name="connsiteY0" fmla="*/ 1072529 h 1511952"/>
                  <a:gd name="connsiteX1" fmla="*/ 1072529 w 1072529"/>
                  <a:gd name="connsiteY1" fmla="*/ 0 h 1511952"/>
                  <a:gd name="connsiteX2" fmla="*/ 1072529 w 1072529"/>
                  <a:gd name="connsiteY2" fmla="*/ 1511952 h 1511952"/>
                  <a:gd name="connsiteX3" fmla="*/ 439424 w 1072529"/>
                  <a:gd name="connsiteY3" fmla="*/ 1511952 h 1511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72529" h="1511952">
                    <a:moveTo>
                      <a:pt x="0" y="1072529"/>
                    </a:moveTo>
                    <a:lnTo>
                      <a:pt x="1072529" y="0"/>
                    </a:lnTo>
                    <a:lnTo>
                      <a:pt x="1072529" y="1511952"/>
                    </a:lnTo>
                    <a:lnTo>
                      <a:pt x="439424" y="1511952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67000">
                      <a:srgbClr val="D7B26C">
                        <a:alpha val="40000"/>
                      </a:srgbClr>
                    </a:gs>
                    <a:gs pos="100000">
                      <a:srgbClr val="D7B26C">
                        <a:alpha val="65000"/>
                      </a:srgb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 flipV="1">
              <a:off x="-318759" y="5962745"/>
              <a:ext cx="2054230" cy="1341411"/>
              <a:chOff x="-318758" y="-438055"/>
              <a:chExt cx="2054230" cy="1341411"/>
            </a:xfrm>
          </p:grpSpPr>
          <p:sp>
            <p:nvSpPr>
              <p:cNvPr id="14" name="任意多边形 13"/>
              <p:cNvSpPr/>
              <p:nvPr/>
            </p:nvSpPr>
            <p:spPr>
              <a:xfrm rot="2700000">
                <a:off x="103782" y="-728333"/>
                <a:ext cx="1209149" cy="2054230"/>
              </a:xfrm>
              <a:custGeom>
                <a:avLst/>
                <a:gdLst>
                  <a:gd name="connsiteX0" fmla="*/ 579225 w 1209149"/>
                  <a:gd name="connsiteY0" fmla="*/ 629924 h 2054230"/>
                  <a:gd name="connsiteX1" fmla="*/ 1209149 w 1209149"/>
                  <a:gd name="connsiteY1" fmla="*/ 0 h 2054230"/>
                  <a:gd name="connsiteX2" fmla="*/ 1209149 w 1209149"/>
                  <a:gd name="connsiteY2" fmla="*/ 2054230 h 2054230"/>
                  <a:gd name="connsiteX3" fmla="*/ 629924 w 1209149"/>
                  <a:gd name="connsiteY3" fmla="*/ 2054230 h 2054230"/>
                  <a:gd name="connsiteX4" fmla="*/ 0 w 1209149"/>
                  <a:gd name="connsiteY4" fmla="*/ 1424306 h 2054230"/>
                  <a:gd name="connsiteX5" fmla="*/ 579225 w 1209149"/>
                  <a:gd name="connsiteY5" fmla="*/ 1424306 h 2054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9149" h="2054230">
                    <a:moveTo>
                      <a:pt x="579225" y="629924"/>
                    </a:moveTo>
                    <a:lnTo>
                      <a:pt x="1209149" y="0"/>
                    </a:lnTo>
                    <a:lnTo>
                      <a:pt x="1209149" y="2054230"/>
                    </a:lnTo>
                    <a:lnTo>
                      <a:pt x="629924" y="2054230"/>
                    </a:lnTo>
                    <a:lnTo>
                      <a:pt x="0" y="1424306"/>
                    </a:lnTo>
                    <a:lnTo>
                      <a:pt x="579225" y="1424306"/>
                    </a:lnTo>
                    <a:close/>
                  </a:path>
                </a:pathLst>
              </a:custGeom>
              <a:solidFill>
                <a:srgbClr val="5B6A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 rot="2700000">
                <a:off x="28669" y="-657766"/>
                <a:ext cx="1072529" cy="1511952"/>
              </a:xfrm>
              <a:custGeom>
                <a:avLst/>
                <a:gdLst>
                  <a:gd name="connsiteX0" fmla="*/ 0 w 1072529"/>
                  <a:gd name="connsiteY0" fmla="*/ 1072529 h 1511952"/>
                  <a:gd name="connsiteX1" fmla="*/ 1072529 w 1072529"/>
                  <a:gd name="connsiteY1" fmla="*/ 0 h 1511952"/>
                  <a:gd name="connsiteX2" fmla="*/ 1072529 w 1072529"/>
                  <a:gd name="connsiteY2" fmla="*/ 1511952 h 1511952"/>
                  <a:gd name="connsiteX3" fmla="*/ 439424 w 1072529"/>
                  <a:gd name="connsiteY3" fmla="*/ 1511952 h 1511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72529" h="1511952">
                    <a:moveTo>
                      <a:pt x="0" y="1072529"/>
                    </a:moveTo>
                    <a:lnTo>
                      <a:pt x="1072529" y="0"/>
                    </a:lnTo>
                    <a:lnTo>
                      <a:pt x="1072529" y="1511952"/>
                    </a:lnTo>
                    <a:lnTo>
                      <a:pt x="439424" y="1511952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67000">
                      <a:srgbClr val="D7B26C">
                        <a:alpha val="40000"/>
                      </a:srgbClr>
                    </a:gs>
                    <a:gs pos="100000">
                      <a:srgbClr val="D7B26C">
                        <a:alpha val="65000"/>
                      </a:srgb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-318784" y="-438150"/>
            <a:ext cx="2054282" cy="7742402"/>
            <a:chOff x="-318759" y="-438055"/>
            <a:chExt cx="2054231" cy="7742211"/>
          </a:xfrm>
        </p:grpSpPr>
        <p:grpSp>
          <p:nvGrpSpPr>
            <p:cNvPr id="19" name="组合 18"/>
            <p:cNvGrpSpPr/>
            <p:nvPr/>
          </p:nvGrpSpPr>
          <p:grpSpPr>
            <a:xfrm>
              <a:off x="-318758" y="-438055"/>
              <a:ext cx="2054230" cy="1341411"/>
              <a:chOff x="-318758" y="-438055"/>
              <a:chExt cx="2054230" cy="1341411"/>
            </a:xfrm>
          </p:grpSpPr>
          <p:sp>
            <p:nvSpPr>
              <p:cNvPr id="23" name="任意多边形 22"/>
              <p:cNvSpPr/>
              <p:nvPr/>
            </p:nvSpPr>
            <p:spPr>
              <a:xfrm rot="2700000">
                <a:off x="103782" y="-728333"/>
                <a:ext cx="1209149" cy="2054230"/>
              </a:xfrm>
              <a:custGeom>
                <a:avLst/>
                <a:gdLst>
                  <a:gd name="connsiteX0" fmla="*/ 579225 w 1209149"/>
                  <a:gd name="connsiteY0" fmla="*/ 629924 h 2054230"/>
                  <a:gd name="connsiteX1" fmla="*/ 1209149 w 1209149"/>
                  <a:gd name="connsiteY1" fmla="*/ 0 h 2054230"/>
                  <a:gd name="connsiteX2" fmla="*/ 1209149 w 1209149"/>
                  <a:gd name="connsiteY2" fmla="*/ 2054230 h 2054230"/>
                  <a:gd name="connsiteX3" fmla="*/ 629924 w 1209149"/>
                  <a:gd name="connsiteY3" fmla="*/ 2054230 h 2054230"/>
                  <a:gd name="connsiteX4" fmla="*/ 0 w 1209149"/>
                  <a:gd name="connsiteY4" fmla="*/ 1424306 h 2054230"/>
                  <a:gd name="connsiteX5" fmla="*/ 579225 w 1209149"/>
                  <a:gd name="connsiteY5" fmla="*/ 1424306 h 2054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9149" h="2054230">
                    <a:moveTo>
                      <a:pt x="579225" y="629924"/>
                    </a:moveTo>
                    <a:lnTo>
                      <a:pt x="1209149" y="0"/>
                    </a:lnTo>
                    <a:lnTo>
                      <a:pt x="1209149" y="2054230"/>
                    </a:lnTo>
                    <a:lnTo>
                      <a:pt x="629924" y="2054230"/>
                    </a:lnTo>
                    <a:lnTo>
                      <a:pt x="0" y="1424306"/>
                    </a:lnTo>
                    <a:lnTo>
                      <a:pt x="579225" y="1424306"/>
                    </a:lnTo>
                    <a:close/>
                  </a:path>
                </a:pathLst>
              </a:custGeom>
              <a:solidFill>
                <a:srgbClr val="5B6A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任意多边形 23"/>
              <p:cNvSpPr/>
              <p:nvPr/>
            </p:nvSpPr>
            <p:spPr>
              <a:xfrm rot="2700000">
                <a:off x="28669" y="-657766"/>
                <a:ext cx="1072529" cy="1511952"/>
              </a:xfrm>
              <a:custGeom>
                <a:avLst/>
                <a:gdLst>
                  <a:gd name="connsiteX0" fmla="*/ 0 w 1072529"/>
                  <a:gd name="connsiteY0" fmla="*/ 1072529 h 1511952"/>
                  <a:gd name="connsiteX1" fmla="*/ 1072529 w 1072529"/>
                  <a:gd name="connsiteY1" fmla="*/ 0 h 1511952"/>
                  <a:gd name="connsiteX2" fmla="*/ 1072529 w 1072529"/>
                  <a:gd name="connsiteY2" fmla="*/ 1511952 h 1511952"/>
                  <a:gd name="connsiteX3" fmla="*/ 439424 w 1072529"/>
                  <a:gd name="connsiteY3" fmla="*/ 1511952 h 1511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72529" h="1511952">
                    <a:moveTo>
                      <a:pt x="0" y="1072529"/>
                    </a:moveTo>
                    <a:lnTo>
                      <a:pt x="1072529" y="0"/>
                    </a:lnTo>
                    <a:lnTo>
                      <a:pt x="1072529" y="1511952"/>
                    </a:lnTo>
                    <a:lnTo>
                      <a:pt x="439424" y="1511952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67000">
                      <a:srgbClr val="D7B26C">
                        <a:alpha val="40000"/>
                      </a:srgbClr>
                    </a:gs>
                    <a:gs pos="100000">
                      <a:srgbClr val="D7B26C">
                        <a:alpha val="65000"/>
                      </a:srgb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flipV="1">
              <a:off x="-318759" y="5962745"/>
              <a:ext cx="2054230" cy="1341411"/>
              <a:chOff x="-318758" y="-438055"/>
              <a:chExt cx="2054230" cy="1341411"/>
            </a:xfrm>
          </p:grpSpPr>
          <p:sp>
            <p:nvSpPr>
              <p:cNvPr id="21" name="任意多边形 20"/>
              <p:cNvSpPr/>
              <p:nvPr/>
            </p:nvSpPr>
            <p:spPr>
              <a:xfrm rot="2700000">
                <a:off x="103782" y="-728333"/>
                <a:ext cx="1209149" cy="2054230"/>
              </a:xfrm>
              <a:custGeom>
                <a:avLst/>
                <a:gdLst>
                  <a:gd name="connsiteX0" fmla="*/ 579225 w 1209149"/>
                  <a:gd name="connsiteY0" fmla="*/ 629924 h 2054230"/>
                  <a:gd name="connsiteX1" fmla="*/ 1209149 w 1209149"/>
                  <a:gd name="connsiteY1" fmla="*/ 0 h 2054230"/>
                  <a:gd name="connsiteX2" fmla="*/ 1209149 w 1209149"/>
                  <a:gd name="connsiteY2" fmla="*/ 2054230 h 2054230"/>
                  <a:gd name="connsiteX3" fmla="*/ 629924 w 1209149"/>
                  <a:gd name="connsiteY3" fmla="*/ 2054230 h 2054230"/>
                  <a:gd name="connsiteX4" fmla="*/ 0 w 1209149"/>
                  <a:gd name="connsiteY4" fmla="*/ 1424306 h 2054230"/>
                  <a:gd name="connsiteX5" fmla="*/ 579225 w 1209149"/>
                  <a:gd name="connsiteY5" fmla="*/ 1424306 h 2054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9149" h="2054230">
                    <a:moveTo>
                      <a:pt x="579225" y="629924"/>
                    </a:moveTo>
                    <a:lnTo>
                      <a:pt x="1209149" y="0"/>
                    </a:lnTo>
                    <a:lnTo>
                      <a:pt x="1209149" y="2054230"/>
                    </a:lnTo>
                    <a:lnTo>
                      <a:pt x="629924" y="2054230"/>
                    </a:lnTo>
                    <a:lnTo>
                      <a:pt x="0" y="1424306"/>
                    </a:lnTo>
                    <a:lnTo>
                      <a:pt x="579225" y="1424306"/>
                    </a:lnTo>
                    <a:close/>
                  </a:path>
                </a:pathLst>
              </a:custGeom>
              <a:solidFill>
                <a:srgbClr val="5B6A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 rot="2700000">
                <a:off x="28669" y="-657766"/>
                <a:ext cx="1072529" cy="1511952"/>
              </a:xfrm>
              <a:custGeom>
                <a:avLst/>
                <a:gdLst>
                  <a:gd name="connsiteX0" fmla="*/ 0 w 1072529"/>
                  <a:gd name="connsiteY0" fmla="*/ 1072529 h 1511952"/>
                  <a:gd name="connsiteX1" fmla="*/ 1072529 w 1072529"/>
                  <a:gd name="connsiteY1" fmla="*/ 0 h 1511952"/>
                  <a:gd name="connsiteX2" fmla="*/ 1072529 w 1072529"/>
                  <a:gd name="connsiteY2" fmla="*/ 1511952 h 1511952"/>
                  <a:gd name="connsiteX3" fmla="*/ 439424 w 1072529"/>
                  <a:gd name="connsiteY3" fmla="*/ 1511952 h 1511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72529" h="1511952">
                    <a:moveTo>
                      <a:pt x="0" y="1072529"/>
                    </a:moveTo>
                    <a:lnTo>
                      <a:pt x="1072529" y="0"/>
                    </a:lnTo>
                    <a:lnTo>
                      <a:pt x="1072529" y="1511952"/>
                    </a:lnTo>
                    <a:lnTo>
                      <a:pt x="439424" y="1511952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67000">
                      <a:srgbClr val="D7B26C">
                        <a:alpha val="40000"/>
                      </a:srgbClr>
                    </a:gs>
                    <a:gs pos="100000">
                      <a:srgbClr val="D7B26C">
                        <a:alpha val="65000"/>
                      </a:srgb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25" name="直接连接符 24"/>
          <p:cNvCxnSpPr/>
          <p:nvPr/>
        </p:nvCxnSpPr>
        <p:spPr>
          <a:xfrm flipH="1">
            <a:off x="409568" y="1452513"/>
            <a:ext cx="1" cy="3961076"/>
          </a:xfrm>
          <a:prstGeom prst="line">
            <a:avLst/>
          </a:prstGeom>
          <a:ln w="38100">
            <a:gradFill flip="none" rotWithShape="1">
              <a:gsLst>
                <a:gs pos="0">
                  <a:srgbClr val="D7B26C"/>
                </a:gs>
                <a:gs pos="47000">
                  <a:srgbClr val="D7B26C">
                    <a:alpha val="64000"/>
                  </a:srgbClr>
                </a:gs>
                <a:gs pos="79000">
                  <a:srgbClr val="D7B26C">
                    <a:alpha val="36000"/>
                  </a:srgbClr>
                </a:gs>
                <a:gs pos="25000">
                  <a:srgbClr val="D7B26C">
                    <a:alpha val="40000"/>
                  </a:srgbClr>
                </a:gs>
                <a:gs pos="100000">
                  <a:srgbClr val="D7B26C"/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11776744" y="1452513"/>
            <a:ext cx="1" cy="3961076"/>
          </a:xfrm>
          <a:prstGeom prst="line">
            <a:avLst/>
          </a:prstGeom>
          <a:ln w="38100">
            <a:gradFill flip="none" rotWithShape="1">
              <a:gsLst>
                <a:gs pos="0">
                  <a:srgbClr val="D7B26C"/>
                </a:gs>
                <a:gs pos="47000">
                  <a:srgbClr val="D7B26C">
                    <a:alpha val="64000"/>
                  </a:srgbClr>
                </a:gs>
                <a:gs pos="79000">
                  <a:srgbClr val="D7B26C">
                    <a:alpha val="36000"/>
                  </a:srgbClr>
                </a:gs>
                <a:gs pos="25000">
                  <a:srgbClr val="D7B26C">
                    <a:alpha val="40000"/>
                  </a:srgbClr>
                </a:gs>
                <a:gs pos="100000">
                  <a:srgbClr val="D7B26C"/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半闭框 26"/>
          <p:cNvSpPr/>
          <p:nvPr/>
        </p:nvSpPr>
        <p:spPr>
          <a:xfrm rot="8100000">
            <a:off x="5286812" y="1137678"/>
            <a:ext cx="363144" cy="363144"/>
          </a:xfrm>
          <a:prstGeom prst="halfFrame">
            <a:avLst>
              <a:gd name="adj1" fmla="val 19423"/>
              <a:gd name="adj2" fmla="val 19732"/>
            </a:avLst>
          </a:prstGeom>
          <a:solidFill>
            <a:srgbClr val="5B6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588510" y="1033145"/>
            <a:ext cx="9074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01</a:t>
            </a:r>
            <a:endParaRPr lang="en-US" altLang="zh-CN" sz="3200" b="1" dirty="0" smtClean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29" name="半闭框 28"/>
          <p:cNvSpPr/>
          <p:nvPr/>
        </p:nvSpPr>
        <p:spPr>
          <a:xfrm rot="8100000">
            <a:off x="5286812" y="2539802"/>
            <a:ext cx="363144" cy="363144"/>
          </a:xfrm>
          <a:prstGeom prst="halfFrame">
            <a:avLst>
              <a:gd name="adj1" fmla="val 19423"/>
              <a:gd name="adj2" fmla="val 19732"/>
            </a:avLst>
          </a:prstGeom>
          <a:solidFill>
            <a:srgbClr val="5B6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588510" y="2435225"/>
            <a:ext cx="9074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02</a:t>
            </a:r>
            <a:endParaRPr lang="en-US" altLang="zh-CN" sz="3200" b="1" dirty="0" smtClean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31" name="半闭框 30"/>
          <p:cNvSpPr/>
          <p:nvPr/>
        </p:nvSpPr>
        <p:spPr>
          <a:xfrm rot="8100000">
            <a:off x="5286812" y="3894584"/>
            <a:ext cx="363144" cy="363144"/>
          </a:xfrm>
          <a:prstGeom prst="halfFrame">
            <a:avLst>
              <a:gd name="adj1" fmla="val 19423"/>
              <a:gd name="adj2" fmla="val 19732"/>
            </a:avLst>
          </a:prstGeom>
          <a:solidFill>
            <a:srgbClr val="5B6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588510" y="3790315"/>
            <a:ext cx="9074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03</a:t>
            </a:r>
            <a:endParaRPr lang="en-US" altLang="zh-CN" sz="3200" b="1" dirty="0" smtClean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33" name="半闭框 32"/>
          <p:cNvSpPr/>
          <p:nvPr/>
        </p:nvSpPr>
        <p:spPr>
          <a:xfrm rot="8100000">
            <a:off x="5286812" y="5316851"/>
            <a:ext cx="363144" cy="363144"/>
          </a:xfrm>
          <a:prstGeom prst="halfFrame">
            <a:avLst>
              <a:gd name="adj1" fmla="val 19423"/>
              <a:gd name="adj2" fmla="val 19732"/>
            </a:avLst>
          </a:prstGeom>
          <a:solidFill>
            <a:srgbClr val="5B6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588510" y="5212715"/>
            <a:ext cx="9074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04</a:t>
            </a:r>
            <a:endParaRPr lang="en-US" altLang="zh-CN" sz="3200" b="1" dirty="0" smtClean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684994" y="3458800"/>
            <a:ext cx="219548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CONTENTS</a:t>
            </a:r>
            <a:endParaRPr lang="en-US" altLang="zh-CN" sz="2000" b="1" dirty="0" smtClean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629471" y="-57386"/>
            <a:ext cx="4744029" cy="6972537"/>
            <a:chOff x="9629471" y="-57386"/>
            <a:chExt cx="4744029" cy="6972537"/>
          </a:xfrm>
        </p:grpSpPr>
        <p:sp>
          <p:nvSpPr>
            <p:cNvPr id="10" name="任意多边形 9"/>
            <p:cNvSpPr/>
            <p:nvPr/>
          </p:nvSpPr>
          <p:spPr>
            <a:xfrm rot="2700000">
              <a:off x="10004350" y="1244426"/>
              <a:ext cx="4369150" cy="4369150"/>
            </a:xfrm>
            <a:custGeom>
              <a:avLst/>
              <a:gdLst>
                <a:gd name="connsiteX0" fmla="*/ 0 w 4369150"/>
                <a:gd name="connsiteY0" fmla="*/ 0 h 4369150"/>
                <a:gd name="connsiteX1" fmla="*/ 875900 w 4369150"/>
                <a:gd name="connsiteY1" fmla="*/ 875899 h 4369150"/>
                <a:gd name="connsiteX2" fmla="*/ 875899 w 4369150"/>
                <a:gd name="connsiteY2" fmla="*/ 3493251 h 4369150"/>
                <a:gd name="connsiteX3" fmla="*/ 3493251 w 4369150"/>
                <a:gd name="connsiteY3" fmla="*/ 3493251 h 4369150"/>
                <a:gd name="connsiteX4" fmla="*/ 4369150 w 4369150"/>
                <a:gd name="connsiteY4" fmla="*/ 4369150 h 4369150"/>
                <a:gd name="connsiteX5" fmla="*/ 0 w 4369150"/>
                <a:gd name="connsiteY5" fmla="*/ 4369150 h 436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69150" h="4369150">
                  <a:moveTo>
                    <a:pt x="0" y="0"/>
                  </a:moveTo>
                  <a:lnTo>
                    <a:pt x="875900" y="875899"/>
                  </a:lnTo>
                  <a:lnTo>
                    <a:pt x="875899" y="3493251"/>
                  </a:lnTo>
                  <a:lnTo>
                    <a:pt x="3493251" y="3493251"/>
                  </a:lnTo>
                  <a:lnTo>
                    <a:pt x="4369150" y="4369150"/>
                  </a:lnTo>
                  <a:lnTo>
                    <a:pt x="0" y="4369150"/>
                  </a:lnTo>
                  <a:close/>
                </a:path>
              </a:pathLst>
            </a:custGeom>
            <a:solidFill>
              <a:srgbClr val="5B6A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9629471" y="-57386"/>
              <a:ext cx="2620422" cy="6972537"/>
              <a:chOff x="9629471" y="-57386"/>
              <a:chExt cx="2620422" cy="6972537"/>
            </a:xfrm>
          </p:grpSpPr>
          <p:sp>
            <p:nvSpPr>
              <p:cNvPr id="12" name="任意多边形 11"/>
              <p:cNvSpPr/>
              <p:nvPr/>
            </p:nvSpPr>
            <p:spPr>
              <a:xfrm>
                <a:off x="10177462" y="5889069"/>
                <a:ext cx="2014538" cy="1007269"/>
              </a:xfrm>
              <a:custGeom>
                <a:avLst/>
                <a:gdLst>
                  <a:gd name="connsiteX0" fmla="*/ 1007269 w 2014538"/>
                  <a:gd name="connsiteY0" fmla="*/ 0 h 1007269"/>
                  <a:gd name="connsiteX1" fmla="*/ 2014538 w 2014538"/>
                  <a:gd name="connsiteY1" fmla="*/ 1007269 h 1007269"/>
                  <a:gd name="connsiteX2" fmla="*/ 0 w 2014538"/>
                  <a:gd name="connsiteY2" fmla="*/ 1007269 h 1007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14538" h="1007269">
                    <a:moveTo>
                      <a:pt x="1007269" y="0"/>
                    </a:moveTo>
                    <a:lnTo>
                      <a:pt x="2014538" y="1007269"/>
                    </a:lnTo>
                    <a:lnTo>
                      <a:pt x="0" y="1007269"/>
                    </a:lnTo>
                    <a:close/>
                  </a:path>
                </a:pathLst>
              </a:custGeom>
              <a:solidFill>
                <a:srgbClr val="5B6A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>
                <a:off x="9901083" y="2840615"/>
                <a:ext cx="2329761" cy="4074536"/>
              </a:xfrm>
              <a:custGeom>
                <a:avLst/>
                <a:gdLst>
                  <a:gd name="connsiteX0" fmla="*/ 2329761 w 2329761"/>
                  <a:gd name="connsiteY0" fmla="*/ 0 h 4074536"/>
                  <a:gd name="connsiteX1" fmla="*/ 2329761 w 2329761"/>
                  <a:gd name="connsiteY1" fmla="*/ 4074536 h 4074536"/>
                  <a:gd name="connsiteX2" fmla="*/ 1744775 w 2329761"/>
                  <a:gd name="connsiteY2" fmla="*/ 4074536 h 4074536"/>
                  <a:gd name="connsiteX3" fmla="*/ 0 w 2329761"/>
                  <a:gd name="connsiteY3" fmla="*/ 2329761 h 407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9761" h="4074536">
                    <a:moveTo>
                      <a:pt x="2329761" y="0"/>
                    </a:moveTo>
                    <a:lnTo>
                      <a:pt x="2329761" y="4074536"/>
                    </a:lnTo>
                    <a:lnTo>
                      <a:pt x="1744775" y="4074536"/>
                    </a:lnTo>
                    <a:lnTo>
                      <a:pt x="0" y="2329761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10162403" y="3101936"/>
                <a:ext cx="2068440" cy="3811626"/>
              </a:xfrm>
              <a:custGeom>
                <a:avLst/>
                <a:gdLst>
                  <a:gd name="connsiteX0" fmla="*/ 2068440 w 2068440"/>
                  <a:gd name="connsiteY0" fmla="*/ 0 h 3811626"/>
                  <a:gd name="connsiteX1" fmla="*/ 2068440 w 2068440"/>
                  <a:gd name="connsiteY1" fmla="*/ 3811626 h 3811626"/>
                  <a:gd name="connsiteX2" fmla="*/ 1743186 w 2068440"/>
                  <a:gd name="connsiteY2" fmla="*/ 3811626 h 3811626"/>
                  <a:gd name="connsiteX3" fmla="*/ 0 w 2068440"/>
                  <a:gd name="connsiteY3" fmla="*/ 2068440 h 3811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68440" h="3811626">
                    <a:moveTo>
                      <a:pt x="2068440" y="0"/>
                    </a:moveTo>
                    <a:lnTo>
                      <a:pt x="2068440" y="3811626"/>
                    </a:lnTo>
                    <a:lnTo>
                      <a:pt x="1743186" y="3811626"/>
                    </a:lnTo>
                    <a:lnTo>
                      <a:pt x="0" y="2068440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9901084" y="-57386"/>
                <a:ext cx="2348809" cy="4093820"/>
              </a:xfrm>
              <a:custGeom>
                <a:avLst/>
                <a:gdLst>
                  <a:gd name="connsiteX0" fmla="*/ 1745011 w 2348809"/>
                  <a:gd name="connsiteY0" fmla="*/ 0 h 4093820"/>
                  <a:gd name="connsiteX1" fmla="*/ 2348809 w 2348809"/>
                  <a:gd name="connsiteY1" fmla="*/ 0 h 4093820"/>
                  <a:gd name="connsiteX2" fmla="*/ 2348809 w 2348809"/>
                  <a:gd name="connsiteY2" fmla="*/ 4093820 h 4093820"/>
                  <a:gd name="connsiteX3" fmla="*/ 0 w 2348809"/>
                  <a:gd name="connsiteY3" fmla="*/ 1745011 h 4093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48809" h="4093820">
                    <a:moveTo>
                      <a:pt x="1745011" y="0"/>
                    </a:moveTo>
                    <a:lnTo>
                      <a:pt x="2348809" y="0"/>
                    </a:lnTo>
                    <a:lnTo>
                      <a:pt x="2348809" y="4093820"/>
                    </a:lnTo>
                    <a:lnTo>
                      <a:pt x="0" y="1745011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>
                <a:off x="10162404" y="-57149"/>
                <a:ext cx="2057866" cy="3802641"/>
              </a:xfrm>
              <a:custGeom>
                <a:avLst/>
                <a:gdLst>
                  <a:gd name="connsiteX0" fmla="*/ 1744775 w 2057866"/>
                  <a:gd name="connsiteY0" fmla="*/ 0 h 3802641"/>
                  <a:gd name="connsiteX1" fmla="*/ 2057866 w 2057866"/>
                  <a:gd name="connsiteY1" fmla="*/ 0 h 3802641"/>
                  <a:gd name="connsiteX2" fmla="*/ 2057866 w 2057866"/>
                  <a:gd name="connsiteY2" fmla="*/ 3802641 h 3802641"/>
                  <a:gd name="connsiteX3" fmla="*/ 0 w 2057866"/>
                  <a:gd name="connsiteY3" fmla="*/ 1744775 h 3802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57866" h="3802641">
                    <a:moveTo>
                      <a:pt x="1744775" y="0"/>
                    </a:moveTo>
                    <a:lnTo>
                      <a:pt x="2057866" y="0"/>
                    </a:lnTo>
                    <a:lnTo>
                      <a:pt x="2057866" y="3802641"/>
                    </a:lnTo>
                    <a:lnTo>
                      <a:pt x="0" y="1744775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任意多边形 16"/>
              <p:cNvSpPr/>
              <p:nvPr/>
            </p:nvSpPr>
            <p:spPr>
              <a:xfrm>
                <a:off x="9629471" y="857250"/>
                <a:ext cx="2601373" cy="5143500"/>
              </a:xfrm>
              <a:custGeom>
                <a:avLst/>
                <a:gdLst>
                  <a:gd name="connsiteX0" fmla="*/ 2571750 w 2601373"/>
                  <a:gd name="connsiteY0" fmla="*/ 0 h 5143500"/>
                  <a:gd name="connsiteX1" fmla="*/ 2601373 w 2601373"/>
                  <a:gd name="connsiteY1" fmla="*/ 29623 h 5143500"/>
                  <a:gd name="connsiteX2" fmla="*/ 2601373 w 2601373"/>
                  <a:gd name="connsiteY2" fmla="*/ 5113877 h 5143500"/>
                  <a:gd name="connsiteX3" fmla="*/ 2571750 w 2601373"/>
                  <a:gd name="connsiteY3" fmla="*/ 5143500 h 5143500"/>
                  <a:gd name="connsiteX4" fmla="*/ 0 w 2601373"/>
                  <a:gd name="connsiteY4" fmla="*/ 2571750 h 5143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01373" h="5143500">
                    <a:moveTo>
                      <a:pt x="2571750" y="0"/>
                    </a:moveTo>
                    <a:lnTo>
                      <a:pt x="2601373" y="29623"/>
                    </a:lnTo>
                    <a:lnTo>
                      <a:pt x="2601373" y="5113877"/>
                    </a:lnTo>
                    <a:lnTo>
                      <a:pt x="2571750" y="5143500"/>
                    </a:lnTo>
                    <a:lnTo>
                      <a:pt x="0" y="2571750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57000">
                      <a:srgbClr val="D7B26C">
                        <a:alpha val="28000"/>
                      </a:srgbClr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>
                <a:off x="10734370" y="1962150"/>
                <a:ext cx="1466850" cy="2933700"/>
              </a:xfrm>
              <a:custGeom>
                <a:avLst/>
                <a:gdLst>
                  <a:gd name="connsiteX0" fmla="*/ 1466850 w 1466850"/>
                  <a:gd name="connsiteY0" fmla="*/ 0 h 2933700"/>
                  <a:gd name="connsiteX1" fmla="*/ 1466850 w 1466850"/>
                  <a:gd name="connsiteY1" fmla="*/ 2933700 h 2933700"/>
                  <a:gd name="connsiteX2" fmla="*/ 0 w 1466850"/>
                  <a:gd name="connsiteY2" fmla="*/ 1466850 h 293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6850" h="2933700">
                    <a:moveTo>
                      <a:pt x="1466850" y="0"/>
                    </a:moveTo>
                    <a:lnTo>
                      <a:pt x="1466850" y="2933700"/>
                    </a:lnTo>
                    <a:lnTo>
                      <a:pt x="0" y="1466850"/>
                    </a:lnTo>
                    <a:close/>
                  </a:path>
                </a:pathLst>
              </a:custGeom>
              <a:solidFill>
                <a:srgbClr val="5B6A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任意多边形 18"/>
              <p:cNvSpPr/>
              <p:nvPr/>
            </p:nvSpPr>
            <p:spPr>
              <a:xfrm>
                <a:off x="11237917" y="2465696"/>
                <a:ext cx="973877" cy="1926608"/>
              </a:xfrm>
              <a:custGeom>
                <a:avLst/>
                <a:gdLst>
                  <a:gd name="connsiteX0" fmla="*/ 963304 w 973877"/>
                  <a:gd name="connsiteY0" fmla="*/ 0 h 1926608"/>
                  <a:gd name="connsiteX1" fmla="*/ 973877 w 973877"/>
                  <a:gd name="connsiteY1" fmla="*/ 10573 h 1926608"/>
                  <a:gd name="connsiteX2" fmla="*/ 973877 w 973877"/>
                  <a:gd name="connsiteY2" fmla="*/ 1916035 h 1926608"/>
                  <a:gd name="connsiteX3" fmla="*/ 963304 w 973877"/>
                  <a:gd name="connsiteY3" fmla="*/ 1926608 h 1926608"/>
                  <a:gd name="connsiteX4" fmla="*/ 0 w 973877"/>
                  <a:gd name="connsiteY4" fmla="*/ 963304 h 192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3877" h="1926608">
                    <a:moveTo>
                      <a:pt x="963304" y="0"/>
                    </a:moveTo>
                    <a:lnTo>
                      <a:pt x="973877" y="10573"/>
                    </a:lnTo>
                    <a:lnTo>
                      <a:pt x="973877" y="1916035"/>
                    </a:lnTo>
                    <a:lnTo>
                      <a:pt x="963304" y="1926608"/>
                    </a:lnTo>
                    <a:lnTo>
                      <a:pt x="0" y="963304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57000">
                      <a:srgbClr val="D7B26C">
                        <a:alpha val="28000"/>
                      </a:srgbClr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3" name="文本框 22"/>
          <p:cNvSpPr txBox="1"/>
          <p:nvPr/>
        </p:nvSpPr>
        <p:spPr>
          <a:xfrm>
            <a:off x="2470150" y="1492885"/>
            <a:ext cx="187769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 smtClean="0">
                <a:solidFill>
                  <a:srgbClr val="5B6A74"/>
                </a:solidFill>
                <a:latin typeface="汉仪文黑-55简" panose="00020600040101010101" charset="-122"/>
                <a:ea typeface="汉仪文黑-55简" panose="00020600040101010101" charset="-122"/>
              </a:rPr>
              <a:t>01</a:t>
            </a:r>
            <a:endParaRPr lang="zh-CN" altLang="en-US" sz="8800" b="1" dirty="0">
              <a:solidFill>
                <a:srgbClr val="5B6A74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-1106816" y="1200000"/>
            <a:ext cx="2626702" cy="4081897"/>
            <a:chOff x="-783260" y="1634148"/>
            <a:chExt cx="1873519" cy="2911450"/>
          </a:xfrm>
        </p:grpSpPr>
        <p:sp>
          <p:nvSpPr>
            <p:cNvPr id="31" name="任意多边形 30"/>
            <p:cNvSpPr/>
            <p:nvPr/>
          </p:nvSpPr>
          <p:spPr>
            <a:xfrm>
              <a:off x="-235005" y="2183954"/>
              <a:ext cx="1325264" cy="2361644"/>
            </a:xfrm>
            <a:custGeom>
              <a:avLst/>
              <a:gdLst>
                <a:gd name="connsiteX0" fmla="*/ 17082 w 974344"/>
                <a:gd name="connsiteY0" fmla="*/ 0 h 1914525"/>
                <a:gd name="connsiteX1" fmla="*/ 974344 w 974344"/>
                <a:gd name="connsiteY1" fmla="*/ 957263 h 1914525"/>
                <a:gd name="connsiteX2" fmla="*/ 17082 w 974344"/>
                <a:gd name="connsiteY2" fmla="*/ 1914525 h 1914525"/>
                <a:gd name="connsiteX3" fmla="*/ 0 w 974344"/>
                <a:gd name="connsiteY3" fmla="*/ 1897443 h 1914525"/>
                <a:gd name="connsiteX4" fmla="*/ 0 w 974344"/>
                <a:gd name="connsiteY4" fmla="*/ 17082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344" h="1914525">
                  <a:moveTo>
                    <a:pt x="17082" y="0"/>
                  </a:moveTo>
                  <a:lnTo>
                    <a:pt x="974344" y="957263"/>
                  </a:lnTo>
                  <a:lnTo>
                    <a:pt x="17082" y="1914525"/>
                  </a:lnTo>
                  <a:lnTo>
                    <a:pt x="0" y="1897443"/>
                  </a:lnTo>
                  <a:lnTo>
                    <a:pt x="0" y="17082"/>
                  </a:lnTo>
                  <a:close/>
                </a:path>
              </a:pathLst>
            </a:custGeom>
            <a:noFill/>
            <a:ln w="38100">
              <a:gradFill flip="none" rotWithShape="1">
                <a:gsLst>
                  <a:gs pos="0">
                    <a:srgbClr val="D7B26C">
                      <a:alpha val="0"/>
                    </a:srgbClr>
                  </a:gs>
                  <a:gs pos="75000">
                    <a:srgbClr val="D7B26C">
                      <a:alpha val="43000"/>
                    </a:srgbClr>
                  </a:gs>
                  <a:gs pos="32000">
                    <a:srgbClr val="D7B26C">
                      <a:alpha val="80000"/>
                    </a:srgbClr>
                  </a:gs>
                  <a:gs pos="100000">
                    <a:srgbClr val="D7B26C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半闭框 24"/>
            <p:cNvSpPr/>
            <p:nvPr/>
          </p:nvSpPr>
          <p:spPr>
            <a:xfrm rot="8100000">
              <a:off x="-783260" y="1634148"/>
              <a:ext cx="1566522" cy="1566522"/>
            </a:xfrm>
            <a:prstGeom prst="halfFrame">
              <a:avLst>
                <a:gd name="adj1" fmla="val 29385"/>
                <a:gd name="adj2" fmla="val 29005"/>
              </a:avLst>
            </a:prstGeom>
            <a:solidFill>
              <a:srgbClr val="5B6A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-14293" y="2577266"/>
              <a:ext cx="883840" cy="1575018"/>
            </a:xfrm>
            <a:custGeom>
              <a:avLst/>
              <a:gdLst>
                <a:gd name="connsiteX0" fmla="*/ 17082 w 974344"/>
                <a:gd name="connsiteY0" fmla="*/ 0 h 1914525"/>
                <a:gd name="connsiteX1" fmla="*/ 974344 w 974344"/>
                <a:gd name="connsiteY1" fmla="*/ 957263 h 1914525"/>
                <a:gd name="connsiteX2" fmla="*/ 17082 w 974344"/>
                <a:gd name="connsiteY2" fmla="*/ 1914525 h 1914525"/>
                <a:gd name="connsiteX3" fmla="*/ 0 w 974344"/>
                <a:gd name="connsiteY3" fmla="*/ 1897443 h 1914525"/>
                <a:gd name="connsiteX4" fmla="*/ 0 w 974344"/>
                <a:gd name="connsiteY4" fmla="*/ 17082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344" h="1914525">
                  <a:moveTo>
                    <a:pt x="17082" y="0"/>
                  </a:moveTo>
                  <a:lnTo>
                    <a:pt x="974344" y="957263"/>
                  </a:lnTo>
                  <a:lnTo>
                    <a:pt x="17082" y="1914525"/>
                  </a:lnTo>
                  <a:lnTo>
                    <a:pt x="0" y="1897443"/>
                  </a:lnTo>
                  <a:lnTo>
                    <a:pt x="0" y="17082"/>
                  </a:lnTo>
                  <a:close/>
                </a:path>
              </a:pathLst>
            </a:custGeom>
            <a:noFill/>
            <a:ln w="38100">
              <a:gradFill flip="none" rotWithShape="1">
                <a:gsLst>
                  <a:gs pos="0">
                    <a:srgbClr val="D7B26C">
                      <a:alpha val="45000"/>
                    </a:srgbClr>
                  </a:gs>
                  <a:gs pos="75000">
                    <a:srgbClr val="D7B26C">
                      <a:alpha val="43000"/>
                    </a:srgbClr>
                  </a:gs>
                  <a:gs pos="32000">
                    <a:srgbClr val="D7B26C"/>
                  </a:gs>
                  <a:gs pos="100000">
                    <a:srgbClr val="D7B26C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2488221" y="2620924"/>
            <a:ext cx="5022787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课程介绍</a:t>
            </a:r>
            <a:endParaRPr lang="zh-CN" altLang="en-US" sz="5400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498725" y="3451860"/>
            <a:ext cx="2886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  <a:sym typeface="+mn-ea"/>
              </a:rPr>
              <a:t>Course Introduction</a:t>
            </a:r>
            <a:endParaRPr lang="zh-CN" altLang="en-US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半闭框 12"/>
          <p:cNvSpPr/>
          <p:nvPr/>
        </p:nvSpPr>
        <p:spPr>
          <a:xfrm rot="8100000">
            <a:off x="-320397" y="132713"/>
            <a:ext cx="640794" cy="640794"/>
          </a:xfrm>
          <a:prstGeom prst="halfFrame">
            <a:avLst/>
          </a:prstGeom>
          <a:solidFill>
            <a:srgbClr val="5B6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任意多边形 15"/>
          <p:cNvSpPr/>
          <p:nvPr/>
        </p:nvSpPr>
        <p:spPr>
          <a:xfrm rot="2700000">
            <a:off x="-224459" y="230878"/>
            <a:ext cx="444464" cy="444464"/>
          </a:xfrm>
          <a:custGeom>
            <a:avLst/>
            <a:gdLst>
              <a:gd name="connsiteX0" fmla="*/ 0 w 1553029"/>
              <a:gd name="connsiteY0" fmla="*/ 0 h 1553029"/>
              <a:gd name="connsiteX1" fmla="*/ 1553029 w 1553029"/>
              <a:gd name="connsiteY1" fmla="*/ 0 h 1553029"/>
              <a:gd name="connsiteX2" fmla="*/ 1553029 w 1553029"/>
              <a:gd name="connsiteY2" fmla="*/ 1553029 h 1553029"/>
              <a:gd name="connsiteX3" fmla="*/ 1508683 w 1553029"/>
              <a:gd name="connsiteY3" fmla="*/ 1553029 h 1553029"/>
              <a:gd name="connsiteX4" fmla="*/ 0 w 1553029"/>
              <a:gd name="connsiteY4" fmla="*/ 44346 h 1553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3029" h="1553029">
                <a:moveTo>
                  <a:pt x="0" y="0"/>
                </a:moveTo>
                <a:lnTo>
                  <a:pt x="1553029" y="0"/>
                </a:lnTo>
                <a:lnTo>
                  <a:pt x="1553029" y="1553029"/>
                </a:lnTo>
                <a:lnTo>
                  <a:pt x="1508683" y="1553029"/>
                </a:lnTo>
                <a:lnTo>
                  <a:pt x="0" y="44346"/>
                </a:lnTo>
                <a:close/>
              </a:path>
            </a:pathLst>
          </a:custGeom>
          <a:noFill/>
          <a:ln w="38100">
            <a:gradFill flip="none" rotWithShape="1">
              <a:gsLst>
                <a:gs pos="0">
                  <a:srgbClr val="D7B26C">
                    <a:alpha val="0"/>
                  </a:srgbClr>
                </a:gs>
                <a:gs pos="80740">
                  <a:srgbClr val="D7B26C">
                    <a:alpha val="55000"/>
                  </a:srgbClr>
                </a:gs>
                <a:gs pos="61000">
                  <a:srgbClr val="D7B26C"/>
                </a:gs>
                <a:gs pos="45000">
                  <a:srgbClr val="D7B26C">
                    <a:alpha val="0"/>
                  </a:srgbClr>
                </a:gs>
                <a:gs pos="100000">
                  <a:srgbClr val="D7B26C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48945" y="139065"/>
            <a:ext cx="33553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数据结构与算法分析</a:t>
            </a:r>
            <a:endParaRPr lang="zh-CN" altLang="en-US" sz="2400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48945" y="500380"/>
            <a:ext cx="35915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  <a:sym typeface="+mn-ea"/>
              </a:rPr>
              <a:t>Data Structure and Algorithm Analysis</a:t>
            </a:r>
            <a:endParaRPr lang="en-US" altLang="zh-CN" sz="1400" dirty="0" smtClean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98381" y="1940649"/>
            <a:ext cx="5868670" cy="2837815"/>
          </a:xfrm>
          <a:prstGeom prst="rect">
            <a:avLst/>
          </a:prstGeom>
          <a:solidFill>
            <a:srgbClr val="5B6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292996" y="5133701"/>
            <a:ext cx="395242" cy="380728"/>
          </a:xfrm>
          <a:prstGeom prst="rect">
            <a:avLst/>
          </a:prstGeom>
          <a:solidFill>
            <a:srgbClr val="5B6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337605" y="5185195"/>
            <a:ext cx="306024" cy="277740"/>
          </a:xfrm>
          <a:prstGeom prst="rect">
            <a:avLst/>
          </a:prstGeom>
          <a:noFill/>
          <a:ln w="12700">
            <a:gradFill flip="none" rotWithShape="1">
              <a:gsLst>
                <a:gs pos="0">
                  <a:srgbClr val="D7B26C"/>
                </a:gs>
                <a:gs pos="48000">
                  <a:srgbClr val="D7B26C">
                    <a:alpha val="8000"/>
                  </a:srgbClr>
                </a:gs>
                <a:gs pos="98000">
                  <a:srgbClr val="D7B26C"/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五边形 4"/>
          <p:cNvSpPr/>
          <p:nvPr/>
        </p:nvSpPr>
        <p:spPr>
          <a:xfrm>
            <a:off x="1398905" y="2462530"/>
            <a:ext cx="1073150" cy="454660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70330" y="2520315"/>
            <a:ext cx="11296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数据结构</a:t>
            </a:r>
            <a:endParaRPr lang="zh-CN" altLang="en-US" sz="1600"/>
          </a:p>
        </p:txBody>
      </p:sp>
      <p:sp>
        <p:nvSpPr>
          <p:cNvPr id="9" name="五边形 8"/>
          <p:cNvSpPr/>
          <p:nvPr>
            <p:custDataLst>
              <p:tags r:id="rId1"/>
            </p:custDataLst>
          </p:nvPr>
        </p:nvSpPr>
        <p:spPr>
          <a:xfrm>
            <a:off x="1394460" y="3841115"/>
            <a:ext cx="1073150" cy="454660"/>
          </a:xfrm>
          <a:prstGeom prst="homePlat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365885" y="3898900"/>
            <a:ext cx="11296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算法分析</a:t>
            </a:r>
            <a:endParaRPr lang="zh-CN" altLang="en-US" sz="1600"/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2477135" y="2683510"/>
            <a:ext cx="673100" cy="5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>
            <p:custDataLst>
              <p:tags r:id="rId3"/>
            </p:custDataLst>
          </p:nvPr>
        </p:nvCxnSpPr>
        <p:spPr>
          <a:xfrm flipV="1">
            <a:off x="2472055" y="4064635"/>
            <a:ext cx="673100" cy="5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3141980" y="2695575"/>
            <a:ext cx="277495" cy="6565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3148330" y="3371850"/>
            <a:ext cx="271145" cy="6946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425825" y="3359785"/>
            <a:ext cx="69469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五边形 24"/>
          <p:cNvSpPr/>
          <p:nvPr/>
        </p:nvSpPr>
        <p:spPr>
          <a:xfrm>
            <a:off x="4152265" y="2965450"/>
            <a:ext cx="1553210" cy="789305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>
            <p:custDataLst>
              <p:tags r:id="rId4"/>
            </p:custDataLst>
          </p:nvPr>
        </p:nvSpPr>
        <p:spPr>
          <a:xfrm>
            <a:off x="4189095" y="3067685"/>
            <a:ext cx="12179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数据结构与算法分析</a:t>
            </a:r>
            <a:endParaRPr lang="zh-CN" altLang="en-US" sz="1600"/>
          </a:p>
        </p:txBody>
      </p:sp>
      <p:sp>
        <p:nvSpPr>
          <p:cNvPr id="27" name="文本框 26"/>
          <p:cNvSpPr txBox="1"/>
          <p:nvPr/>
        </p:nvSpPr>
        <p:spPr>
          <a:xfrm>
            <a:off x="3394710" y="3011805"/>
            <a:ext cx="751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课改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>
            <p:custDataLst>
              <p:tags r:id="rId5"/>
            </p:custDataLst>
          </p:nvPr>
        </p:nvSpPr>
        <p:spPr>
          <a:xfrm>
            <a:off x="3394710" y="3352165"/>
            <a:ext cx="751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合并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>
            <p:custDataLst>
              <p:tags r:id="rId6"/>
            </p:custDataLst>
          </p:nvPr>
        </p:nvSpPr>
        <p:spPr>
          <a:xfrm>
            <a:off x="5926455" y="2764790"/>
            <a:ext cx="4617720" cy="2989580"/>
          </a:xfrm>
          <a:prstGeom prst="rect">
            <a:avLst/>
          </a:prstGeom>
          <a:solidFill>
            <a:srgbClr val="5B6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10076815" y="2394585"/>
            <a:ext cx="914400" cy="829310"/>
            <a:chOff x="15675" y="3260"/>
            <a:chExt cx="1440" cy="1306"/>
          </a:xfrm>
        </p:grpSpPr>
        <p:sp>
          <p:nvSpPr>
            <p:cNvPr id="4" name="矩形 3"/>
            <p:cNvSpPr/>
            <p:nvPr/>
          </p:nvSpPr>
          <p:spPr>
            <a:xfrm>
              <a:off x="15675" y="3260"/>
              <a:ext cx="1440" cy="1307"/>
            </a:xfrm>
            <a:prstGeom prst="rect">
              <a:avLst/>
            </a:prstGeom>
            <a:solidFill>
              <a:srgbClr val="5B6A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15881" y="3453"/>
              <a:ext cx="1014" cy="921"/>
            </a:xfrm>
            <a:prstGeom prst="rect">
              <a:avLst/>
            </a:prstGeom>
            <a:noFill/>
            <a:ln w="28575">
              <a:gradFill flip="none" rotWithShape="1">
                <a:gsLst>
                  <a:gs pos="0">
                    <a:srgbClr val="D7B26C"/>
                  </a:gs>
                  <a:gs pos="48000">
                    <a:srgbClr val="D7B26C">
                      <a:alpha val="8000"/>
                    </a:srgbClr>
                  </a:gs>
                  <a:gs pos="98000">
                    <a:srgbClr val="D7B26C"/>
                  </a:gs>
                </a:gsLst>
                <a:lin ang="81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6299200" y="3754755"/>
            <a:ext cx="42449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难点：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难度提升，课时下降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内容多，讲课速度快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期末考试由笔试转为机试，有编程题</a:t>
            </a:r>
            <a:endParaRPr lang="zh-CN" alt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153785" y="1066165"/>
            <a:ext cx="4647565" cy="1729105"/>
          </a:xfrm>
          <a:prstGeom prst="rect">
            <a:avLst/>
          </a:prstGeom>
          <a:noFill/>
          <a:ln>
            <a:solidFill>
              <a:srgbClr val="5B6A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520439" y="829697"/>
            <a:ext cx="1914525" cy="473206"/>
          </a:xfrm>
          <a:prstGeom prst="rect">
            <a:avLst/>
          </a:prstGeom>
          <a:solidFill>
            <a:srgbClr val="5B6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半闭框 12"/>
          <p:cNvSpPr/>
          <p:nvPr/>
        </p:nvSpPr>
        <p:spPr>
          <a:xfrm rot="8100000">
            <a:off x="-320397" y="132713"/>
            <a:ext cx="640794" cy="640794"/>
          </a:xfrm>
          <a:prstGeom prst="halfFrame">
            <a:avLst/>
          </a:prstGeom>
          <a:solidFill>
            <a:srgbClr val="5B6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任意多边形 15"/>
          <p:cNvSpPr/>
          <p:nvPr/>
        </p:nvSpPr>
        <p:spPr>
          <a:xfrm rot="2700000">
            <a:off x="-224459" y="230878"/>
            <a:ext cx="444464" cy="444464"/>
          </a:xfrm>
          <a:custGeom>
            <a:avLst/>
            <a:gdLst>
              <a:gd name="connsiteX0" fmla="*/ 0 w 1553029"/>
              <a:gd name="connsiteY0" fmla="*/ 0 h 1553029"/>
              <a:gd name="connsiteX1" fmla="*/ 1553029 w 1553029"/>
              <a:gd name="connsiteY1" fmla="*/ 0 h 1553029"/>
              <a:gd name="connsiteX2" fmla="*/ 1553029 w 1553029"/>
              <a:gd name="connsiteY2" fmla="*/ 1553029 h 1553029"/>
              <a:gd name="connsiteX3" fmla="*/ 1508683 w 1553029"/>
              <a:gd name="connsiteY3" fmla="*/ 1553029 h 1553029"/>
              <a:gd name="connsiteX4" fmla="*/ 0 w 1553029"/>
              <a:gd name="connsiteY4" fmla="*/ 44346 h 1553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3029" h="1553029">
                <a:moveTo>
                  <a:pt x="0" y="0"/>
                </a:moveTo>
                <a:lnTo>
                  <a:pt x="1553029" y="0"/>
                </a:lnTo>
                <a:lnTo>
                  <a:pt x="1553029" y="1553029"/>
                </a:lnTo>
                <a:lnTo>
                  <a:pt x="1508683" y="1553029"/>
                </a:lnTo>
                <a:lnTo>
                  <a:pt x="0" y="44346"/>
                </a:lnTo>
                <a:close/>
              </a:path>
            </a:pathLst>
          </a:custGeom>
          <a:noFill/>
          <a:ln w="38100">
            <a:gradFill flip="none" rotWithShape="1">
              <a:gsLst>
                <a:gs pos="0">
                  <a:srgbClr val="D7B26C">
                    <a:alpha val="0"/>
                  </a:srgbClr>
                </a:gs>
                <a:gs pos="80740">
                  <a:srgbClr val="D7B26C">
                    <a:alpha val="55000"/>
                  </a:srgbClr>
                </a:gs>
                <a:gs pos="61000">
                  <a:srgbClr val="D7B26C"/>
                </a:gs>
                <a:gs pos="45000">
                  <a:srgbClr val="D7B26C">
                    <a:alpha val="0"/>
                  </a:srgbClr>
                </a:gs>
                <a:gs pos="100000">
                  <a:srgbClr val="D7B26C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48945" y="139065"/>
            <a:ext cx="4687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  <a:sym typeface="+mn-ea"/>
              </a:rPr>
              <a:t>数据结构与算法分析</a:t>
            </a:r>
            <a:endParaRPr lang="zh-CN" altLang="en-US" sz="2400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48945" y="500380"/>
            <a:ext cx="53841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  <a:sym typeface="+mn-ea"/>
              </a:rPr>
              <a:t>Data Structure and Algorithm Analysis</a:t>
            </a:r>
            <a:endParaRPr lang="en-US" altLang="zh-CN" sz="1400" dirty="0" smtClean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512502" y="897023"/>
            <a:ext cx="19304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rgbClr val="DCE1E4"/>
                </a:solidFill>
                <a:latin typeface="汉仪文黑-55简" panose="00020600040101010101" charset="-122"/>
                <a:ea typeface="汉仪文黑-55简" panose="00020600040101010101" charset="-122"/>
              </a:rPr>
              <a:t>期末考试题型</a:t>
            </a:r>
            <a:endParaRPr lang="zh-CN" altLang="en-US" sz="1600" b="1" dirty="0">
              <a:solidFill>
                <a:srgbClr val="DCE1E4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765017" y="1229287"/>
            <a:ext cx="3850596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单选题</a:t>
            </a:r>
            <a:endParaRPr lang="zh-CN" altLang="en-US" sz="1400" dirty="0" smtClean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多选题</a:t>
            </a:r>
            <a:endParaRPr lang="zh-CN" altLang="en-US" sz="1400" dirty="0" smtClean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编程题</a:t>
            </a:r>
            <a:r>
              <a:rPr lang="en-US" altLang="zh-CN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  </a:t>
            </a:r>
            <a:r>
              <a:rPr lang="zh-CN" altLang="en-US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两道</a:t>
            </a:r>
            <a:r>
              <a:rPr lang="en-US" altLang="zh-CN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  </a:t>
            </a:r>
            <a:r>
              <a:rPr lang="zh-CN" altLang="en-US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每道十五分</a:t>
            </a:r>
            <a:r>
              <a:rPr lang="en-US" altLang="zh-CN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  </a:t>
            </a:r>
            <a:r>
              <a:rPr lang="zh-CN" altLang="en-US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一简单一难</a:t>
            </a:r>
            <a:endParaRPr lang="zh-CN" altLang="en-US" sz="1400" dirty="0" smtClean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简答题</a:t>
            </a:r>
            <a:r>
              <a:rPr lang="en-US" altLang="zh-CN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  </a:t>
            </a:r>
            <a:r>
              <a:rPr lang="zh-CN" altLang="en-US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十分</a:t>
            </a:r>
            <a:endParaRPr lang="zh-CN" altLang="en-US" sz="1400" dirty="0" smtClean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0" b="100000" l="0" r="100000">
                        <a14:foregroundMark x1="66211" y1="20508" x2="51953" y2="195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025" y="2012979"/>
            <a:ext cx="3510619" cy="3510619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6153785" y="3262630"/>
            <a:ext cx="4647565" cy="2934970"/>
          </a:xfrm>
          <a:prstGeom prst="rect">
            <a:avLst/>
          </a:prstGeom>
          <a:noFill/>
          <a:ln>
            <a:solidFill>
              <a:srgbClr val="5B6A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520439" y="3026791"/>
            <a:ext cx="1914525" cy="473206"/>
          </a:xfrm>
          <a:prstGeom prst="rect">
            <a:avLst/>
          </a:prstGeom>
          <a:solidFill>
            <a:srgbClr val="5B6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7512502" y="3094117"/>
            <a:ext cx="19304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rgbClr val="DCE1E4"/>
                </a:solidFill>
                <a:latin typeface="汉仪文黑-55简" panose="00020600040101010101" charset="-122"/>
                <a:ea typeface="汉仪文黑-55简" panose="00020600040101010101" charset="-122"/>
              </a:rPr>
              <a:t>学习策略</a:t>
            </a:r>
            <a:endParaRPr lang="zh-CN" altLang="en-US" sz="1600" b="1" dirty="0">
              <a:solidFill>
                <a:srgbClr val="DCE1E4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297930" y="3426460"/>
            <a:ext cx="462026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多刷题！！！</a:t>
            </a:r>
            <a:endParaRPr lang="zh-CN" altLang="en-US" sz="1400" dirty="0" smtClean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   </a:t>
            </a:r>
            <a:r>
              <a:rPr lang="zh-CN" altLang="en-US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刷题网站：https://www.luogu.com.cn/</a:t>
            </a:r>
            <a:endParaRPr lang="zh-CN" altLang="en-US" sz="1400" dirty="0" smtClean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 </a:t>
            </a:r>
            <a:r>
              <a:rPr lang="en-US" altLang="zh-CN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            http://ybt.ssoier.cn:8088/index.php#</a:t>
            </a:r>
            <a:endParaRPr lang="en-US" altLang="zh-CN" sz="1400" dirty="0" smtClean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选择好的教材</a:t>
            </a:r>
            <a:r>
              <a:rPr lang="en-US" altLang="zh-CN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 </a:t>
            </a:r>
            <a:endParaRPr lang="en-US" altLang="zh-CN" sz="1400" dirty="0" smtClean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    </a:t>
            </a:r>
            <a:r>
              <a:rPr lang="zh-CN" altLang="en-US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推荐：《算法训练营：入门篇》</a:t>
            </a:r>
            <a:endParaRPr lang="zh-CN" altLang="en-US" sz="1400" dirty="0" smtClean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  <a:p>
            <a:pPr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 </a:t>
            </a:r>
            <a:r>
              <a:rPr lang="en-US" altLang="zh-CN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   </a:t>
            </a:r>
            <a:r>
              <a:rPr lang="zh-CN" altLang="en-US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学校推荐的教材不建议使用，翻译不通，代码错误太多，且较为老旧，老师讲课是参照《算法导论》，可买一本参考，但同样较为老旧。</a:t>
            </a:r>
            <a:r>
              <a:rPr lang="en-US" altLang="zh-CN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          </a:t>
            </a:r>
            <a:endParaRPr lang="en-US" altLang="zh-CN" sz="1400" dirty="0" smtClean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9629471" y="-57386"/>
            <a:ext cx="4744029" cy="6972537"/>
            <a:chOff x="9629471" y="-57386"/>
            <a:chExt cx="4744029" cy="6972537"/>
          </a:xfrm>
        </p:grpSpPr>
        <p:sp>
          <p:nvSpPr>
            <p:cNvPr id="10" name="任意多边形 9"/>
            <p:cNvSpPr/>
            <p:nvPr/>
          </p:nvSpPr>
          <p:spPr>
            <a:xfrm rot="2700000">
              <a:off x="10004350" y="1244426"/>
              <a:ext cx="4369150" cy="4369150"/>
            </a:xfrm>
            <a:custGeom>
              <a:avLst/>
              <a:gdLst>
                <a:gd name="connsiteX0" fmla="*/ 0 w 4369150"/>
                <a:gd name="connsiteY0" fmla="*/ 0 h 4369150"/>
                <a:gd name="connsiteX1" fmla="*/ 875900 w 4369150"/>
                <a:gd name="connsiteY1" fmla="*/ 875899 h 4369150"/>
                <a:gd name="connsiteX2" fmla="*/ 875899 w 4369150"/>
                <a:gd name="connsiteY2" fmla="*/ 3493251 h 4369150"/>
                <a:gd name="connsiteX3" fmla="*/ 3493251 w 4369150"/>
                <a:gd name="connsiteY3" fmla="*/ 3493251 h 4369150"/>
                <a:gd name="connsiteX4" fmla="*/ 4369150 w 4369150"/>
                <a:gd name="connsiteY4" fmla="*/ 4369150 h 4369150"/>
                <a:gd name="connsiteX5" fmla="*/ 0 w 4369150"/>
                <a:gd name="connsiteY5" fmla="*/ 4369150 h 436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69150" h="4369150">
                  <a:moveTo>
                    <a:pt x="0" y="0"/>
                  </a:moveTo>
                  <a:lnTo>
                    <a:pt x="875900" y="875899"/>
                  </a:lnTo>
                  <a:lnTo>
                    <a:pt x="875899" y="3493251"/>
                  </a:lnTo>
                  <a:lnTo>
                    <a:pt x="3493251" y="3493251"/>
                  </a:lnTo>
                  <a:lnTo>
                    <a:pt x="4369150" y="4369150"/>
                  </a:lnTo>
                  <a:lnTo>
                    <a:pt x="0" y="4369150"/>
                  </a:lnTo>
                  <a:close/>
                </a:path>
              </a:pathLst>
            </a:custGeom>
            <a:solidFill>
              <a:srgbClr val="5B6A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9629471" y="-57386"/>
              <a:ext cx="2620422" cy="6972537"/>
              <a:chOff x="9629471" y="-57386"/>
              <a:chExt cx="2620422" cy="6972537"/>
            </a:xfrm>
          </p:grpSpPr>
          <p:sp>
            <p:nvSpPr>
              <p:cNvPr id="12" name="任意多边形 11"/>
              <p:cNvSpPr/>
              <p:nvPr/>
            </p:nvSpPr>
            <p:spPr>
              <a:xfrm>
                <a:off x="10177462" y="5889069"/>
                <a:ext cx="2014538" cy="1007269"/>
              </a:xfrm>
              <a:custGeom>
                <a:avLst/>
                <a:gdLst>
                  <a:gd name="connsiteX0" fmla="*/ 1007269 w 2014538"/>
                  <a:gd name="connsiteY0" fmla="*/ 0 h 1007269"/>
                  <a:gd name="connsiteX1" fmla="*/ 2014538 w 2014538"/>
                  <a:gd name="connsiteY1" fmla="*/ 1007269 h 1007269"/>
                  <a:gd name="connsiteX2" fmla="*/ 0 w 2014538"/>
                  <a:gd name="connsiteY2" fmla="*/ 1007269 h 1007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14538" h="1007269">
                    <a:moveTo>
                      <a:pt x="1007269" y="0"/>
                    </a:moveTo>
                    <a:lnTo>
                      <a:pt x="2014538" y="1007269"/>
                    </a:lnTo>
                    <a:lnTo>
                      <a:pt x="0" y="1007269"/>
                    </a:lnTo>
                    <a:close/>
                  </a:path>
                </a:pathLst>
              </a:custGeom>
              <a:solidFill>
                <a:srgbClr val="5B6A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>
                <a:off x="9901083" y="2840615"/>
                <a:ext cx="2329761" cy="4074536"/>
              </a:xfrm>
              <a:custGeom>
                <a:avLst/>
                <a:gdLst>
                  <a:gd name="connsiteX0" fmla="*/ 2329761 w 2329761"/>
                  <a:gd name="connsiteY0" fmla="*/ 0 h 4074536"/>
                  <a:gd name="connsiteX1" fmla="*/ 2329761 w 2329761"/>
                  <a:gd name="connsiteY1" fmla="*/ 4074536 h 4074536"/>
                  <a:gd name="connsiteX2" fmla="*/ 1744775 w 2329761"/>
                  <a:gd name="connsiteY2" fmla="*/ 4074536 h 4074536"/>
                  <a:gd name="connsiteX3" fmla="*/ 0 w 2329761"/>
                  <a:gd name="connsiteY3" fmla="*/ 2329761 h 407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9761" h="4074536">
                    <a:moveTo>
                      <a:pt x="2329761" y="0"/>
                    </a:moveTo>
                    <a:lnTo>
                      <a:pt x="2329761" y="4074536"/>
                    </a:lnTo>
                    <a:lnTo>
                      <a:pt x="1744775" y="4074536"/>
                    </a:lnTo>
                    <a:lnTo>
                      <a:pt x="0" y="2329761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10162403" y="3101936"/>
                <a:ext cx="2068440" cy="3811626"/>
              </a:xfrm>
              <a:custGeom>
                <a:avLst/>
                <a:gdLst>
                  <a:gd name="connsiteX0" fmla="*/ 2068440 w 2068440"/>
                  <a:gd name="connsiteY0" fmla="*/ 0 h 3811626"/>
                  <a:gd name="connsiteX1" fmla="*/ 2068440 w 2068440"/>
                  <a:gd name="connsiteY1" fmla="*/ 3811626 h 3811626"/>
                  <a:gd name="connsiteX2" fmla="*/ 1743186 w 2068440"/>
                  <a:gd name="connsiteY2" fmla="*/ 3811626 h 3811626"/>
                  <a:gd name="connsiteX3" fmla="*/ 0 w 2068440"/>
                  <a:gd name="connsiteY3" fmla="*/ 2068440 h 3811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68440" h="3811626">
                    <a:moveTo>
                      <a:pt x="2068440" y="0"/>
                    </a:moveTo>
                    <a:lnTo>
                      <a:pt x="2068440" y="3811626"/>
                    </a:lnTo>
                    <a:lnTo>
                      <a:pt x="1743186" y="3811626"/>
                    </a:lnTo>
                    <a:lnTo>
                      <a:pt x="0" y="2068440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9901084" y="-57386"/>
                <a:ext cx="2348809" cy="4093820"/>
              </a:xfrm>
              <a:custGeom>
                <a:avLst/>
                <a:gdLst>
                  <a:gd name="connsiteX0" fmla="*/ 1745011 w 2348809"/>
                  <a:gd name="connsiteY0" fmla="*/ 0 h 4093820"/>
                  <a:gd name="connsiteX1" fmla="*/ 2348809 w 2348809"/>
                  <a:gd name="connsiteY1" fmla="*/ 0 h 4093820"/>
                  <a:gd name="connsiteX2" fmla="*/ 2348809 w 2348809"/>
                  <a:gd name="connsiteY2" fmla="*/ 4093820 h 4093820"/>
                  <a:gd name="connsiteX3" fmla="*/ 0 w 2348809"/>
                  <a:gd name="connsiteY3" fmla="*/ 1745011 h 4093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48809" h="4093820">
                    <a:moveTo>
                      <a:pt x="1745011" y="0"/>
                    </a:moveTo>
                    <a:lnTo>
                      <a:pt x="2348809" y="0"/>
                    </a:lnTo>
                    <a:lnTo>
                      <a:pt x="2348809" y="4093820"/>
                    </a:lnTo>
                    <a:lnTo>
                      <a:pt x="0" y="1745011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>
                <a:off x="10162404" y="-57149"/>
                <a:ext cx="2057866" cy="3802641"/>
              </a:xfrm>
              <a:custGeom>
                <a:avLst/>
                <a:gdLst>
                  <a:gd name="connsiteX0" fmla="*/ 1744775 w 2057866"/>
                  <a:gd name="connsiteY0" fmla="*/ 0 h 3802641"/>
                  <a:gd name="connsiteX1" fmla="*/ 2057866 w 2057866"/>
                  <a:gd name="connsiteY1" fmla="*/ 0 h 3802641"/>
                  <a:gd name="connsiteX2" fmla="*/ 2057866 w 2057866"/>
                  <a:gd name="connsiteY2" fmla="*/ 3802641 h 3802641"/>
                  <a:gd name="connsiteX3" fmla="*/ 0 w 2057866"/>
                  <a:gd name="connsiteY3" fmla="*/ 1744775 h 3802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57866" h="3802641">
                    <a:moveTo>
                      <a:pt x="1744775" y="0"/>
                    </a:moveTo>
                    <a:lnTo>
                      <a:pt x="2057866" y="0"/>
                    </a:lnTo>
                    <a:lnTo>
                      <a:pt x="2057866" y="3802641"/>
                    </a:lnTo>
                    <a:lnTo>
                      <a:pt x="0" y="1744775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任意多边形 16"/>
              <p:cNvSpPr/>
              <p:nvPr/>
            </p:nvSpPr>
            <p:spPr>
              <a:xfrm>
                <a:off x="9629471" y="857250"/>
                <a:ext cx="2601373" cy="5143500"/>
              </a:xfrm>
              <a:custGeom>
                <a:avLst/>
                <a:gdLst>
                  <a:gd name="connsiteX0" fmla="*/ 2571750 w 2601373"/>
                  <a:gd name="connsiteY0" fmla="*/ 0 h 5143500"/>
                  <a:gd name="connsiteX1" fmla="*/ 2601373 w 2601373"/>
                  <a:gd name="connsiteY1" fmla="*/ 29623 h 5143500"/>
                  <a:gd name="connsiteX2" fmla="*/ 2601373 w 2601373"/>
                  <a:gd name="connsiteY2" fmla="*/ 5113877 h 5143500"/>
                  <a:gd name="connsiteX3" fmla="*/ 2571750 w 2601373"/>
                  <a:gd name="connsiteY3" fmla="*/ 5143500 h 5143500"/>
                  <a:gd name="connsiteX4" fmla="*/ 0 w 2601373"/>
                  <a:gd name="connsiteY4" fmla="*/ 2571750 h 5143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01373" h="5143500">
                    <a:moveTo>
                      <a:pt x="2571750" y="0"/>
                    </a:moveTo>
                    <a:lnTo>
                      <a:pt x="2601373" y="29623"/>
                    </a:lnTo>
                    <a:lnTo>
                      <a:pt x="2601373" y="5113877"/>
                    </a:lnTo>
                    <a:lnTo>
                      <a:pt x="2571750" y="5143500"/>
                    </a:lnTo>
                    <a:lnTo>
                      <a:pt x="0" y="2571750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57000">
                      <a:srgbClr val="D7B26C">
                        <a:alpha val="28000"/>
                      </a:srgbClr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>
                <a:off x="10734370" y="1962150"/>
                <a:ext cx="1466850" cy="2933700"/>
              </a:xfrm>
              <a:custGeom>
                <a:avLst/>
                <a:gdLst>
                  <a:gd name="connsiteX0" fmla="*/ 1466850 w 1466850"/>
                  <a:gd name="connsiteY0" fmla="*/ 0 h 2933700"/>
                  <a:gd name="connsiteX1" fmla="*/ 1466850 w 1466850"/>
                  <a:gd name="connsiteY1" fmla="*/ 2933700 h 2933700"/>
                  <a:gd name="connsiteX2" fmla="*/ 0 w 1466850"/>
                  <a:gd name="connsiteY2" fmla="*/ 1466850 h 293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6850" h="2933700">
                    <a:moveTo>
                      <a:pt x="1466850" y="0"/>
                    </a:moveTo>
                    <a:lnTo>
                      <a:pt x="1466850" y="2933700"/>
                    </a:lnTo>
                    <a:lnTo>
                      <a:pt x="0" y="1466850"/>
                    </a:lnTo>
                    <a:close/>
                  </a:path>
                </a:pathLst>
              </a:custGeom>
              <a:solidFill>
                <a:srgbClr val="5B6A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任意多边形 18"/>
              <p:cNvSpPr/>
              <p:nvPr/>
            </p:nvSpPr>
            <p:spPr>
              <a:xfrm>
                <a:off x="11237917" y="2465696"/>
                <a:ext cx="973877" cy="1926608"/>
              </a:xfrm>
              <a:custGeom>
                <a:avLst/>
                <a:gdLst>
                  <a:gd name="connsiteX0" fmla="*/ 963304 w 973877"/>
                  <a:gd name="connsiteY0" fmla="*/ 0 h 1926608"/>
                  <a:gd name="connsiteX1" fmla="*/ 973877 w 973877"/>
                  <a:gd name="connsiteY1" fmla="*/ 10573 h 1926608"/>
                  <a:gd name="connsiteX2" fmla="*/ 973877 w 973877"/>
                  <a:gd name="connsiteY2" fmla="*/ 1916035 h 1926608"/>
                  <a:gd name="connsiteX3" fmla="*/ 963304 w 973877"/>
                  <a:gd name="connsiteY3" fmla="*/ 1926608 h 1926608"/>
                  <a:gd name="connsiteX4" fmla="*/ 0 w 973877"/>
                  <a:gd name="connsiteY4" fmla="*/ 963304 h 192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3877" h="1926608">
                    <a:moveTo>
                      <a:pt x="963304" y="0"/>
                    </a:moveTo>
                    <a:lnTo>
                      <a:pt x="973877" y="10573"/>
                    </a:lnTo>
                    <a:lnTo>
                      <a:pt x="973877" y="1916035"/>
                    </a:lnTo>
                    <a:lnTo>
                      <a:pt x="963304" y="1926608"/>
                    </a:lnTo>
                    <a:lnTo>
                      <a:pt x="0" y="963304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57000">
                      <a:srgbClr val="D7B26C">
                        <a:alpha val="28000"/>
                      </a:srgbClr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3" name="文本框 22"/>
          <p:cNvSpPr txBox="1"/>
          <p:nvPr/>
        </p:nvSpPr>
        <p:spPr>
          <a:xfrm>
            <a:off x="2371090" y="1501140"/>
            <a:ext cx="189357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 smtClean="0">
                <a:solidFill>
                  <a:srgbClr val="5B6A74"/>
                </a:solidFill>
                <a:latin typeface="汉仪文黑-55简" panose="00020600040101010101" charset="-122"/>
                <a:ea typeface="汉仪文黑-55简" panose="00020600040101010101" charset="-122"/>
              </a:rPr>
              <a:t>02</a:t>
            </a:r>
            <a:endParaRPr lang="zh-CN" altLang="en-US" sz="8800" b="1" dirty="0">
              <a:solidFill>
                <a:srgbClr val="5B6A74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484755" y="2651125"/>
            <a:ext cx="60140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  <a:sym typeface="+mn-ea"/>
              </a:rPr>
              <a:t>学习方法</a:t>
            </a:r>
            <a:r>
              <a:rPr lang="en-US" altLang="zh-CN" sz="5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  <a:sym typeface="+mn-ea"/>
              </a:rPr>
              <a:t>&amp;</a:t>
            </a:r>
            <a:r>
              <a:rPr lang="zh-CN" altLang="en-US" sz="5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  <a:sym typeface="+mn-ea"/>
              </a:rPr>
              <a:t>解题技巧</a:t>
            </a:r>
            <a:endParaRPr lang="zh-CN" altLang="en-US" sz="5400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498725" y="3451860"/>
            <a:ext cx="5955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  <a:sym typeface="+mn-ea"/>
              </a:rPr>
              <a:t>Learning methods and problem-solving skills</a:t>
            </a:r>
            <a:endParaRPr lang="zh-CN" altLang="en-US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-1106816" y="1200000"/>
            <a:ext cx="2626702" cy="4081897"/>
            <a:chOff x="-783260" y="1634148"/>
            <a:chExt cx="1873519" cy="2911450"/>
          </a:xfrm>
        </p:grpSpPr>
        <p:sp>
          <p:nvSpPr>
            <p:cNvPr id="21" name="任意多边形 20"/>
            <p:cNvSpPr/>
            <p:nvPr/>
          </p:nvSpPr>
          <p:spPr>
            <a:xfrm>
              <a:off x="-235005" y="2183954"/>
              <a:ext cx="1325264" cy="2361644"/>
            </a:xfrm>
            <a:custGeom>
              <a:avLst/>
              <a:gdLst>
                <a:gd name="connsiteX0" fmla="*/ 17082 w 974344"/>
                <a:gd name="connsiteY0" fmla="*/ 0 h 1914525"/>
                <a:gd name="connsiteX1" fmla="*/ 974344 w 974344"/>
                <a:gd name="connsiteY1" fmla="*/ 957263 h 1914525"/>
                <a:gd name="connsiteX2" fmla="*/ 17082 w 974344"/>
                <a:gd name="connsiteY2" fmla="*/ 1914525 h 1914525"/>
                <a:gd name="connsiteX3" fmla="*/ 0 w 974344"/>
                <a:gd name="connsiteY3" fmla="*/ 1897443 h 1914525"/>
                <a:gd name="connsiteX4" fmla="*/ 0 w 974344"/>
                <a:gd name="connsiteY4" fmla="*/ 17082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344" h="1914525">
                  <a:moveTo>
                    <a:pt x="17082" y="0"/>
                  </a:moveTo>
                  <a:lnTo>
                    <a:pt x="974344" y="957263"/>
                  </a:lnTo>
                  <a:lnTo>
                    <a:pt x="17082" y="1914525"/>
                  </a:lnTo>
                  <a:lnTo>
                    <a:pt x="0" y="1897443"/>
                  </a:lnTo>
                  <a:lnTo>
                    <a:pt x="0" y="17082"/>
                  </a:lnTo>
                  <a:close/>
                </a:path>
              </a:pathLst>
            </a:custGeom>
            <a:noFill/>
            <a:ln w="38100">
              <a:gradFill flip="none" rotWithShape="1">
                <a:gsLst>
                  <a:gs pos="0">
                    <a:srgbClr val="D7B26C">
                      <a:alpha val="0"/>
                    </a:srgbClr>
                  </a:gs>
                  <a:gs pos="75000">
                    <a:srgbClr val="D7B26C">
                      <a:alpha val="43000"/>
                    </a:srgbClr>
                  </a:gs>
                  <a:gs pos="32000">
                    <a:srgbClr val="D7B26C">
                      <a:alpha val="80000"/>
                    </a:srgbClr>
                  </a:gs>
                  <a:gs pos="100000">
                    <a:srgbClr val="D7B26C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半闭框 21"/>
            <p:cNvSpPr/>
            <p:nvPr/>
          </p:nvSpPr>
          <p:spPr>
            <a:xfrm rot="8100000">
              <a:off x="-783260" y="1634148"/>
              <a:ext cx="1566522" cy="1566522"/>
            </a:xfrm>
            <a:prstGeom prst="halfFrame">
              <a:avLst>
                <a:gd name="adj1" fmla="val 29385"/>
                <a:gd name="adj2" fmla="val 29005"/>
              </a:avLst>
            </a:prstGeom>
            <a:solidFill>
              <a:srgbClr val="5B6A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-14293" y="2577266"/>
              <a:ext cx="883840" cy="1575018"/>
            </a:xfrm>
            <a:custGeom>
              <a:avLst/>
              <a:gdLst>
                <a:gd name="connsiteX0" fmla="*/ 17082 w 974344"/>
                <a:gd name="connsiteY0" fmla="*/ 0 h 1914525"/>
                <a:gd name="connsiteX1" fmla="*/ 974344 w 974344"/>
                <a:gd name="connsiteY1" fmla="*/ 957263 h 1914525"/>
                <a:gd name="connsiteX2" fmla="*/ 17082 w 974344"/>
                <a:gd name="connsiteY2" fmla="*/ 1914525 h 1914525"/>
                <a:gd name="connsiteX3" fmla="*/ 0 w 974344"/>
                <a:gd name="connsiteY3" fmla="*/ 1897443 h 1914525"/>
                <a:gd name="connsiteX4" fmla="*/ 0 w 974344"/>
                <a:gd name="connsiteY4" fmla="*/ 17082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344" h="1914525">
                  <a:moveTo>
                    <a:pt x="17082" y="0"/>
                  </a:moveTo>
                  <a:lnTo>
                    <a:pt x="974344" y="957263"/>
                  </a:lnTo>
                  <a:lnTo>
                    <a:pt x="17082" y="1914525"/>
                  </a:lnTo>
                  <a:lnTo>
                    <a:pt x="0" y="1897443"/>
                  </a:lnTo>
                  <a:lnTo>
                    <a:pt x="0" y="17082"/>
                  </a:lnTo>
                  <a:close/>
                </a:path>
              </a:pathLst>
            </a:custGeom>
            <a:noFill/>
            <a:ln w="38100">
              <a:gradFill flip="none" rotWithShape="1">
                <a:gsLst>
                  <a:gs pos="0">
                    <a:srgbClr val="D7B26C">
                      <a:alpha val="45000"/>
                    </a:srgbClr>
                  </a:gs>
                  <a:gs pos="75000">
                    <a:srgbClr val="D7B26C">
                      <a:alpha val="43000"/>
                    </a:srgbClr>
                  </a:gs>
                  <a:gs pos="32000">
                    <a:srgbClr val="D7B26C"/>
                  </a:gs>
                  <a:gs pos="100000">
                    <a:srgbClr val="D7B26C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等腰三角形 25"/>
          <p:cNvSpPr/>
          <p:nvPr/>
        </p:nvSpPr>
        <p:spPr>
          <a:xfrm>
            <a:off x="9348010" y="2084351"/>
            <a:ext cx="1383998" cy="1193102"/>
          </a:xfrm>
          <a:prstGeom prst="triangle">
            <a:avLst/>
          </a:prstGeom>
          <a:noFill/>
          <a:ln>
            <a:solidFill>
              <a:srgbClr val="D7B2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>
            <a:off x="5390043" y="2084351"/>
            <a:ext cx="1383998" cy="1193102"/>
          </a:xfrm>
          <a:prstGeom prst="triangle">
            <a:avLst/>
          </a:prstGeom>
          <a:noFill/>
          <a:ln>
            <a:solidFill>
              <a:srgbClr val="D7B2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>
            <a:off x="1432074" y="2084351"/>
            <a:ext cx="1383998" cy="1193102"/>
          </a:xfrm>
          <a:prstGeom prst="triangle">
            <a:avLst/>
          </a:prstGeom>
          <a:noFill/>
          <a:ln>
            <a:solidFill>
              <a:srgbClr val="D7B2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半闭框 1"/>
          <p:cNvSpPr/>
          <p:nvPr/>
        </p:nvSpPr>
        <p:spPr>
          <a:xfrm rot="8100000">
            <a:off x="-320397" y="132713"/>
            <a:ext cx="640794" cy="640794"/>
          </a:xfrm>
          <a:prstGeom prst="halfFrame">
            <a:avLst/>
          </a:prstGeom>
          <a:solidFill>
            <a:srgbClr val="5B6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任意多边形 2"/>
          <p:cNvSpPr/>
          <p:nvPr/>
        </p:nvSpPr>
        <p:spPr>
          <a:xfrm rot="2700000">
            <a:off x="-224459" y="230878"/>
            <a:ext cx="444464" cy="444464"/>
          </a:xfrm>
          <a:custGeom>
            <a:avLst/>
            <a:gdLst>
              <a:gd name="connsiteX0" fmla="*/ 0 w 1553029"/>
              <a:gd name="connsiteY0" fmla="*/ 0 h 1553029"/>
              <a:gd name="connsiteX1" fmla="*/ 1553029 w 1553029"/>
              <a:gd name="connsiteY1" fmla="*/ 0 h 1553029"/>
              <a:gd name="connsiteX2" fmla="*/ 1553029 w 1553029"/>
              <a:gd name="connsiteY2" fmla="*/ 1553029 h 1553029"/>
              <a:gd name="connsiteX3" fmla="*/ 1508683 w 1553029"/>
              <a:gd name="connsiteY3" fmla="*/ 1553029 h 1553029"/>
              <a:gd name="connsiteX4" fmla="*/ 0 w 1553029"/>
              <a:gd name="connsiteY4" fmla="*/ 44346 h 1553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3029" h="1553029">
                <a:moveTo>
                  <a:pt x="0" y="0"/>
                </a:moveTo>
                <a:lnTo>
                  <a:pt x="1553029" y="0"/>
                </a:lnTo>
                <a:lnTo>
                  <a:pt x="1553029" y="1553029"/>
                </a:lnTo>
                <a:lnTo>
                  <a:pt x="1508683" y="1553029"/>
                </a:lnTo>
                <a:lnTo>
                  <a:pt x="0" y="44346"/>
                </a:lnTo>
                <a:close/>
              </a:path>
            </a:pathLst>
          </a:custGeom>
          <a:noFill/>
          <a:ln w="38100">
            <a:gradFill flip="none" rotWithShape="1">
              <a:gsLst>
                <a:gs pos="0">
                  <a:srgbClr val="D7B26C">
                    <a:alpha val="0"/>
                  </a:srgbClr>
                </a:gs>
                <a:gs pos="80740">
                  <a:srgbClr val="D7B26C">
                    <a:alpha val="55000"/>
                  </a:srgbClr>
                </a:gs>
                <a:gs pos="61000">
                  <a:srgbClr val="D7B26C"/>
                </a:gs>
                <a:gs pos="45000">
                  <a:srgbClr val="D7B26C">
                    <a:alpha val="0"/>
                  </a:srgbClr>
                </a:gs>
                <a:gs pos="100000">
                  <a:srgbClr val="D7B26C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48656" y="138826"/>
            <a:ext cx="249645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学习方法</a:t>
            </a:r>
            <a:endParaRPr lang="zh-CN" altLang="en-US" sz="2400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8945" y="500380"/>
            <a:ext cx="48342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  <a:sym typeface="+mn-ea"/>
              </a:rPr>
              <a:t>Learning methods</a:t>
            </a:r>
            <a:endParaRPr lang="en-US" altLang="zh-CN" sz="1400" dirty="0" smtClean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 flipV="1">
            <a:off x="1432075" y="2230446"/>
            <a:ext cx="1383999" cy="1193102"/>
          </a:xfrm>
          <a:prstGeom prst="triangle">
            <a:avLst/>
          </a:prstGeom>
          <a:solidFill>
            <a:srgbClr val="5B6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flipV="1">
            <a:off x="5404000" y="2230446"/>
            <a:ext cx="1383999" cy="1193102"/>
          </a:xfrm>
          <a:prstGeom prst="triangle">
            <a:avLst/>
          </a:prstGeom>
          <a:solidFill>
            <a:srgbClr val="5B6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flipV="1">
            <a:off x="9375925" y="2230446"/>
            <a:ext cx="1383999" cy="1193102"/>
          </a:xfrm>
          <a:prstGeom prst="triangle">
            <a:avLst/>
          </a:prstGeom>
          <a:solidFill>
            <a:srgbClr val="5B6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158873" y="3671163"/>
            <a:ext cx="19304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理解原理</a:t>
            </a:r>
            <a:endParaRPr lang="zh-CN" altLang="en-US" sz="1600" b="1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12495" y="4003427"/>
            <a:ext cx="2623157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一个算法，即使你写不出来代码，也一定要弄清楚它的原理（给你数据能够手动模拟即可），单选</a:t>
            </a:r>
            <a:r>
              <a:rPr lang="en-US" altLang="zh-CN" sz="12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/</a:t>
            </a:r>
            <a:r>
              <a:rPr lang="zh-CN" altLang="en-US" sz="12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多选考察较多。</a:t>
            </a:r>
            <a:endParaRPr lang="zh-CN" altLang="en-US" sz="1200" dirty="0" smtClean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例：归并排序，堆排序，平衡二叉树</a:t>
            </a:r>
            <a:endParaRPr lang="zh-CN" altLang="en-US" sz="1200" dirty="0" smtClean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130800" y="3711168"/>
            <a:ext cx="19304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代码能力</a:t>
            </a:r>
            <a:endParaRPr lang="zh-CN" altLang="en-US" sz="1600" b="1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784422" y="4043432"/>
            <a:ext cx="2623157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在理解了算法原理之后，其次要锻炼的就是代码能力，即可以把你的想法转化为可行的代码。</a:t>
            </a:r>
            <a:endParaRPr lang="zh-CN" altLang="en-US" sz="1200" dirty="0" smtClean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例：一本通</a:t>
            </a:r>
            <a:r>
              <a:rPr lang="en-US" altLang="zh-CN" sz="12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1221</a:t>
            </a:r>
            <a:r>
              <a:rPr lang="zh-CN" altLang="en-US" sz="12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分成互质组</a:t>
            </a:r>
            <a:endParaRPr lang="zh-CN" altLang="en-US" sz="1200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2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    </a:t>
            </a:r>
            <a:r>
              <a:rPr lang="zh-CN" altLang="en-US" sz="12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一本通</a:t>
            </a:r>
            <a:r>
              <a:rPr lang="en-US" altLang="zh-CN" sz="12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1199</a:t>
            </a:r>
            <a:r>
              <a:rPr lang="zh-CN" altLang="en-US" sz="12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全排列</a:t>
            </a:r>
            <a:endParaRPr lang="zh-CN" altLang="en-US" sz="1200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102726" y="3756888"/>
            <a:ext cx="19304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勤加练习</a:t>
            </a:r>
            <a:endParaRPr lang="zh-CN" altLang="en-US" sz="1600" b="1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756348" y="4089152"/>
            <a:ext cx="2623157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学好这门课的关键就是多刷题、多练习，刷的题多了，码力自然就会提升，同时也能加深自己对于题目的理解，找到一些常见的套路。</a:t>
            </a:r>
            <a:endParaRPr lang="zh-CN" altLang="en-US" sz="1200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464" y="2374114"/>
            <a:ext cx="435070" cy="573502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867" y="2414188"/>
            <a:ext cx="460113" cy="533428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13673" y="2410890"/>
            <a:ext cx="506528" cy="499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半闭框 12"/>
          <p:cNvSpPr/>
          <p:nvPr/>
        </p:nvSpPr>
        <p:spPr>
          <a:xfrm rot="8100000">
            <a:off x="-320397" y="132713"/>
            <a:ext cx="640794" cy="640794"/>
          </a:xfrm>
          <a:prstGeom prst="halfFrame">
            <a:avLst/>
          </a:prstGeom>
          <a:solidFill>
            <a:srgbClr val="5B6A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任意多边形 15"/>
          <p:cNvSpPr/>
          <p:nvPr/>
        </p:nvSpPr>
        <p:spPr>
          <a:xfrm rot="2700000">
            <a:off x="-224459" y="230878"/>
            <a:ext cx="444464" cy="444464"/>
          </a:xfrm>
          <a:custGeom>
            <a:avLst/>
            <a:gdLst>
              <a:gd name="connsiteX0" fmla="*/ 0 w 1553029"/>
              <a:gd name="connsiteY0" fmla="*/ 0 h 1553029"/>
              <a:gd name="connsiteX1" fmla="*/ 1553029 w 1553029"/>
              <a:gd name="connsiteY1" fmla="*/ 0 h 1553029"/>
              <a:gd name="connsiteX2" fmla="*/ 1553029 w 1553029"/>
              <a:gd name="connsiteY2" fmla="*/ 1553029 h 1553029"/>
              <a:gd name="connsiteX3" fmla="*/ 1508683 w 1553029"/>
              <a:gd name="connsiteY3" fmla="*/ 1553029 h 1553029"/>
              <a:gd name="connsiteX4" fmla="*/ 0 w 1553029"/>
              <a:gd name="connsiteY4" fmla="*/ 44346 h 1553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3029" h="1553029">
                <a:moveTo>
                  <a:pt x="0" y="0"/>
                </a:moveTo>
                <a:lnTo>
                  <a:pt x="1553029" y="0"/>
                </a:lnTo>
                <a:lnTo>
                  <a:pt x="1553029" y="1553029"/>
                </a:lnTo>
                <a:lnTo>
                  <a:pt x="1508683" y="1553029"/>
                </a:lnTo>
                <a:lnTo>
                  <a:pt x="0" y="44346"/>
                </a:lnTo>
                <a:close/>
              </a:path>
            </a:pathLst>
          </a:custGeom>
          <a:noFill/>
          <a:ln w="38100">
            <a:gradFill flip="none" rotWithShape="1">
              <a:gsLst>
                <a:gs pos="0">
                  <a:srgbClr val="D7B26C">
                    <a:alpha val="0"/>
                  </a:srgbClr>
                </a:gs>
                <a:gs pos="80740">
                  <a:srgbClr val="D7B26C">
                    <a:alpha val="55000"/>
                  </a:srgbClr>
                </a:gs>
                <a:gs pos="61000">
                  <a:srgbClr val="D7B26C"/>
                </a:gs>
                <a:gs pos="45000">
                  <a:srgbClr val="D7B26C">
                    <a:alpha val="0"/>
                  </a:srgbClr>
                </a:gs>
                <a:gs pos="100000">
                  <a:srgbClr val="D7B26C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48656" y="138826"/>
            <a:ext cx="249645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解题技巧</a:t>
            </a:r>
            <a:endParaRPr lang="zh-CN" altLang="en-US" sz="2400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48656" y="500475"/>
            <a:ext cx="331054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  <a:sym typeface="+mn-ea"/>
              </a:rPr>
              <a:t>Problem-solving skills</a:t>
            </a:r>
            <a:endParaRPr lang="en-US" altLang="zh-CN" sz="1400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90187" y="1553688"/>
            <a:ext cx="19304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常用</a:t>
            </a:r>
            <a:r>
              <a:rPr lang="en-US" altLang="zh-CN" sz="1600" b="1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STL</a:t>
            </a:r>
            <a:r>
              <a:rPr lang="zh-CN" altLang="en-US" sz="1600" b="1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讲解</a:t>
            </a:r>
            <a:endParaRPr lang="zh-CN" altLang="en-US" sz="1600" b="1" dirty="0" smtClean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90187" y="1885952"/>
            <a:ext cx="3109850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C++</a:t>
            </a:r>
            <a:r>
              <a:rPr lang="zh-CN" altLang="en-US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提供了一些标准模板库，使用十分方便。</a:t>
            </a:r>
            <a:endParaRPr lang="zh-CN" altLang="en-US" sz="1400" dirty="0" smtClean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例：</a:t>
            </a:r>
            <a:r>
              <a:rPr lang="en-US" altLang="zh-CN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vector sort queue stack </a:t>
            </a:r>
            <a:endParaRPr lang="en-US" altLang="zh-CN" sz="1400" dirty="0" smtClean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    priority_queue lower_bound</a:t>
            </a:r>
            <a:endParaRPr lang="en-US" altLang="zh-CN" sz="1400" dirty="0" smtClean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    map unordered_map</a:t>
            </a:r>
            <a:endParaRPr lang="en-US" altLang="zh-CN" sz="1400" dirty="0" smtClean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693254" y="2200277"/>
            <a:ext cx="2805492" cy="2805492"/>
            <a:chOff x="4717771" y="2143125"/>
            <a:chExt cx="2805492" cy="280549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1">
              <a:duotone>
                <a:prstClr val="black"/>
                <a:srgbClr val="5B6A74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ackgroundRemoval t="20469" b="79063" l="24688" r="76875">
                          <a14:foregroundMark x1="50313" y1="49063" x2="54531" y2="42656"/>
                          <a14:foregroundMark x1="50000" y1="26250" x2="50000" y2="26250"/>
                          <a14:foregroundMark x1="66563" y1="29844" x2="66563" y2="29844"/>
                          <a14:foregroundMark x1="71719" y1="46719" x2="71719" y2="46719"/>
                          <a14:foregroundMark x1="64375" y1="59531" x2="64375" y2="59531"/>
                          <a14:foregroundMark x1="35938" y1="60000" x2="35938" y2="60000"/>
                          <a14:foregroundMark x1="29688" y1="45781" x2="29688" y2="45781"/>
                          <a14:foregroundMark x1="35781" y1="30938" x2="35781" y2="30938"/>
                          <a14:foregroundMark x1="46719" y1="65469" x2="46719" y2="65469"/>
                          <a14:foregroundMark x1="50000" y1="69375" x2="50000" y2="69375"/>
                          <a14:foregroundMark x1="50781" y1="72188" x2="50781" y2="7218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62" t="19062" r="23906" b="20938"/>
            <a:stretch>
              <a:fillRect/>
            </a:stretch>
          </p:blipFill>
          <p:spPr>
            <a:xfrm>
              <a:off x="5168722" y="2448305"/>
              <a:ext cx="1903591" cy="2195132"/>
            </a:xfrm>
            <a:prstGeom prst="rect">
              <a:avLst/>
            </a:prstGeom>
          </p:spPr>
        </p:pic>
        <p:sp>
          <p:nvSpPr>
            <p:cNvPr id="5" name="同心圆 4"/>
            <p:cNvSpPr/>
            <p:nvPr/>
          </p:nvSpPr>
          <p:spPr>
            <a:xfrm>
              <a:off x="4717771" y="2143125"/>
              <a:ext cx="2805492" cy="2805492"/>
            </a:xfrm>
            <a:prstGeom prst="donut">
              <a:avLst>
                <a:gd name="adj" fmla="val 6828"/>
              </a:avLst>
            </a:prstGeom>
            <a:solidFill>
              <a:srgbClr val="5B6A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4793227" y="2218581"/>
              <a:ext cx="2654579" cy="2654579"/>
            </a:xfrm>
            <a:prstGeom prst="ellipse">
              <a:avLst/>
            </a:prstGeom>
            <a:noFill/>
            <a:ln w="22225">
              <a:gradFill flip="none" rotWithShape="1">
                <a:gsLst>
                  <a:gs pos="0">
                    <a:srgbClr val="D7B26C"/>
                  </a:gs>
                  <a:gs pos="51000">
                    <a:srgbClr val="D7B26C">
                      <a:alpha val="13000"/>
                    </a:srgbClr>
                  </a:gs>
                  <a:gs pos="100000">
                    <a:srgbClr val="D7B26C"/>
                  </a:gs>
                </a:gsLst>
                <a:lin ang="81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7827318" y="1431609"/>
            <a:ext cx="19304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  <a:sym typeface="+mn-ea"/>
              </a:rPr>
              <a:t>“</a:t>
            </a:r>
            <a:r>
              <a:rPr lang="zh-CN" altLang="en-US" sz="1600" b="1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  <a:sym typeface="+mn-ea"/>
              </a:rPr>
              <a:t>骗分</a:t>
            </a:r>
            <a:r>
              <a:rPr lang="en-US" altLang="zh-CN" sz="1600" b="1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  <a:sym typeface="+mn-ea"/>
              </a:rPr>
              <a:t>”</a:t>
            </a:r>
            <a:r>
              <a:rPr lang="zh-CN" altLang="en-US" sz="1600" b="1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  <a:sym typeface="+mn-ea"/>
              </a:rPr>
              <a:t>技巧</a:t>
            </a:r>
            <a:endParaRPr lang="zh-CN" altLang="en-US" sz="1600" b="1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827318" y="1763873"/>
            <a:ext cx="3109850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有些题目难度较大，但是我们并不一定要将整个题目做出来，例如打暴力，随机数等，同时因为</a:t>
            </a:r>
            <a:r>
              <a:rPr lang="en-US" altLang="zh-CN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PTA</a:t>
            </a:r>
            <a:r>
              <a:rPr lang="zh-CN" altLang="en-US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平台的特殊性，我们可以针对的进行一些</a:t>
            </a:r>
            <a:r>
              <a:rPr lang="en-US" altLang="zh-CN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“</a:t>
            </a:r>
            <a:r>
              <a:rPr lang="zh-CN" altLang="en-US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骗分</a:t>
            </a:r>
            <a:r>
              <a:rPr lang="en-US" altLang="zh-CN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”</a:t>
            </a:r>
            <a:r>
              <a:rPr lang="zh-CN" altLang="en-US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。</a:t>
            </a:r>
            <a:endParaRPr lang="zh-CN" altLang="en-US" sz="1400" dirty="0" smtClean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例：天梯赛L3-2 完美树</a:t>
            </a:r>
            <a:endParaRPr lang="zh-CN" altLang="en-US" sz="1400" dirty="0" smtClean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    </a:t>
            </a:r>
            <a:r>
              <a:rPr lang="zh-CN" altLang="en-US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选拔赛</a:t>
            </a:r>
            <a:r>
              <a:rPr lang="en-US" altLang="zh-CN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7-9 排排坐切果果</a:t>
            </a:r>
            <a:endParaRPr lang="en-US" altLang="zh-CN" sz="1400" dirty="0" smtClean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    </a:t>
            </a:r>
            <a:r>
              <a:rPr lang="zh-CN" altLang="en-US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背包问题</a:t>
            </a:r>
            <a:r>
              <a:rPr lang="en-US" altLang="zh-CN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P1048</a:t>
            </a:r>
            <a:endParaRPr lang="en-US" altLang="zh-CN" sz="1400" dirty="0" smtClean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    </a:t>
            </a:r>
            <a:endParaRPr lang="en-US" altLang="zh-CN" sz="1400" dirty="0" smtClean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850178" y="4529054"/>
            <a:ext cx="19304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答疑环节</a:t>
            </a:r>
            <a:endParaRPr lang="zh-CN" altLang="en-US" sz="1600" b="1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867323" y="4929898"/>
            <a:ext cx="310985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同学们可以自由提问</a:t>
            </a:r>
            <a:endParaRPr lang="zh-CN" altLang="en-US" sz="1400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90015" y="3921125"/>
            <a:ext cx="24758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  <a:sym typeface="+mn-ea"/>
              </a:rPr>
              <a:t>基本知识</a:t>
            </a:r>
            <a:endParaRPr lang="zh-CN" altLang="en-US" sz="1600"/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1454322" y="4258312"/>
            <a:ext cx="3109850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时间复杂度：不超过</a:t>
            </a:r>
            <a:r>
              <a:rPr lang="en-US" altLang="zh-CN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1e8</a:t>
            </a:r>
            <a:endParaRPr lang="en-US" altLang="zh-CN" sz="1400" dirty="0" smtClean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空间复杂度：不超过</a:t>
            </a:r>
            <a:r>
              <a:rPr lang="en-US" altLang="zh-CN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1e9</a:t>
            </a:r>
            <a:endParaRPr lang="en-US" altLang="zh-CN" sz="1400" dirty="0" smtClean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递归层数：不超过</a:t>
            </a:r>
            <a:r>
              <a:rPr lang="en-US" altLang="zh-CN" sz="1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1e5</a:t>
            </a:r>
            <a:endParaRPr lang="en-US" altLang="zh-CN" sz="1400" dirty="0" smtClean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9629471" y="-57386"/>
            <a:ext cx="4744029" cy="6972537"/>
            <a:chOff x="9629471" y="-57386"/>
            <a:chExt cx="4744029" cy="6972537"/>
          </a:xfrm>
        </p:grpSpPr>
        <p:sp>
          <p:nvSpPr>
            <p:cNvPr id="10" name="任意多边形 9"/>
            <p:cNvSpPr/>
            <p:nvPr/>
          </p:nvSpPr>
          <p:spPr>
            <a:xfrm rot="2700000">
              <a:off x="10004350" y="1244426"/>
              <a:ext cx="4369150" cy="4369150"/>
            </a:xfrm>
            <a:custGeom>
              <a:avLst/>
              <a:gdLst>
                <a:gd name="connsiteX0" fmla="*/ 0 w 4369150"/>
                <a:gd name="connsiteY0" fmla="*/ 0 h 4369150"/>
                <a:gd name="connsiteX1" fmla="*/ 875900 w 4369150"/>
                <a:gd name="connsiteY1" fmla="*/ 875899 h 4369150"/>
                <a:gd name="connsiteX2" fmla="*/ 875899 w 4369150"/>
                <a:gd name="connsiteY2" fmla="*/ 3493251 h 4369150"/>
                <a:gd name="connsiteX3" fmla="*/ 3493251 w 4369150"/>
                <a:gd name="connsiteY3" fmla="*/ 3493251 h 4369150"/>
                <a:gd name="connsiteX4" fmla="*/ 4369150 w 4369150"/>
                <a:gd name="connsiteY4" fmla="*/ 4369150 h 4369150"/>
                <a:gd name="connsiteX5" fmla="*/ 0 w 4369150"/>
                <a:gd name="connsiteY5" fmla="*/ 4369150 h 436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69150" h="4369150">
                  <a:moveTo>
                    <a:pt x="0" y="0"/>
                  </a:moveTo>
                  <a:lnTo>
                    <a:pt x="875900" y="875899"/>
                  </a:lnTo>
                  <a:lnTo>
                    <a:pt x="875899" y="3493251"/>
                  </a:lnTo>
                  <a:lnTo>
                    <a:pt x="3493251" y="3493251"/>
                  </a:lnTo>
                  <a:lnTo>
                    <a:pt x="4369150" y="4369150"/>
                  </a:lnTo>
                  <a:lnTo>
                    <a:pt x="0" y="4369150"/>
                  </a:lnTo>
                  <a:close/>
                </a:path>
              </a:pathLst>
            </a:custGeom>
            <a:solidFill>
              <a:srgbClr val="5B6A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9629471" y="-57386"/>
              <a:ext cx="2620422" cy="6972537"/>
              <a:chOff x="9629471" y="-57386"/>
              <a:chExt cx="2620422" cy="6972537"/>
            </a:xfrm>
          </p:grpSpPr>
          <p:sp>
            <p:nvSpPr>
              <p:cNvPr id="12" name="任意多边形 11"/>
              <p:cNvSpPr/>
              <p:nvPr/>
            </p:nvSpPr>
            <p:spPr>
              <a:xfrm>
                <a:off x="10177462" y="5889069"/>
                <a:ext cx="2014538" cy="1007269"/>
              </a:xfrm>
              <a:custGeom>
                <a:avLst/>
                <a:gdLst>
                  <a:gd name="connsiteX0" fmla="*/ 1007269 w 2014538"/>
                  <a:gd name="connsiteY0" fmla="*/ 0 h 1007269"/>
                  <a:gd name="connsiteX1" fmla="*/ 2014538 w 2014538"/>
                  <a:gd name="connsiteY1" fmla="*/ 1007269 h 1007269"/>
                  <a:gd name="connsiteX2" fmla="*/ 0 w 2014538"/>
                  <a:gd name="connsiteY2" fmla="*/ 1007269 h 1007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14538" h="1007269">
                    <a:moveTo>
                      <a:pt x="1007269" y="0"/>
                    </a:moveTo>
                    <a:lnTo>
                      <a:pt x="2014538" y="1007269"/>
                    </a:lnTo>
                    <a:lnTo>
                      <a:pt x="0" y="1007269"/>
                    </a:lnTo>
                    <a:close/>
                  </a:path>
                </a:pathLst>
              </a:custGeom>
              <a:solidFill>
                <a:srgbClr val="5B6A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任意多边形 12"/>
              <p:cNvSpPr/>
              <p:nvPr/>
            </p:nvSpPr>
            <p:spPr>
              <a:xfrm>
                <a:off x="9901083" y="2840615"/>
                <a:ext cx="2329761" cy="4074536"/>
              </a:xfrm>
              <a:custGeom>
                <a:avLst/>
                <a:gdLst>
                  <a:gd name="connsiteX0" fmla="*/ 2329761 w 2329761"/>
                  <a:gd name="connsiteY0" fmla="*/ 0 h 4074536"/>
                  <a:gd name="connsiteX1" fmla="*/ 2329761 w 2329761"/>
                  <a:gd name="connsiteY1" fmla="*/ 4074536 h 4074536"/>
                  <a:gd name="connsiteX2" fmla="*/ 1744775 w 2329761"/>
                  <a:gd name="connsiteY2" fmla="*/ 4074536 h 4074536"/>
                  <a:gd name="connsiteX3" fmla="*/ 0 w 2329761"/>
                  <a:gd name="connsiteY3" fmla="*/ 2329761 h 407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29761" h="4074536">
                    <a:moveTo>
                      <a:pt x="2329761" y="0"/>
                    </a:moveTo>
                    <a:lnTo>
                      <a:pt x="2329761" y="4074536"/>
                    </a:lnTo>
                    <a:lnTo>
                      <a:pt x="1744775" y="4074536"/>
                    </a:lnTo>
                    <a:lnTo>
                      <a:pt x="0" y="2329761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任意多边形 13"/>
              <p:cNvSpPr/>
              <p:nvPr/>
            </p:nvSpPr>
            <p:spPr>
              <a:xfrm>
                <a:off x="10162403" y="3101936"/>
                <a:ext cx="2068440" cy="3811626"/>
              </a:xfrm>
              <a:custGeom>
                <a:avLst/>
                <a:gdLst>
                  <a:gd name="connsiteX0" fmla="*/ 2068440 w 2068440"/>
                  <a:gd name="connsiteY0" fmla="*/ 0 h 3811626"/>
                  <a:gd name="connsiteX1" fmla="*/ 2068440 w 2068440"/>
                  <a:gd name="connsiteY1" fmla="*/ 3811626 h 3811626"/>
                  <a:gd name="connsiteX2" fmla="*/ 1743186 w 2068440"/>
                  <a:gd name="connsiteY2" fmla="*/ 3811626 h 3811626"/>
                  <a:gd name="connsiteX3" fmla="*/ 0 w 2068440"/>
                  <a:gd name="connsiteY3" fmla="*/ 2068440 h 3811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68440" h="3811626">
                    <a:moveTo>
                      <a:pt x="2068440" y="0"/>
                    </a:moveTo>
                    <a:lnTo>
                      <a:pt x="2068440" y="3811626"/>
                    </a:lnTo>
                    <a:lnTo>
                      <a:pt x="1743186" y="3811626"/>
                    </a:lnTo>
                    <a:lnTo>
                      <a:pt x="0" y="2068440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9901084" y="-57386"/>
                <a:ext cx="2348809" cy="4093820"/>
              </a:xfrm>
              <a:custGeom>
                <a:avLst/>
                <a:gdLst>
                  <a:gd name="connsiteX0" fmla="*/ 1745011 w 2348809"/>
                  <a:gd name="connsiteY0" fmla="*/ 0 h 4093820"/>
                  <a:gd name="connsiteX1" fmla="*/ 2348809 w 2348809"/>
                  <a:gd name="connsiteY1" fmla="*/ 0 h 4093820"/>
                  <a:gd name="connsiteX2" fmla="*/ 2348809 w 2348809"/>
                  <a:gd name="connsiteY2" fmla="*/ 4093820 h 4093820"/>
                  <a:gd name="connsiteX3" fmla="*/ 0 w 2348809"/>
                  <a:gd name="connsiteY3" fmla="*/ 1745011 h 4093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48809" h="4093820">
                    <a:moveTo>
                      <a:pt x="1745011" y="0"/>
                    </a:moveTo>
                    <a:lnTo>
                      <a:pt x="2348809" y="0"/>
                    </a:lnTo>
                    <a:lnTo>
                      <a:pt x="2348809" y="4093820"/>
                    </a:lnTo>
                    <a:lnTo>
                      <a:pt x="0" y="1745011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任意多边形 15"/>
              <p:cNvSpPr/>
              <p:nvPr/>
            </p:nvSpPr>
            <p:spPr>
              <a:xfrm>
                <a:off x="10162404" y="-57149"/>
                <a:ext cx="2057866" cy="3802641"/>
              </a:xfrm>
              <a:custGeom>
                <a:avLst/>
                <a:gdLst>
                  <a:gd name="connsiteX0" fmla="*/ 1744775 w 2057866"/>
                  <a:gd name="connsiteY0" fmla="*/ 0 h 3802641"/>
                  <a:gd name="connsiteX1" fmla="*/ 2057866 w 2057866"/>
                  <a:gd name="connsiteY1" fmla="*/ 0 h 3802641"/>
                  <a:gd name="connsiteX2" fmla="*/ 2057866 w 2057866"/>
                  <a:gd name="connsiteY2" fmla="*/ 3802641 h 3802641"/>
                  <a:gd name="connsiteX3" fmla="*/ 0 w 2057866"/>
                  <a:gd name="connsiteY3" fmla="*/ 1744775 h 3802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57866" h="3802641">
                    <a:moveTo>
                      <a:pt x="1744775" y="0"/>
                    </a:moveTo>
                    <a:lnTo>
                      <a:pt x="2057866" y="0"/>
                    </a:lnTo>
                    <a:lnTo>
                      <a:pt x="2057866" y="3802641"/>
                    </a:lnTo>
                    <a:lnTo>
                      <a:pt x="0" y="1744775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31000">
                      <a:srgbClr val="D7B26C">
                        <a:alpha val="27000"/>
                      </a:srgbClr>
                    </a:gs>
                    <a:gs pos="65000">
                      <a:srgbClr val="D7B26C"/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任意多边形 16"/>
              <p:cNvSpPr/>
              <p:nvPr/>
            </p:nvSpPr>
            <p:spPr>
              <a:xfrm>
                <a:off x="9629471" y="857250"/>
                <a:ext cx="2601373" cy="5143500"/>
              </a:xfrm>
              <a:custGeom>
                <a:avLst/>
                <a:gdLst>
                  <a:gd name="connsiteX0" fmla="*/ 2571750 w 2601373"/>
                  <a:gd name="connsiteY0" fmla="*/ 0 h 5143500"/>
                  <a:gd name="connsiteX1" fmla="*/ 2601373 w 2601373"/>
                  <a:gd name="connsiteY1" fmla="*/ 29623 h 5143500"/>
                  <a:gd name="connsiteX2" fmla="*/ 2601373 w 2601373"/>
                  <a:gd name="connsiteY2" fmla="*/ 5113877 h 5143500"/>
                  <a:gd name="connsiteX3" fmla="*/ 2571750 w 2601373"/>
                  <a:gd name="connsiteY3" fmla="*/ 5143500 h 5143500"/>
                  <a:gd name="connsiteX4" fmla="*/ 0 w 2601373"/>
                  <a:gd name="connsiteY4" fmla="*/ 2571750 h 5143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01373" h="5143500">
                    <a:moveTo>
                      <a:pt x="2571750" y="0"/>
                    </a:moveTo>
                    <a:lnTo>
                      <a:pt x="2601373" y="29623"/>
                    </a:lnTo>
                    <a:lnTo>
                      <a:pt x="2601373" y="5113877"/>
                    </a:lnTo>
                    <a:lnTo>
                      <a:pt x="2571750" y="5143500"/>
                    </a:lnTo>
                    <a:lnTo>
                      <a:pt x="0" y="2571750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57000">
                      <a:srgbClr val="D7B26C">
                        <a:alpha val="28000"/>
                      </a:srgbClr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任意多边形 17"/>
              <p:cNvSpPr/>
              <p:nvPr/>
            </p:nvSpPr>
            <p:spPr>
              <a:xfrm>
                <a:off x="10734370" y="1962150"/>
                <a:ext cx="1466850" cy="2933700"/>
              </a:xfrm>
              <a:custGeom>
                <a:avLst/>
                <a:gdLst>
                  <a:gd name="connsiteX0" fmla="*/ 1466850 w 1466850"/>
                  <a:gd name="connsiteY0" fmla="*/ 0 h 2933700"/>
                  <a:gd name="connsiteX1" fmla="*/ 1466850 w 1466850"/>
                  <a:gd name="connsiteY1" fmla="*/ 2933700 h 2933700"/>
                  <a:gd name="connsiteX2" fmla="*/ 0 w 1466850"/>
                  <a:gd name="connsiteY2" fmla="*/ 1466850 h 293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66850" h="2933700">
                    <a:moveTo>
                      <a:pt x="1466850" y="0"/>
                    </a:moveTo>
                    <a:lnTo>
                      <a:pt x="1466850" y="2933700"/>
                    </a:lnTo>
                    <a:lnTo>
                      <a:pt x="0" y="1466850"/>
                    </a:lnTo>
                    <a:close/>
                  </a:path>
                </a:pathLst>
              </a:custGeom>
              <a:solidFill>
                <a:srgbClr val="5B6A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任意多边形 18"/>
              <p:cNvSpPr/>
              <p:nvPr/>
            </p:nvSpPr>
            <p:spPr>
              <a:xfrm>
                <a:off x="11237917" y="2465696"/>
                <a:ext cx="973877" cy="1926608"/>
              </a:xfrm>
              <a:custGeom>
                <a:avLst/>
                <a:gdLst>
                  <a:gd name="connsiteX0" fmla="*/ 963304 w 973877"/>
                  <a:gd name="connsiteY0" fmla="*/ 0 h 1926608"/>
                  <a:gd name="connsiteX1" fmla="*/ 973877 w 973877"/>
                  <a:gd name="connsiteY1" fmla="*/ 10573 h 1926608"/>
                  <a:gd name="connsiteX2" fmla="*/ 973877 w 973877"/>
                  <a:gd name="connsiteY2" fmla="*/ 1916035 h 1926608"/>
                  <a:gd name="connsiteX3" fmla="*/ 963304 w 973877"/>
                  <a:gd name="connsiteY3" fmla="*/ 1926608 h 1926608"/>
                  <a:gd name="connsiteX4" fmla="*/ 0 w 973877"/>
                  <a:gd name="connsiteY4" fmla="*/ 963304 h 192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3877" h="1926608">
                    <a:moveTo>
                      <a:pt x="963304" y="0"/>
                    </a:moveTo>
                    <a:lnTo>
                      <a:pt x="973877" y="10573"/>
                    </a:lnTo>
                    <a:lnTo>
                      <a:pt x="973877" y="1916035"/>
                    </a:lnTo>
                    <a:lnTo>
                      <a:pt x="963304" y="1926608"/>
                    </a:lnTo>
                    <a:lnTo>
                      <a:pt x="0" y="963304"/>
                    </a:lnTo>
                    <a:close/>
                  </a:path>
                </a:pathLst>
              </a:custGeom>
              <a:noFill/>
              <a:ln w="57150">
                <a:gradFill flip="none" rotWithShape="1">
                  <a:gsLst>
                    <a:gs pos="0">
                      <a:srgbClr val="D7B26C"/>
                    </a:gs>
                    <a:gs pos="57000">
                      <a:srgbClr val="D7B26C">
                        <a:alpha val="28000"/>
                      </a:srgbClr>
                    </a:gs>
                    <a:gs pos="100000">
                      <a:srgbClr val="D7B26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3" name="文本框 22"/>
          <p:cNvSpPr txBox="1"/>
          <p:nvPr/>
        </p:nvSpPr>
        <p:spPr>
          <a:xfrm>
            <a:off x="2264215" y="1515543"/>
            <a:ext cx="171601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 smtClean="0">
                <a:solidFill>
                  <a:srgbClr val="5B6A74"/>
                </a:solidFill>
                <a:latin typeface="汉仪文黑-55简" panose="00020600040101010101" charset="-122"/>
                <a:ea typeface="汉仪文黑-55简" panose="00020600040101010101" charset="-122"/>
              </a:rPr>
              <a:t>03</a:t>
            </a:r>
            <a:endParaRPr lang="zh-CN" altLang="en-US" sz="8800" b="1" dirty="0">
              <a:solidFill>
                <a:srgbClr val="5B6A74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484508" y="2651435"/>
            <a:ext cx="58165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</a:rPr>
              <a:t>竞赛经验分享</a:t>
            </a:r>
            <a:endParaRPr lang="zh-CN" altLang="en-US" sz="5400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498795" y="3451935"/>
            <a:ext cx="5652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 smtClean="0">
                <a:solidFill>
                  <a:srgbClr val="444F56"/>
                </a:solidFill>
                <a:latin typeface="汉仪文黑-55简" panose="00020600040101010101" charset="-122"/>
                <a:ea typeface="汉仪文黑-55简" panose="00020600040101010101" charset="-122"/>
                <a:sym typeface="+mn-ea"/>
              </a:rPr>
              <a:t>Competition experience sharing</a:t>
            </a:r>
            <a:endParaRPr lang="zh-CN" altLang="en-US" dirty="0">
              <a:solidFill>
                <a:srgbClr val="444F56"/>
              </a:solidFill>
              <a:latin typeface="汉仪文黑-55简" panose="00020600040101010101" charset="-122"/>
              <a:ea typeface="汉仪文黑-55简" panose="00020600040101010101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-1106816" y="1200000"/>
            <a:ext cx="2626702" cy="4081897"/>
            <a:chOff x="-783260" y="1634148"/>
            <a:chExt cx="1873519" cy="2911450"/>
          </a:xfrm>
        </p:grpSpPr>
        <p:sp>
          <p:nvSpPr>
            <p:cNvPr id="21" name="任意多边形 20"/>
            <p:cNvSpPr/>
            <p:nvPr/>
          </p:nvSpPr>
          <p:spPr>
            <a:xfrm>
              <a:off x="-235005" y="2183954"/>
              <a:ext cx="1325264" cy="2361644"/>
            </a:xfrm>
            <a:custGeom>
              <a:avLst/>
              <a:gdLst>
                <a:gd name="connsiteX0" fmla="*/ 17082 w 974344"/>
                <a:gd name="connsiteY0" fmla="*/ 0 h 1914525"/>
                <a:gd name="connsiteX1" fmla="*/ 974344 w 974344"/>
                <a:gd name="connsiteY1" fmla="*/ 957263 h 1914525"/>
                <a:gd name="connsiteX2" fmla="*/ 17082 w 974344"/>
                <a:gd name="connsiteY2" fmla="*/ 1914525 h 1914525"/>
                <a:gd name="connsiteX3" fmla="*/ 0 w 974344"/>
                <a:gd name="connsiteY3" fmla="*/ 1897443 h 1914525"/>
                <a:gd name="connsiteX4" fmla="*/ 0 w 974344"/>
                <a:gd name="connsiteY4" fmla="*/ 17082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344" h="1914525">
                  <a:moveTo>
                    <a:pt x="17082" y="0"/>
                  </a:moveTo>
                  <a:lnTo>
                    <a:pt x="974344" y="957263"/>
                  </a:lnTo>
                  <a:lnTo>
                    <a:pt x="17082" y="1914525"/>
                  </a:lnTo>
                  <a:lnTo>
                    <a:pt x="0" y="1897443"/>
                  </a:lnTo>
                  <a:lnTo>
                    <a:pt x="0" y="17082"/>
                  </a:lnTo>
                  <a:close/>
                </a:path>
              </a:pathLst>
            </a:custGeom>
            <a:noFill/>
            <a:ln w="38100">
              <a:gradFill flip="none" rotWithShape="1">
                <a:gsLst>
                  <a:gs pos="0">
                    <a:srgbClr val="D7B26C">
                      <a:alpha val="0"/>
                    </a:srgbClr>
                  </a:gs>
                  <a:gs pos="75000">
                    <a:srgbClr val="D7B26C">
                      <a:alpha val="43000"/>
                    </a:srgbClr>
                  </a:gs>
                  <a:gs pos="32000">
                    <a:srgbClr val="D7B26C">
                      <a:alpha val="80000"/>
                    </a:srgbClr>
                  </a:gs>
                  <a:gs pos="100000">
                    <a:srgbClr val="D7B26C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半闭框 21"/>
            <p:cNvSpPr/>
            <p:nvPr/>
          </p:nvSpPr>
          <p:spPr>
            <a:xfrm rot="8100000">
              <a:off x="-783260" y="1634148"/>
              <a:ext cx="1566522" cy="1566522"/>
            </a:xfrm>
            <a:prstGeom prst="halfFrame">
              <a:avLst>
                <a:gd name="adj1" fmla="val 29385"/>
                <a:gd name="adj2" fmla="val 29005"/>
              </a:avLst>
            </a:prstGeom>
            <a:solidFill>
              <a:srgbClr val="5B6A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-14293" y="2577266"/>
              <a:ext cx="883840" cy="1575018"/>
            </a:xfrm>
            <a:custGeom>
              <a:avLst/>
              <a:gdLst>
                <a:gd name="connsiteX0" fmla="*/ 17082 w 974344"/>
                <a:gd name="connsiteY0" fmla="*/ 0 h 1914525"/>
                <a:gd name="connsiteX1" fmla="*/ 974344 w 974344"/>
                <a:gd name="connsiteY1" fmla="*/ 957263 h 1914525"/>
                <a:gd name="connsiteX2" fmla="*/ 17082 w 974344"/>
                <a:gd name="connsiteY2" fmla="*/ 1914525 h 1914525"/>
                <a:gd name="connsiteX3" fmla="*/ 0 w 974344"/>
                <a:gd name="connsiteY3" fmla="*/ 1897443 h 1914525"/>
                <a:gd name="connsiteX4" fmla="*/ 0 w 974344"/>
                <a:gd name="connsiteY4" fmla="*/ 17082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4344" h="1914525">
                  <a:moveTo>
                    <a:pt x="17082" y="0"/>
                  </a:moveTo>
                  <a:lnTo>
                    <a:pt x="974344" y="957263"/>
                  </a:lnTo>
                  <a:lnTo>
                    <a:pt x="17082" y="1914525"/>
                  </a:lnTo>
                  <a:lnTo>
                    <a:pt x="0" y="1897443"/>
                  </a:lnTo>
                  <a:lnTo>
                    <a:pt x="0" y="17082"/>
                  </a:lnTo>
                  <a:close/>
                </a:path>
              </a:pathLst>
            </a:custGeom>
            <a:noFill/>
            <a:ln w="38100">
              <a:gradFill flip="none" rotWithShape="1">
                <a:gsLst>
                  <a:gs pos="0">
                    <a:srgbClr val="D7B26C">
                      <a:alpha val="45000"/>
                    </a:srgbClr>
                  </a:gs>
                  <a:gs pos="75000">
                    <a:srgbClr val="D7B26C">
                      <a:alpha val="43000"/>
                    </a:srgbClr>
                  </a:gs>
                  <a:gs pos="32000">
                    <a:srgbClr val="D7B26C"/>
                  </a:gs>
                  <a:gs pos="100000">
                    <a:srgbClr val="D7B26C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commondata" val="eyJoZGlkIjoiZTg2YmU1NmU1YjkyY2ZmMTg4YTZiMzNiYTJjZjQxOWM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1798</Words>
  <Application>WPS 演示</Application>
  <PresentationFormat>宽屏</PresentationFormat>
  <Paragraphs>194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宋体</vt:lpstr>
      <vt:lpstr>Wingdings</vt:lpstr>
      <vt:lpstr>汉仪文黑-55简</vt:lpstr>
      <vt:lpstr>黑体</vt:lpstr>
      <vt:lpstr>Calibri</vt:lpstr>
      <vt:lpstr>微软雅黑</vt:lpstr>
      <vt:lpstr>Arial Unicode MS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千禧.</cp:lastModifiedBy>
  <cp:revision>80</cp:revision>
  <dcterms:created xsi:type="dcterms:W3CDTF">2021-04-15T09:41:00Z</dcterms:created>
  <dcterms:modified xsi:type="dcterms:W3CDTF">2023-10-12T13:31:04Z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A6DCE51B1C5649DD89AB70B98A2C1534_11</vt:lpwstr>
  </property>
  <property fmtid="{D5CDD505-2E9C-101B-9397-08002B2CF9AE}" pid="3" name="KSOProductBuildVer">
    <vt:lpwstr>2052-12.1.0.15712</vt:lpwstr>
  </property>
  <property fmtid="{D5CDD505-2E9C-101B-9397-08002B2CF9AE}" pid="4" name="KSOSaveFontToCloudKey">
    <vt:lpwstr>457299333_btnclosed</vt:lpwstr>
  </property>
</Properties>
</file>