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howGuides="1">
      <p:cViewPr>
        <p:scale>
          <a:sx n="85" d="100"/>
          <a:sy n="85" d="100"/>
        </p:scale>
        <p:origin x="1496" y="56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358A-CE5E-49B5-63E6-ABC88B1B5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579F2-4BAE-4317-D88E-6C607D7BA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62CF1-6B7B-D599-0F64-33551EF7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399-6AA2-7D47-BE55-8666436332CC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CCB9-2CAD-3F8A-B1B9-12E631C1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76A2-D79D-F827-51EF-D00B60B6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00B6-FCCA-444A-AF3D-12A7DB5B2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52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4162-B3A4-658F-0C44-44339F93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AEB3B-058A-F40E-6083-615D08774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C79BB-95BA-7CDC-2BB6-83BDDB97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399-6AA2-7D47-BE55-8666436332CC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8EA13-AF08-9245-A476-7E22728F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7C05A-F840-2317-F686-8B46655D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00B6-FCCA-444A-AF3D-12A7DB5B2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08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7DB99-67AD-1BB7-C8EE-63F3BF993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00179-A721-AD83-4140-CA7569194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088B6-BC3F-6672-FFCA-EA0E07AD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399-6AA2-7D47-BE55-8666436332CC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4FDF-C0AE-F660-2B8A-27CCD8EF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6DC9-61A4-946A-61C8-3F2AA204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00B6-FCCA-444A-AF3D-12A7DB5B2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9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E432-952B-EAB3-FEFB-C81BD6C0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21CB-BD64-A793-7E16-2E32E9DAA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035C9-E83A-9C19-3E34-FF8F5439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399-6AA2-7D47-BE55-8666436332CC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CAF52-1F18-0B69-FDB9-705BFDE8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E3CC1-1E11-78C4-A5C1-A10D2E63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00B6-FCCA-444A-AF3D-12A7DB5B2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70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61EF-D11A-AD59-F39F-9D93F8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84FB0-4C27-CB18-C6E1-0CAFB7EFA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43CD6-101A-079A-84F5-5D26E781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399-6AA2-7D47-BE55-8666436332CC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F1082-3EFF-9544-862D-3128673B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14E29-F103-021C-4972-00239AE3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00B6-FCCA-444A-AF3D-12A7DB5B2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4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1687-7EEF-4042-B5A2-473969C8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F933-2378-39C3-3AB9-124AC8A87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C7AD7-9998-21FA-1CB5-F931DC93C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944CF-B4E2-D4B9-2CF2-6F8E4617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399-6AA2-7D47-BE55-8666436332CC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D5B28-1184-288A-34D7-0C4547F4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3A8C3-1787-366C-9BAB-29111F50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00B6-FCCA-444A-AF3D-12A7DB5B2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80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74ED-FE9C-2105-C5A4-2001A420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F33FB-69E9-53E4-1AE0-67B3F9A19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7359D-533A-844A-2C09-69AE54709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A2DB0-5F64-7132-837D-6E6E3CF92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06AFD-F747-AADA-B15B-015443E60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4F4C9-2941-7445-AD35-81B0474B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399-6AA2-7D47-BE55-8666436332CC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87788-75D5-F212-CC36-FCAE27D0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B1CE2-261E-5F8A-FB91-D51E6C48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00B6-FCCA-444A-AF3D-12A7DB5B2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67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14F1-76DF-A967-5B36-620218D4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E8C29-5D09-5671-556F-869DAABC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399-6AA2-7D47-BE55-8666436332CC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27F17-DFEA-A810-F1CD-21FB0291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B5323-074B-BDD2-A440-44050E5B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00B6-FCCA-444A-AF3D-12A7DB5B2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33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11F25-D1F7-93E6-2016-C522844E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399-6AA2-7D47-BE55-8666436332CC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E36E5-EC84-2185-AD77-21427748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D68E6-F9BD-B437-1A54-FCCEE67E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00B6-FCCA-444A-AF3D-12A7DB5B2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68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85CC-9871-EE60-62E1-BC0D2F98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BA8E-C2C4-40AF-02FB-CAE3A447F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EACC1-210C-9B24-6F99-D0EA1D905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315A5-F158-7124-9E4C-DD2DBDAD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399-6AA2-7D47-BE55-8666436332CC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FDD21-2C98-AF21-46E5-690BD940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B4F97-05E1-4F1F-41CA-C6AE0901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00B6-FCCA-444A-AF3D-12A7DB5B2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57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87A5-8920-F1BA-299C-22A29978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7958C-3B1D-26F7-0BC9-7F27B4B08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BE83-BC3C-D0F2-C658-704A2A5FD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82AB7-86E1-BCBC-75EB-D08E15FD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399-6AA2-7D47-BE55-8666436332CC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B48AA-4B70-0F37-EF57-4388E4D6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147D2-D714-E448-DEDB-CC19B124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00B6-FCCA-444A-AF3D-12A7DB5B2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9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F2204-69B8-A1B2-1623-D375D850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B7576-F284-08F3-3BD3-5497A34D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9C469-F400-E7A4-E1E8-96363C849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A4399-6AA2-7D47-BE55-8666436332CC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DFD4C-21BE-3E1A-A750-21286676B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A038-06D3-1779-AE66-D73F812F3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B00B6-FCCA-444A-AF3D-12A7DB5B2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5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580CFF-4650-E8E3-7016-A9BF4C4DBB8A}"/>
              </a:ext>
            </a:extLst>
          </p:cNvPr>
          <p:cNvCxnSpPr>
            <a:cxnSpLocks/>
          </p:cNvCxnSpPr>
          <p:nvPr/>
        </p:nvCxnSpPr>
        <p:spPr>
          <a:xfrm>
            <a:off x="1248032" y="2792627"/>
            <a:ext cx="17942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D616A7-F8E3-7210-F227-236A4BE0C3AE}"/>
              </a:ext>
            </a:extLst>
          </p:cNvPr>
          <p:cNvCxnSpPr>
            <a:cxnSpLocks/>
          </p:cNvCxnSpPr>
          <p:nvPr/>
        </p:nvCxnSpPr>
        <p:spPr>
          <a:xfrm>
            <a:off x="3674692" y="2792627"/>
            <a:ext cx="33695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C74023-2E46-6A0E-C709-79E0D8F0C7DF}"/>
              </a:ext>
            </a:extLst>
          </p:cNvPr>
          <p:cNvCxnSpPr>
            <a:cxnSpLocks/>
          </p:cNvCxnSpPr>
          <p:nvPr/>
        </p:nvCxnSpPr>
        <p:spPr>
          <a:xfrm>
            <a:off x="7710771" y="2792627"/>
            <a:ext cx="1313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926CE8F-4C0C-BFD1-21AB-8AD80594C3EB}"/>
              </a:ext>
            </a:extLst>
          </p:cNvPr>
          <p:cNvSpPr>
            <a:spLocks noChangeAspect="1"/>
          </p:cNvSpPr>
          <p:nvPr/>
        </p:nvSpPr>
        <p:spPr>
          <a:xfrm>
            <a:off x="3132369" y="2765173"/>
            <a:ext cx="55277" cy="5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B29EAC6-81B9-EE48-5FA3-6AB5ACF7A11B}"/>
              </a:ext>
            </a:extLst>
          </p:cNvPr>
          <p:cNvSpPr>
            <a:spLocks noChangeAspect="1"/>
          </p:cNvSpPr>
          <p:nvPr/>
        </p:nvSpPr>
        <p:spPr>
          <a:xfrm>
            <a:off x="3334906" y="2765173"/>
            <a:ext cx="55277" cy="5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2F307C-E843-719C-77B5-28BC3F9F668F}"/>
              </a:ext>
            </a:extLst>
          </p:cNvPr>
          <p:cNvSpPr>
            <a:spLocks noChangeAspect="1"/>
          </p:cNvSpPr>
          <p:nvPr/>
        </p:nvSpPr>
        <p:spPr>
          <a:xfrm>
            <a:off x="3537444" y="2765173"/>
            <a:ext cx="55277" cy="5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7A388D-91E2-92EE-47D0-C9B648890D95}"/>
              </a:ext>
            </a:extLst>
          </p:cNvPr>
          <p:cNvCxnSpPr>
            <a:cxnSpLocks/>
          </p:cNvCxnSpPr>
          <p:nvPr/>
        </p:nvCxnSpPr>
        <p:spPr>
          <a:xfrm>
            <a:off x="1341120" y="2631440"/>
            <a:ext cx="0" cy="304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93971D-D053-EF33-8B62-76C9E593A172}"/>
              </a:ext>
            </a:extLst>
          </p:cNvPr>
          <p:cNvCxnSpPr>
            <a:cxnSpLocks/>
          </p:cNvCxnSpPr>
          <p:nvPr/>
        </p:nvCxnSpPr>
        <p:spPr>
          <a:xfrm>
            <a:off x="2397760" y="2631440"/>
            <a:ext cx="0" cy="304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412E94-B9F3-82F6-7018-665EA47472F8}"/>
              </a:ext>
            </a:extLst>
          </p:cNvPr>
          <p:cNvCxnSpPr>
            <a:cxnSpLocks/>
          </p:cNvCxnSpPr>
          <p:nvPr/>
        </p:nvCxnSpPr>
        <p:spPr>
          <a:xfrm>
            <a:off x="4119880" y="2631440"/>
            <a:ext cx="0" cy="304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E8AF28-AF60-8AAA-6429-25189EC163F1}"/>
              </a:ext>
            </a:extLst>
          </p:cNvPr>
          <p:cNvCxnSpPr>
            <a:cxnSpLocks/>
          </p:cNvCxnSpPr>
          <p:nvPr/>
        </p:nvCxnSpPr>
        <p:spPr>
          <a:xfrm>
            <a:off x="6564331" y="2631440"/>
            <a:ext cx="0" cy="304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8A3D8C-993F-DBD7-8341-DE857193354D}"/>
              </a:ext>
            </a:extLst>
          </p:cNvPr>
          <p:cNvCxnSpPr>
            <a:cxnSpLocks/>
          </p:cNvCxnSpPr>
          <p:nvPr/>
        </p:nvCxnSpPr>
        <p:spPr>
          <a:xfrm>
            <a:off x="5454786" y="2631440"/>
            <a:ext cx="0" cy="304800"/>
          </a:xfrm>
          <a:prstGeom prst="line">
            <a:avLst/>
          </a:prstGeom>
          <a:ln w="19050">
            <a:solidFill>
              <a:schemeClr val="accent5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05BDDA2-BB44-33A6-B608-B6B781D6AEAF}"/>
              </a:ext>
            </a:extLst>
          </p:cNvPr>
          <p:cNvSpPr>
            <a:spLocks noChangeAspect="1"/>
          </p:cNvSpPr>
          <p:nvPr/>
        </p:nvSpPr>
        <p:spPr>
          <a:xfrm>
            <a:off x="7152430" y="2765173"/>
            <a:ext cx="55277" cy="5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EEF4EF3-0598-D2DC-C7D5-82CABFD67D58}"/>
              </a:ext>
            </a:extLst>
          </p:cNvPr>
          <p:cNvSpPr>
            <a:spLocks noChangeAspect="1"/>
          </p:cNvSpPr>
          <p:nvPr/>
        </p:nvSpPr>
        <p:spPr>
          <a:xfrm>
            <a:off x="7354967" y="2765173"/>
            <a:ext cx="55277" cy="5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9935EE-657F-370A-4F2E-E49225F65CF8}"/>
              </a:ext>
            </a:extLst>
          </p:cNvPr>
          <p:cNvSpPr>
            <a:spLocks noChangeAspect="1"/>
          </p:cNvSpPr>
          <p:nvPr/>
        </p:nvSpPr>
        <p:spPr>
          <a:xfrm>
            <a:off x="7557505" y="2765173"/>
            <a:ext cx="55277" cy="5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460A2D3-84CC-F124-870B-1FA7856F266B}"/>
              </a:ext>
            </a:extLst>
          </p:cNvPr>
          <p:cNvCxnSpPr>
            <a:cxnSpLocks/>
          </p:cNvCxnSpPr>
          <p:nvPr/>
        </p:nvCxnSpPr>
        <p:spPr>
          <a:xfrm>
            <a:off x="8400352" y="2631440"/>
            <a:ext cx="0" cy="304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A449690-574B-35DE-778E-B55A876B8466}"/>
              </a:ext>
            </a:extLst>
          </p:cNvPr>
          <p:cNvSpPr txBox="1"/>
          <p:nvPr/>
        </p:nvSpPr>
        <p:spPr>
          <a:xfrm>
            <a:off x="918568" y="295381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biopsy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5CD139-8132-09E5-481B-5521B73D85D7}"/>
              </a:ext>
            </a:extLst>
          </p:cNvPr>
          <p:cNvSpPr txBox="1"/>
          <p:nvPr/>
        </p:nvSpPr>
        <p:spPr>
          <a:xfrm>
            <a:off x="1889450" y="2953815"/>
            <a:ext cx="1016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planned</a:t>
            </a:r>
          </a:p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biopsy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1B2045-3F87-A178-7497-26EB0AEC93E7}"/>
                  </a:ext>
                </a:extLst>
              </p:cNvPr>
              <p:cNvSpPr txBox="1"/>
              <p:nvPr/>
            </p:nvSpPr>
            <p:spPr>
              <a:xfrm>
                <a:off x="3414497" y="2953815"/>
                <a:ext cx="14107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planned</a:t>
                </a:r>
              </a:p>
              <a:p>
                <a:pPr algn="ctr"/>
                <a:r>
                  <a:rPr lang="en-US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biopsy</a:t>
                </a:r>
                <a:r>
                  <a:rPr lang="zh-CN" alt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/>
                      <m:t>𝒈</m:t>
                    </m:r>
                    <m:r>
                      <a:rPr lang="en-US" altLang="zh-CN" sz="1600" b="1" i="1" smtClean="0"/>
                      <m:t>−</m:t>
                    </m:r>
                    <m:r>
                      <a:rPr lang="en-US" altLang="zh-CN" sz="1600" b="1" i="1" smtClean="0"/>
                      <m:t>𝟏</m:t>
                    </m:r>
                  </m:oMath>
                </a14:m>
                <a:endParaRPr lang="en-GB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1B2045-3F87-A178-7497-26EB0AEC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497" y="2953815"/>
                <a:ext cx="1410771" cy="584775"/>
              </a:xfrm>
              <a:prstGeom prst="rect">
                <a:avLst/>
              </a:prstGeom>
              <a:blipFill>
                <a:blip r:embed="rId2"/>
                <a:stretch>
                  <a:fillRect l="-1770" t="-2128" b="-14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6556503D-3001-6D71-ECB4-B2F93C7B60E2}"/>
              </a:ext>
            </a:extLst>
          </p:cNvPr>
          <p:cNvSpPr txBox="1"/>
          <p:nvPr/>
        </p:nvSpPr>
        <p:spPr>
          <a:xfrm>
            <a:off x="4770145" y="2953815"/>
            <a:ext cx="1369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en-US" sz="16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6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progression</a:t>
            </a:r>
            <a:endParaRPr lang="en-GB" sz="16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B143011-FDC7-5251-0280-E8743EF44FFF}"/>
                  </a:ext>
                </a:extLst>
              </p:cNvPr>
              <p:cNvSpPr txBox="1"/>
              <p:nvPr/>
            </p:nvSpPr>
            <p:spPr>
              <a:xfrm>
                <a:off x="6058819" y="2953815"/>
                <a:ext cx="10422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planned</a:t>
                </a:r>
              </a:p>
              <a:p>
                <a:pPr algn="ctr"/>
                <a:r>
                  <a:rPr lang="en-US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biopsy</a:t>
                </a:r>
                <a:r>
                  <a:rPr lang="zh-CN" alt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/>
                      <m:t>𝒈</m:t>
                    </m:r>
                  </m:oMath>
                </a14:m>
                <a:endParaRPr lang="en-GB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B143011-FDC7-5251-0280-E8743EF44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819" y="2953815"/>
                <a:ext cx="1042273" cy="584775"/>
              </a:xfrm>
              <a:prstGeom prst="rect">
                <a:avLst/>
              </a:prstGeom>
              <a:blipFill>
                <a:blip r:embed="rId3"/>
                <a:stretch>
                  <a:fillRect l="-3614" t="-2128" b="-14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64B5482-E2A5-320A-87FA-CB164AC78D67}"/>
                  </a:ext>
                </a:extLst>
              </p:cNvPr>
              <p:cNvSpPr txBox="1"/>
              <p:nvPr/>
            </p:nvSpPr>
            <p:spPr>
              <a:xfrm>
                <a:off x="7819752" y="2953815"/>
                <a:ext cx="1161215" cy="619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planned</a:t>
                </a:r>
              </a:p>
              <a:p>
                <a:pPr algn="ctr"/>
                <a:r>
                  <a:rPr lang="en-US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biopsy</a:t>
                </a:r>
                <a:r>
                  <a:rPr lang="zh-CN" alt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sz="1600" b="1" i="1" smtClean="0"/>
                            </m:ctrlPr>
                          </m:accPr>
                          <m:e>
                            <m:r>
                              <a:rPr lang="en-US" altLang="zh-CN" sz="1600" b="1" i="1" smtClean="0"/>
                              <m:t>𝑵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en-US" altLang="zh-CN" sz="1600" b="1" i="1" smtClean="0"/>
                            </m:ctrlPr>
                          </m:sSupPr>
                          <m:e>
                            <m:r>
                              <a:rPr lang="en-US" altLang="zh-CN" sz="1600" b="1" i="1" smtClean="0"/>
                              <m:t>𝒊</m:t>
                            </m:r>
                          </m:e>
                          <m:sup>
                            <m:r>
                              <a:rPr lang="en-US" altLang="zh-CN" sz="1600" b="1" i="1" smtClean="0"/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GB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64B5482-E2A5-320A-87FA-CB164AC78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752" y="2953815"/>
                <a:ext cx="1161215" cy="619785"/>
              </a:xfrm>
              <a:prstGeom prst="rect">
                <a:avLst/>
              </a:prstGeom>
              <a:blipFill>
                <a:blip r:embed="rId4"/>
                <a:stretch>
                  <a:fillRect l="-3226" t="-2000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E9F3FFF-2B7F-4107-6DA4-539B608D3E2C}"/>
              </a:ext>
            </a:extLst>
          </p:cNvPr>
          <p:cNvCxnSpPr>
            <a:stCxn id="38" idx="2"/>
          </p:cNvCxnSpPr>
          <p:nvPr/>
        </p:nvCxnSpPr>
        <p:spPr>
          <a:xfrm>
            <a:off x="2397762" y="3538590"/>
            <a:ext cx="1276930" cy="748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0612AA8-CDE9-8E6B-BD3E-9DFF31E242D4}"/>
              </a:ext>
            </a:extLst>
          </p:cNvPr>
          <p:cNvCxnSpPr>
            <a:cxnSpLocks/>
            <a:stCxn id="39" idx="2"/>
            <a:endCxn id="53" idx="0"/>
          </p:cNvCxnSpPr>
          <p:nvPr/>
        </p:nvCxnSpPr>
        <p:spPr>
          <a:xfrm>
            <a:off x="4119883" y="3538590"/>
            <a:ext cx="162474" cy="637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B561E4B-6DCC-7743-0EE0-A83B503755A9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4946078" y="3538590"/>
            <a:ext cx="1633878" cy="748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EF3C9B9-39A9-8736-105C-ED75A4218605}"/>
              </a:ext>
            </a:extLst>
          </p:cNvPr>
          <p:cNvSpPr txBox="1"/>
          <p:nvPr/>
        </p:nvSpPr>
        <p:spPr>
          <a:xfrm>
            <a:off x="3398140" y="4175607"/>
            <a:ext cx="1768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</a:p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biopsies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conducted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2EFCD7C3-5CE6-E1F5-5F99-DAE64A392838}"/>
              </a:ext>
            </a:extLst>
          </p:cNvPr>
          <p:cNvSpPr/>
          <p:nvPr/>
        </p:nvSpPr>
        <p:spPr>
          <a:xfrm rot="16200000">
            <a:off x="5864976" y="1824209"/>
            <a:ext cx="304793" cy="1125171"/>
          </a:xfrm>
          <a:prstGeom prst="rightBrace">
            <a:avLst>
              <a:gd name="adj1" fmla="val 8333"/>
              <a:gd name="adj2" fmla="val 48668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92F8AC-A62B-D4CB-4A47-BEC1AFCE20FC}"/>
              </a:ext>
            </a:extLst>
          </p:cNvPr>
          <p:cNvSpPr txBox="1"/>
          <p:nvPr/>
        </p:nvSpPr>
        <p:spPr>
          <a:xfrm>
            <a:off x="5454786" y="1649622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delay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27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Zhenwei Yang</dc:creator>
  <cp:lastModifiedBy>Zhenwei Yang</cp:lastModifiedBy>
  <cp:revision>4</cp:revision>
  <dcterms:created xsi:type="dcterms:W3CDTF">2023-09-10T12:55:31Z</dcterms:created>
  <dcterms:modified xsi:type="dcterms:W3CDTF">2023-09-10T15:15:39Z</dcterms:modified>
</cp:coreProperties>
</file>