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8FF41-F6A0-44CB-8A74-5BC900F0B59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10BEF6C-0F39-4CF2-A531-EBA6BBE6C453}">
      <dgm:prSet phldrT="[Text]" custT="1"/>
      <dgm:spPr/>
      <dgm:t>
        <a:bodyPr/>
        <a:lstStyle/>
        <a:p>
          <a:r>
            <a:rPr lang="nl-NL" sz="2400" dirty="0" smtClean="0"/>
            <a:t>PSA Profile</a:t>
          </a:r>
          <a:endParaRPr lang="en-US" sz="2400" dirty="0"/>
        </a:p>
      </dgm:t>
    </dgm:pt>
    <dgm:pt modelId="{99353F05-FDE0-4B70-BD30-DD5FD92213B2}" type="parTrans" cxnId="{4AB71227-E042-4685-9F3B-2770EA5428AC}">
      <dgm:prSet/>
      <dgm:spPr/>
      <dgm:t>
        <a:bodyPr/>
        <a:lstStyle/>
        <a:p>
          <a:endParaRPr lang="en-US"/>
        </a:p>
      </dgm:t>
    </dgm:pt>
    <dgm:pt modelId="{133B86D8-D91D-4F49-891A-9C2605EE514A}" type="sibTrans" cxnId="{4AB71227-E042-4685-9F3B-2770EA5428AC}">
      <dgm:prSet/>
      <dgm:spPr/>
      <dgm:t>
        <a:bodyPr/>
        <a:lstStyle/>
        <a:p>
          <a:endParaRPr lang="en-US"/>
        </a:p>
      </dgm:t>
    </dgm:pt>
    <dgm:pt modelId="{635FF784-342B-4A73-986F-CE7CF20A7A26}">
      <dgm:prSet phldrT="[Text]" custT="1"/>
      <dgm:spPr/>
      <dgm:t>
        <a:bodyPr/>
        <a:lstStyle/>
        <a:p>
          <a:r>
            <a:rPr lang="nl-NL" sz="2400" dirty="0" err="1" smtClean="0"/>
            <a:t>Previous</a:t>
          </a:r>
          <a:r>
            <a:rPr lang="nl-NL" sz="2400" dirty="0" smtClean="0"/>
            <a:t> </a:t>
          </a:r>
          <a:r>
            <a:rPr lang="nl-NL" sz="2400" dirty="0" err="1" smtClean="0"/>
            <a:t>biopsy</a:t>
          </a:r>
          <a:r>
            <a:rPr lang="nl-NL" sz="2400" dirty="0" smtClean="0"/>
            <a:t> </a:t>
          </a:r>
          <a:r>
            <a:rPr lang="nl-NL" sz="2400" dirty="0" err="1" smtClean="0"/>
            <a:t>results</a:t>
          </a:r>
          <a:endParaRPr lang="en-US" sz="2400" dirty="0"/>
        </a:p>
      </dgm:t>
    </dgm:pt>
    <dgm:pt modelId="{CC784AD5-4920-427A-A732-BBFDF570B5BC}" type="parTrans" cxnId="{E069B660-6132-452C-BAFF-11DE85666B49}">
      <dgm:prSet/>
      <dgm:spPr/>
      <dgm:t>
        <a:bodyPr/>
        <a:lstStyle/>
        <a:p>
          <a:endParaRPr lang="en-US"/>
        </a:p>
      </dgm:t>
    </dgm:pt>
    <dgm:pt modelId="{98DAD940-D4BF-42CB-A5D9-440F2C48CF63}" type="sibTrans" cxnId="{E069B660-6132-452C-BAFF-11DE85666B49}">
      <dgm:prSet/>
      <dgm:spPr/>
      <dgm:t>
        <a:bodyPr/>
        <a:lstStyle/>
        <a:p>
          <a:endParaRPr lang="en-US"/>
        </a:p>
      </dgm:t>
    </dgm:pt>
    <dgm:pt modelId="{05FADCB0-C27A-491A-A46C-240711460752}">
      <dgm:prSet phldrT="[Text]" custT="1"/>
      <dgm:spPr/>
      <dgm:t>
        <a:bodyPr/>
        <a:lstStyle/>
        <a:p>
          <a:r>
            <a:rPr lang="nl-NL" sz="3200" dirty="0" err="1" smtClean="0"/>
            <a:t>Prediction</a:t>
          </a:r>
          <a:r>
            <a:rPr lang="nl-NL" sz="3200" dirty="0" smtClean="0"/>
            <a:t> Joint Model</a:t>
          </a:r>
          <a:endParaRPr lang="en-US" sz="3200" dirty="0"/>
        </a:p>
      </dgm:t>
    </dgm:pt>
    <dgm:pt modelId="{95165B14-9222-41A3-B7F5-46CC682DABFE}" type="parTrans" cxnId="{D027210F-5612-4684-986C-E29D7BBEF976}">
      <dgm:prSet/>
      <dgm:spPr/>
      <dgm:t>
        <a:bodyPr/>
        <a:lstStyle/>
        <a:p>
          <a:endParaRPr lang="en-US"/>
        </a:p>
      </dgm:t>
    </dgm:pt>
    <dgm:pt modelId="{9DE5F67D-C679-4091-92A6-A396AFC62E03}" type="sibTrans" cxnId="{D027210F-5612-4684-986C-E29D7BBEF976}">
      <dgm:prSet/>
      <dgm:spPr/>
      <dgm:t>
        <a:bodyPr/>
        <a:lstStyle/>
        <a:p>
          <a:endParaRPr lang="en-US"/>
        </a:p>
      </dgm:t>
    </dgm:pt>
    <dgm:pt modelId="{ADD82BBB-2EC9-4C76-9749-BE345F0EAA2F}">
      <dgm:prSet phldrT="[Text]" custT="1"/>
      <dgm:spPr/>
      <dgm:t>
        <a:bodyPr/>
        <a:lstStyle/>
        <a:p>
          <a:r>
            <a:rPr lang="nl-NL" sz="2400" dirty="0" smtClean="0"/>
            <a:t>Age</a:t>
          </a:r>
          <a:endParaRPr lang="en-US" sz="4100" dirty="0"/>
        </a:p>
      </dgm:t>
    </dgm:pt>
    <dgm:pt modelId="{B652B912-1F14-4E79-AD48-5C52C0D4A9B3}" type="parTrans" cxnId="{1CF6EDB3-8C17-4941-A700-0E0F7E15C722}">
      <dgm:prSet/>
      <dgm:spPr/>
      <dgm:t>
        <a:bodyPr/>
        <a:lstStyle/>
        <a:p>
          <a:endParaRPr lang="en-US"/>
        </a:p>
      </dgm:t>
    </dgm:pt>
    <dgm:pt modelId="{154455B7-8C55-4422-9634-9EA2415FF2CA}" type="sibTrans" cxnId="{1CF6EDB3-8C17-4941-A700-0E0F7E15C722}">
      <dgm:prSet/>
      <dgm:spPr/>
      <dgm:t>
        <a:bodyPr/>
        <a:lstStyle/>
        <a:p>
          <a:endParaRPr lang="en-US"/>
        </a:p>
      </dgm:t>
    </dgm:pt>
    <dgm:pt modelId="{820DD039-EDB3-4C5A-9E7B-361DF3E0BD5F}" type="pres">
      <dgm:prSet presAssocID="{F348FF41-F6A0-44CB-8A74-5BC900F0B59C}" presName="Name0" presStyleCnt="0">
        <dgm:presLayoutVars>
          <dgm:dir/>
          <dgm:resizeHandles val="exact"/>
        </dgm:presLayoutVars>
      </dgm:prSet>
      <dgm:spPr/>
    </dgm:pt>
    <dgm:pt modelId="{09294F6A-2BE8-4734-B44C-3EA6703918E1}" type="pres">
      <dgm:prSet presAssocID="{F348FF41-F6A0-44CB-8A74-5BC900F0B59C}" presName="vNodes" presStyleCnt="0"/>
      <dgm:spPr/>
    </dgm:pt>
    <dgm:pt modelId="{DEA7F8D7-9A57-4EBD-873E-10AE1D1D937B}" type="pres">
      <dgm:prSet presAssocID="{110BEF6C-0F39-4CF2-A531-EBA6BBE6C45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79C89-CE76-4AA8-9F05-7C04257D608B}" type="pres">
      <dgm:prSet presAssocID="{133B86D8-D91D-4F49-891A-9C2605EE514A}" presName="spacerT" presStyleCnt="0"/>
      <dgm:spPr/>
    </dgm:pt>
    <dgm:pt modelId="{BAA37768-E657-467A-BCD6-096800607687}" type="pres">
      <dgm:prSet presAssocID="{133B86D8-D91D-4F49-891A-9C2605EE51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2FF570-8CFD-4610-BC32-7B3D961B327E}" type="pres">
      <dgm:prSet presAssocID="{133B86D8-D91D-4F49-891A-9C2605EE514A}" presName="spacerB" presStyleCnt="0"/>
      <dgm:spPr/>
    </dgm:pt>
    <dgm:pt modelId="{A00D4507-0CEE-41C1-98EE-E590C05560B3}" type="pres">
      <dgm:prSet presAssocID="{635FF784-342B-4A73-986F-CE7CF20A7A26}" presName="node" presStyleLbl="node1" presStyleIdx="1" presStyleCnt="4" custScaleX="123097" custScaleY="101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3EDD4-AF52-4592-BA7F-43B407B98058}" type="pres">
      <dgm:prSet presAssocID="{98DAD940-D4BF-42CB-A5D9-440F2C48CF63}" presName="spacerT" presStyleCnt="0"/>
      <dgm:spPr/>
    </dgm:pt>
    <dgm:pt modelId="{AF22D1FB-04E7-4D36-B7FE-62F18D78607A}" type="pres">
      <dgm:prSet presAssocID="{98DAD940-D4BF-42CB-A5D9-440F2C48CF6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5BFE17C-2A4D-49C0-909C-075248557D13}" type="pres">
      <dgm:prSet presAssocID="{98DAD940-D4BF-42CB-A5D9-440F2C48CF63}" presName="spacerB" presStyleCnt="0"/>
      <dgm:spPr/>
    </dgm:pt>
    <dgm:pt modelId="{ACBD9606-7DE4-45C6-94EE-18462E445F30}" type="pres">
      <dgm:prSet presAssocID="{ADD82BBB-2EC9-4C76-9749-BE345F0EAA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5B552-CEED-4930-B592-D144C2F70B33}" type="pres">
      <dgm:prSet presAssocID="{F348FF41-F6A0-44CB-8A74-5BC900F0B59C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56843602-6DE4-453E-A3C4-58F466516D2A}" type="pres">
      <dgm:prSet presAssocID="{F348FF41-F6A0-44CB-8A74-5BC900F0B5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9C300FE-59D3-417D-B337-E82E52C2F39F}" type="pres">
      <dgm:prSet presAssocID="{F348FF41-F6A0-44CB-8A74-5BC900F0B59C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7EB9F-6D58-43F8-A514-09EAE87C882D}" type="presOf" srcId="{154455B7-8C55-4422-9634-9EA2415FF2CA}" destId="{04E5B552-CEED-4930-B592-D144C2F70B33}" srcOrd="0" destOrd="0" presId="urn:microsoft.com/office/officeart/2005/8/layout/equation2"/>
    <dgm:cxn modelId="{1A479AC6-7626-40B0-886B-F59A4E44C1E7}" type="presOf" srcId="{133B86D8-D91D-4F49-891A-9C2605EE514A}" destId="{BAA37768-E657-467A-BCD6-096800607687}" srcOrd="0" destOrd="0" presId="urn:microsoft.com/office/officeart/2005/8/layout/equation2"/>
    <dgm:cxn modelId="{016B7425-1FB9-454C-8F1E-90B9719DF7FE}" type="presOf" srcId="{ADD82BBB-2EC9-4C76-9749-BE345F0EAA2F}" destId="{ACBD9606-7DE4-45C6-94EE-18462E445F30}" srcOrd="0" destOrd="0" presId="urn:microsoft.com/office/officeart/2005/8/layout/equation2"/>
    <dgm:cxn modelId="{2506EF9F-700C-4DF4-8FD1-C62156A8AD06}" type="presOf" srcId="{98DAD940-D4BF-42CB-A5D9-440F2C48CF63}" destId="{AF22D1FB-04E7-4D36-B7FE-62F18D78607A}" srcOrd="0" destOrd="0" presId="urn:microsoft.com/office/officeart/2005/8/layout/equation2"/>
    <dgm:cxn modelId="{4AB71227-E042-4685-9F3B-2770EA5428AC}" srcId="{F348FF41-F6A0-44CB-8A74-5BC900F0B59C}" destId="{110BEF6C-0F39-4CF2-A531-EBA6BBE6C453}" srcOrd="0" destOrd="0" parTransId="{99353F05-FDE0-4B70-BD30-DD5FD92213B2}" sibTransId="{133B86D8-D91D-4F49-891A-9C2605EE514A}"/>
    <dgm:cxn modelId="{7B8CD505-4250-43F9-BECD-E0677245761A}" type="presOf" srcId="{F348FF41-F6A0-44CB-8A74-5BC900F0B59C}" destId="{820DD039-EDB3-4C5A-9E7B-361DF3E0BD5F}" srcOrd="0" destOrd="0" presId="urn:microsoft.com/office/officeart/2005/8/layout/equation2"/>
    <dgm:cxn modelId="{6D646ABE-8739-4AB8-9E6B-0C8599B9D13F}" type="presOf" srcId="{05FADCB0-C27A-491A-A46C-240711460752}" destId="{79C300FE-59D3-417D-B337-E82E52C2F39F}" srcOrd="0" destOrd="0" presId="urn:microsoft.com/office/officeart/2005/8/layout/equation2"/>
    <dgm:cxn modelId="{A9850320-FA6A-4DBA-A261-D3B367E54969}" type="presOf" srcId="{110BEF6C-0F39-4CF2-A531-EBA6BBE6C453}" destId="{DEA7F8D7-9A57-4EBD-873E-10AE1D1D937B}" srcOrd="0" destOrd="0" presId="urn:microsoft.com/office/officeart/2005/8/layout/equation2"/>
    <dgm:cxn modelId="{6F6E6F62-18BB-4FBA-9F7F-46FC1CE89288}" type="presOf" srcId="{154455B7-8C55-4422-9634-9EA2415FF2CA}" destId="{56843602-6DE4-453E-A3C4-58F466516D2A}" srcOrd="1" destOrd="0" presId="urn:microsoft.com/office/officeart/2005/8/layout/equation2"/>
    <dgm:cxn modelId="{D027210F-5612-4684-986C-E29D7BBEF976}" srcId="{F348FF41-F6A0-44CB-8A74-5BC900F0B59C}" destId="{05FADCB0-C27A-491A-A46C-240711460752}" srcOrd="3" destOrd="0" parTransId="{95165B14-9222-41A3-B7F5-46CC682DABFE}" sibTransId="{9DE5F67D-C679-4091-92A6-A396AFC62E03}"/>
    <dgm:cxn modelId="{1CF6EDB3-8C17-4941-A700-0E0F7E15C722}" srcId="{F348FF41-F6A0-44CB-8A74-5BC900F0B59C}" destId="{ADD82BBB-2EC9-4C76-9749-BE345F0EAA2F}" srcOrd="2" destOrd="0" parTransId="{B652B912-1F14-4E79-AD48-5C52C0D4A9B3}" sibTransId="{154455B7-8C55-4422-9634-9EA2415FF2CA}"/>
    <dgm:cxn modelId="{E069B660-6132-452C-BAFF-11DE85666B49}" srcId="{F348FF41-F6A0-44CB-8A74-5BC900F0B59C}" destId="{635FF784-342B-4A73-986F-CE7CF20A7A26}" srcOrd="1" destOrd="0" parTransId="{CC784AD5-4920-427A-A732-BBFDF570B5BC}" sibTransId="{98DAD940-D4BF-42CB-A5D9-440F2C48CF63}"/>
    <dgm:cxn modelId="{BDCABC84-6CA9-4BA3-A450-B87CA2C9AEAC}" type="presOf" srcId="{635FF784-342B-4A73-986F-CE7CF20A7A26}" destId="{A00D4507-0CEE-41C1-98EE-E590C05560B3}" srcOrd="0" destOrd="0" presId="urn:microsoft.com/office/officeart/2005/8/layout/equation2"/>
    <dgm:cxn modelId="{038E7510-67E5-4689-B51F-336B0554147B}" type="presParOf" srcId="{820DD039-EDB3-4C5A-9E7B-361DF3E0BD5F}" destId="{09294F6A-2BE8-4734-B44C-3EA6703918E1}" srcOrd="0" destOrd="0" presId="urn:microsoft.com/office/officeart/2005/8/layout/equation2"/>
    <dgm:cxn modelId="{4B3BAB7B-8EB4-4146-BD40-DC63953F3F1A}" type="presParOf" srcId="{09294F6A-2BE8-4734-B44C-3EA6703918E1}" destId="{DEA7F8D7-9A57-4EBD-873E-10AE1D1D937B}" srcOrd="0" destOrd="0" presId="urn:microsoft.com/office/officeart/2005/8/layout/equation2"/>
    <dgm:cxn modelId="{923BC648-894B-4B4D-8551-8F9D1CDEE18E}" type="presParOf" srcId="{09294F6A-2BE8-4734-B44C-3EA6703918E1}" destId="{69779C89-CE76-4AA8-9F05-7C04257D608B}" srcOrd="1" destOrd="0" presId="urn:microsoft.com/office/officeart/2005/8/layout/equation2"/>
    <dgm:cxn modelId="{3EE518B4-2575-49D4-9150-DA4D0500A3D1}" type="presParOf" srcId="{09294F6A-2BE8-4734-B44C-3EA6703918E1}" destId="{BAA37768-E657-467A-BCD6-096800607687}" srcOrd="2" destOrd="0" presId="urn:microsoft.com/office/officeart/2005/8/layout/equation2"/>
    <dgm:cxn modelId="{1A68D5A1-D7D3-47DE-846B-4D3B11BD8058}" type="presParOf" srcId="{09294F6A-2BE8-4734-B44C-3EA6703918E1}" destId="{712FF570-8CFD-4610-BC32-7B3D961B327E}" srcOrd="3" destOrd="0" presId="urn:microsoft.com/office/officeart/2005/8/layout/equation2"/>
    <dgm:cxn modelId="{13B0EC66-0E71-4C93-9A33-1D42082B50EE}" type="presParOf" srcId="{09294F6A-2BE8-4734-B44C-3EA6703918E1}" destId="{A00D4507-0CEE-41C1-98EE-E590C05560B3}" srcOrd="4" destOrd="0" presId="urn:microsoft.com/office/officeart/2005/8/layout/equation2"/>
    <dgm:cxn modelId="{4FBBB2EF-4E34-4152-9A6B-CA7217B0C4F0}" type="presParOf" srcId="{09294F6A-2BE8-4734-B44C-3EA6703918E1}" destId="{7D43EDD4-AF52-4592-BA7F-43B407B98058}" srcOrd="5" destOrd="0" presId="urn:microsoft.com/office/officeart/2005/8/layout/equation2"/>
    <dgm:cxn modelId="{F416A83C-ACD7-4BFD-B04B-1F59C2B6DDF4}" type="presParOf" srcId="{09294F6A-2BE8-4734-B44C-3EA6703918E1}" destId="{AF22D1FB-04E7-4D36-B7FE-62F18D78607A}" srcOrd="6" destOrd="0" presId="urn:microsoft.com/office/officeart/2005/8/layout/equation2"/>
    <dgm:cxn modelId="{58D6CA50-A2B0-4165-ABBA-A64B0D6A5164}" type="presParOf" srcId="{09294F6A-2BE8-4734-B44C-3EA6703918E1}" destId="{25BFE17C-2A4D-49C0-909C-075248557D13}" srcOrd="7" destOrd="0" presId="urn:microsoft.com/office/officeart/2005/8/layout/equation2"/>
    <dgm:cxn modelId="{2FC0ECCC-5029-4814-BBBA-C90602888DB7}" type="presParOf" srcId="{09294F6A-2BE8-4734-B44C-3EA6703918E1}" destId="{ACBD9606-7DE4-45C6-94EE-18462E445F30}" srcOrd="8" destOrd="0" presId="urn:microsoft.com/office/officeart/2005/8/layout/equation2"/>
    <dgm:cxn modelId="{7359A391-0164-4B75-8BA5-D10B7606CB34}" type="presParOf" srcId="{820DD039-EDB3-4C5A-9E7B-361DF3E0BD5F}" destId="{04E5B552-CEED-4930-B592-D144C2F70B33}" srcOrd="1" destOrd="0" presId="urn:microsoft.com/office/officeart/2005/8/layout/equation2"/>
    <dgm:cxn modelId="{01A5310D-BB43-439D-9DA9-6DFA83AF6B99}" type="presParOf" srcId="{04E5B552-CEED-4930-B592-D144C2F70B33}" destId="{56843602-6DE4-453E-A3C4-58F466516D2A}" srcOrd="0" destOrd="0" presId="urn:microsoft.com/office/officeart/2005/8/layout/equation2"/>
    <dgm:cxn modelId="{23612698-03EE-4DFF-B35C-F34F9A08C62C}" type="presParOf" srcId="{820DD039-EDB3-4C5A-9E7B-361DF3E0BD5F}" destId="{79C300FE-59D3-417D-B337-E82E52C2F39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7F8D7-9A57-4EBD-873E-10AE1D1D937B}">
      <dsp:nvSpPr>
        <dsp:cNvPr id="0" name=""/>
        <dsp:cNvSpPr/>
      </dsp:nvSpPr>
      <dsp:spPr>
        <a:xfrm>
          <a:off x="3083308" y="1126"/>
          <a:ext cx="1307386" cy="13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PSA Profile</a:t>
          </a:r>
          <a:endParaRPr lang="en-US" sz="2400" kern="1200" dirty="0"/>
        </a:p>
      </dsp:txBody>
      <dsp:txXfrm>
        <a:off x="3274770" y="192588"/>
        <a:ext cx="924462" cy="924462"/>
      </dsp:txXfrm>
    </dsp:sp>
    <dsp:sp modelId="{BAA37768-E657-467A-BCD6-096800607687}">
      <dsp:nvSpPr>
        <dsp:cNvPr id="0" name=""/>
        <dsp:cNvSpPr/>
      </dsp:nvSpPr>
      <dsp:spPr>
        <a:xfrm>
          <a:off x="3357859" y="1414672"/>
          <a:ext cx="758284" cy="7582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58370" y="1704640"/>
        <a:ext cx="557262" cy="178348"/>
      </dsp:txXfrm>
    </dsp:sp>
    <dsp:sp modelId="{A00D4507-0CEE-41C1-98EE-E590C05560B3}">
      <dsp:nvSpPr>
        <dsp:cNvPr id="0" name=""/>
        <dsp:cNvSpPr/>
      </dsp:nvSpPr>
      <dsp:spPr>
        <a:xfrm>
          <a:off x="2932324" y="2279116"/>
          <a:ext cx="1609353" cy="1324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/>
            <a:t>Previous</a:t>
          </a:r>
          <a:r>
            <a:rPr lang="nl-NL" sz="2400" kern="1200" dirty="0" smtClean="0"/>
            <a:t> </a:t>
          </a:r>
          <a:r>
            <a:rPr lang="nl-NL" sz="2400" kern="1200" dirty="0" err="1" smtClean="0"/>
            <a:t>biopsy</a:t>
          </a:r>
          <a:r>
            <a:rPr lang="nl-NL" sz="2400" kern="1200" dirty="0" smtClean="0"/>
            <a:t> </a:t>
          </a:r>
          <a:r>
            <a:rPr lang="nl-NL" sz="2400" kern="1200" dirty="0" err="1" smtClean="0"/>
            <a:t>results</a:t>
          </a:r>
          <a:endParaRPr lang="en-US" sz="2400" kern="1200" dirty="0"/>
        </a:p>
      </dsp:txBody>
      <dsp:txXfrm>
        <a:off x="3168008" y="2473113"/>
        <a:ext cx="1137985" cy="936702"/>
      </dsp:txXfrm>
    </dsp:sp>
    <dsp:sp modelId="{AF22D1FB-04E7-4D36-B7FE-62F18D78607A}">
      <dsp:nvSpPr>
        <dsp:cNvPr id="0" name=""/>
        <dsp:cNvSpPr/>
      </dsp:nvSpPr>
      <dsp:spPr>
        <a:xfrm>
          <a:off x="3357859" y="3709972"/>
          <a:ext cx="758284" cy="75828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58370" y="3999940"/>
        <a:ext cx="557262" cy="178348"/>
      </dsp:txXfrm>
    </dsp:sp>
    <dsp:sp modelId="{ACBD9606-7DE4-45C6-94EE-18462E445F30}">
      <dsp:nvSpPr>
        <dsp:cNvPr id="0" name=""/>
        <dsp:cNvSpPr/>
      </dsp:nvSpPr>
      <dsp:spPr>
        <a:xfrm>
          <a:off x="3083308" y="4574416"/>
          <a:ext cx="1307386" cy="13073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/>
            <a:t>Age</a:t>
          </a:r>
          <a:endParaRPr lang="en-US" sz="4100" kern="1200" dirty="0"/>
        </a:p>
      </dsp:txBody>
      <dsp:txXfrm>
        <a:off x="3274770" y="4765878"/>
        <a:ext cx="924462" cy="924462"/>
      </dsp:txXfrm>
    </dsp:sp>
    <dsp:sp modelId="{04E5B552-CEED-4930-B592-D144C2F70B33}">
      <dsp:nvSpPr>
        <dsp:cNvPr id="0" name=""/>
        <dsp:cNvSpPr/>
      </dsp:nvSpPr>
      <dsp:spPr>
        <a:xfrm>
          <a:off x="4737786" y="2698290"/>
          <a:ext cx="415748" cy="4863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37786" y="2795559"/>
        <a:ext cx="291024" cy="291809"/>
      </dsp:txXfrm>
    </dsp:sp>
    <dsp:sp modelId="{79C300FE-59D3-417D-B337-E82E52C2F39F}">
      <dsp:nvSpPr>
        <dsp:cNvPr id="0" name=""/>
        <dsp:cNvSpPr/>
      </dsp:nvSpPr>
      <dsp:spPr>
        <a:xfrm>
          <a:off x="5326110" y="1634078"/>
          <a:ext cx="2614772" cy="2614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err="1" smtClean="0"/>
            <a:t>Prediction</a:t>
          </a:r>
          <a:r>
            <a:rPr lang="nl-NL" sz="3200" kern="1200" dirty="0" smtClean="0"/>
            <a:t> Joint Model</a:t>
          </a:r>
          <a:endParaRPr lang="en-US" sz="3200" kern="1200" dirty="0"/>
        </a:p>
      </dsp:txBody>
      <dsp:txXfrm>
        <a:off x="5709034" y="2017002"/>
        <a:ext cx="1848924" cy="184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5B4F-E93D-4446-BD96-3EE2BA4BF00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1395-B7A6-4F5D-8D0B-5834B82A5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516870"/>
              </p:ext>
            </p:extLst>
          </p:nvPr>
        </p:nvGraphicFramePr>
        <p:xfrm>
          <a:off x="-2772816" y="329242"/>
          <a:ext cx="10873208" cy="588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203719" y="3014338"/>
            <a:ext cx="320737" cy="375202"/>
            <a:chOff x="3459204" y="2075380"/>
            <a:chExt cx="320737" cy="375202"/>
          </a:xfrm>
        </p:grpSpPr>
        <p:sp>
          <p:nvSpPr>
            <p:cNvPr id="6" name="Right Arrow 5"/>
            <p:cNvSpPr/>
            <p:nvPr/>
          </p:nvSpPr>
          <p:spPr>
            <a:xfrm>
              <a:off x="3459204" y="2075380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3459204" y="2150420"/>
              <a:ext cx="224516" cy="225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29101" y="3781100"/>
                <a:ext cx="29523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400" dirty="0" smtClean="0">
                    <a:solidFill>
                      <a:srgbClr val="FF0000"/>
                    </a:solidFill>
                  </a:rPr>
                  <a:t>Personalized</a:t>
                </a:r>
                <a:r>
                  <a:rPr lang="nl-NL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sz="2400" dirty="0" err="1" smtClean="0">
                    <a:solidFill>
                      <a:srgbClr val="FF0000"/>
                    </a:solidFill>
                  </a:rPr>
                  <a:t>Cumulative</a:t>
                </a:r>
                <a:r>
                  <a:rPr lang="nl-NL" sz="2400" dirty="0" smtClean="0">
                    <a:solidFill>
                      <a:srgbClr val="FF0000"/>
                    </a:solidFill>
                  </a:rPr>
                  <a:t>-risk of </a:t>
                </a:r>
              </a:p>
              <a:p>
                <a:pPr algn="ctr"/>
                <a:r>
                  <a:rPr lang="nl-NL" sz="2400" dirty="0" err="1" smtClean="0">
                    <a:solidFill>
                      <a:srgbClr val="FF0000"/>
                    </a:solidFill>
                  </a:rPr>
                  <a:t>Gleason</a:t>
                </a:r>
                <a:r>
                  <a:rPr lang="nl-NL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sz="2400" dirty="0" smtClean="0">
                    <a:solidFill>
                      <a:srgbClr val="FF0000"/>
                    </a:solidFill>
                  </a:rPr>
                  <a:t>grade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2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101" y="3781100"/>
                <a:ext cx="2952328" cy="1200329"/>
              </a:xfrm>
              <a:prstGeom prst="rect">
                <a:avLst/>
              </a:prstGeom>
              <a:blipFill rotWithShape="1">
                <a:blip r:embed="rId7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47575"/>
            <a:ext cx="2962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3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Erasmus 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Tomer</dc:creator>
  <cp:lastModifiedBy>A. Tomer</cp:lastModifiedBy>
  <cp:revision>6</cp:revision>
  <dcterms:created xsi:type="dcterms:W3CDTF">2019-06-26T08:54:37Z</dcterms:created>
  <dcterms:modified xsi:type="dcterms:W3CDTF">2019-09-10T09:45:10Z</dcterms:modified>
</cp:coreProperties>
</file>