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lack and white photo of a solar panel"/>
          <p:cNvSpPr/>
          <p:nvPr>
            <p:ph type="pic" sz="half" idx="21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Black and white photo of water flowing over the spillway gates of a dam"/>
          <p:cNvSpPr/>
          <p:nvPr>
            <p:ph type="pic" sz="half" idx="22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Black and white photo of windmills under a cloudy sky"/>
          <p:cNvSpPr/>
          <p:nvPr>
            <p:ph type="pic" idx="2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Black and white photo of windmills under a cloudy sky"/>
          <p:cNvSpPr/>
          <p:nvPr>
            <p:ph type="pic" idx="22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lack and white aerial photo of a person standing on top of a dam"/>
          <p:cNvSpPr/>
          <p:nvPr>
            <p:ph type="pic" idx="21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lack and white aerial photo of a person standing on top of a dam"/>
          <p:cNvSpPr/>
          <p:nvPr>
            <p:ph type="pic" idx="21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Black and white photo of windmills under a cloudy sky"/>
          <p:cNvSpPr/>
          <p:nvPr>
            <p:ph type="pic" idx="21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Black and white photo of windmills under a cloudy sky"/>
          <p:cNvSpPr/>
          <p:nvPr>
            <p:ph type="pic" idx="22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roject nam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Автоматизация работы отдела закупок</a:t>
            </a:r>
          </a:p>
        </p:txBody>
      </p:sp>
      <p:sp>
        <p:nvSpPr>
          <p:cNvPr id="167" name="Fullnam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Грошников Е.С.</a:t>
            </a:r>
          </a:p>
        </p:txBody>
      </p:sp>
      <p:sp>
        <p:nvSpPr>
          <p:cNvPr id="168" name="Year"/>
          <p:cNvSpPr txBox="1"/>
          <p:nvPr/>
        </p:nvSpPr>
        <p:spPr>
          <a:xfrm>
            <a:off x="10980213" y="5411251"/>
            <a:ext cx="118567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2018 год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opic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Главное</a:t>
            </a:r>
          </a:p>
        </p:txBody>
      </p:sp>
      <p:sp>
        <p:nvSpPr>
          <p:cNvPr id="171" name="H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Выполненные работы</a:t>
            </a:r>
          </a:p>
        </p:txBody>
      </p:sp>
      <p:sp>
        <p:nvSpPr>
          <p:cNvPr id="172" name="Main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2700"/>
              </a:spcBef>
              <a:defRPr sz="3332"/>
            </a:pPr>
            <a:r>
              <a:t>Описаны бизнес-процессы, выявлена потребность в автоматизации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Спроектирована и разработана база данных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Составлены запросы для поиска и обработки данных (SQL)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Разработано клиентское приложение и отчетные формы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Организовано клиент-серверное взаимодействие</a:t>
            </a:r>
          </a:p>
        </p:txBody>
      </p:sp>
      <p:sp>
        <p:nvSpPr>
          <p:cNvPr id="173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pic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Главное</a:t>
            </a:r>
          </a:p>
        </p:txBody>
      </p:sp>
      <p:sp>
        <p:nvSpPr>
          <p:cNvPr id="176" name="H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67359">
              <a:spcBef>
                <a:spcPts val="2200"/>
              </a:spcBef>
              <a:defRPr sz="4800"/>
            </a:pPr>
            <a:r>
              <a:t>Используемые технологии</a:t>
            </a:r>
          </a:p>
        </p:txBody>
      </p:sp>
      <p:sp>
        <p:nvSpPr>
          <p:cNvPr id="177" name="Main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C#</a:t>
            </a:r>
            <a:r>
              <a:t>,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WinForms</a:t>
            </a:r>
            <a:r>
              <a:t>,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.NET</a:t>
            </a:r>
            <a:r>
              <a:t> — для разработки клиентского приложения</a:t>
            </a:r>
          </a:p>
          <a:p>
            <a:pPr/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SQL Server Management Studio</a:t>
            </a:r>
            <a:r>
              <a:t>,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MS SQL Server</a:t>
            </a:r>
            <a:r>
              <a:t> — для работы с сервером и базой данных</a:t>
            </a:r>
          </a:p>
          <a:p>
            <a:pPr/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Erwin DM</a:t>
            </a:r>
            <a:r>
              <a:t> — для моделирования базы данных</a:t>
            </a:r>
          </a:p>
        </p:txBody>
      </p:sp>
      <p:sp>
        <p:nvSpPr>
          <p:cNvPr id="178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hecker dir="horz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opic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Главное</a:t>
            </a:r>
          </a:p>
        </p:txBody>
      </p:sp>
      <p:sp>
        <p:nvSpPr>
          <p:cNvPr id="181" name="H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Роли в проекте</a:t>
            </a:r>
          </a:p>
        </p:txBody>
      </p:sp>
      <p:sp>
        <p:nvSpPr>
          <p:cNvPr id="182" name="Main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Аналитик</a:t>
            </a:r>
          </a:p>
          <a:p>
            <a:pPr/>
            <a:r>
              <a:t>Программист</a:t>
            </a:r>
          </a:p>
          <a:p>
            <a:pPr/>
            <a:r>
              <a:t>Тестировщик</a:t>
            </a:r>
          </a:p>
          <a:p>
            <a:pPr/>
            <a:r>
              <a:t>Продакт-менеджер</a:t>
            </a:r>
          </a:p>
        </p:txBody>
      </p:sp>
      <p:sp>
        <p:nvSpPr>
          <p:cNvPr id="183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 flipV="1">
            <a:off x="406400" y="7791750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6" name="Topic"/>
          <p:cNvSpPr txBox="1"/>
          <p:nvPr>
            <p:ph type="title"/>
          </p:nvPr>
        </p:nvSpPr>
        <p:spPr>
          <a:xfrm>
            <a:off x="406400" y="8077055"/>
            <a:ext cx="12192000" cy="1575090"/>
          </a:xfrm>
          <a:prstGeom prst="rect">
            <a:avLst/>
          </a:prstGeom>
        </p:spPr>
        <p:txBody>
          <a:bodyPr/>
          <a:lstStyle>
            <a:lvl1pPr defTabSz="379729">
              <a:defRPr sz="11049"/>
            </a:lvl1pPr>
          </a:lstStyle>
          <a:p>
            <a:pPr/>
            <a:r>
              <a:t>Клиентское приложение</a:t>
            </a:r>
          </a:p>
        </p:txBody>
      </p:sp>
      <p:sp>
        <p:nvSpPr>
          <p:cNvPr id="187" name="Header"/>
          <p:cNvSpPr txBox="1"/>
          <p:nvPr>
            <p:ph type="body" sz="quarter" idx="1"/>
          </p:nvPr>
        </p:nvSpPr>
        <p:spPr>
          <a:xfrm>
            <a:off x="406400" y="5918055"/>
            <a:ext cx="12192000" cy="1803401"/>
          </a:xfrm>
          <a:prstGeom prst="rect">
            <a:avLst/>
          </a:prstGeom>
        </p:spPr>
        <p:txBody>
          <a:bodyPr/>
          <a:lstStyle/>
          <a:p>
            <a:pPr/>
            <a:r>
              <a:t>Главное меню</a:t>
            </a:r>
          </a:p>
        </p:txBody>
      </p:sp>
      <p:pic>
        <p:nvPicPr>
          <p:cNvPr id="188" name="Main page" descr="Main p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6257" y="1349467"/>
            <a:ext cx="7026498" cy="6157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Directories menu" descr="Directories menu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23910" y="1362791"/>
            <a:ext cx="6971192" cy="613059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ext directories"/>
          <p:cNvSpPr txBox="1"/>
          <p:nvPr/>
        </p:nvSpPr>
        <p:spPr>
          <a:xfrm>
            <a:off x="5840952" y="1764209"/>
            <a:ext cx="128102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Справочники</a:t>
            </a:r>
          </a:p>
        </p:txBody>
      </p:sp>
      <p:pic>
        <p:nvPicPr>
          <p:cNvPr id="191" name="Reports menu" descr="Reports menu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35721" y="1357060"/>
            <a:ext cx="6947570" cy="6142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Connection Line" descr="Connection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12113" y="2318666"/>
            <a:ext cx="1909364" cy="290918"/>
          </a:xfrm>
          <a:prstGeom prst="rect">
            <a:avLst/>
          </a:prstGeom>
          <a:effectLst>
            <a:outerShdw sx="100000" sy="100000" kx="0" ky="0" algn="b" rotWithShape="0" blurRad="50800" dist="69648" dir="8027635">
              <a:srgbClr val="000000">
                <a:alpha val="50270"/>
              </a:srgbClr>
            </a:outerShdw>
          </a:effectLst>
        </p:spPr>
      </p:pic>
      <p:sp>
        <p:nvSpPr>
          <p:cNvPr id="193" name="Text reports"/>
          <p:cNvSpPr txBox="1"/>
          <p:nvPr/>
        </p:nvSpPr>
        <p:spPr>
          <a:xfrm>
            <a:off x="8233131" y="1764209"/>
            <a:ext cx="74424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Отчёты</a:t>
            </a:r>
          </a:p>
        </p:txBody>
      </p:sp>
      <p:sp>
        <p:nvSpPr>
          <p:cNvPr id="194" name="Attention to DB work menu"/>
          <p:cNvSpPr/>
          <p:nvPr/>
        </p:nvSpPr>
        <p:spPr>
          <a:xfrm>
            <a:off x="5788777" y="2151525"/>
            <a:ext cx="6122532" cy="1587409"/>
          </a:xfrm>
          <a:prstGeom prst="roundRect">
            <a:avLst>
              <a:gd name="adj" fmla="val 12001"/>
            </a:avLst>
          </a:prstGeom>
          <a:ln w="1143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5" name="Circle"/>
          <p:cNvSpPr/>
          <p:nvPr/>
        </p:nvSpPr>
        <p:spPr>
          <a:xfrm>
            <a:off x="5805493" y="1308853"/>
            <a:ext cx="1204825" cy="1204825"/>
          </a:xfrm>
          <a:prstGeom prst="ellipse">
            <a:avLst/>
          </a:prstGeom>
          <a:solidFill>
            <a:schemeClr val="accent1">
              <a:hueOff val="-84091"/>
              <a:satOff val="15316"/>
              <a:lumOff val="24313"/>
              <a:alpha val="50237"/>
            </a:schemeClr>
          </a:solidFill>
          <a:ln w="76200">
            <a:solidFill>
              <a:schemeClr val="accent5">
                <a:alpha val="5023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6" name="Клик"/>
          <p:cNvSpPr/>
          <p:nvPr/>
        </p:nvSpPr>
        <p:spPr>
          <a:xfrm>
            <a:off x="4883905" y="724653"/>
            <a:ext cx="3048001" cy="444501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b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Клик</a:t>
            </a:r>
          </a:p>
        </p:txBody>
      </p:sp>
      <p:sp>
        <p:nvSpPr>
          <p:cNvPr id="197" name="Circle"/>
          <p:cNvSpPr/>
          <p:nvPr/>
        </p:nvSpPr>
        <p:spPr>
          <a:xfrm>
            <a:off x="8161656" y="1492061"/>
            <a:ext cx="887197" cy="887198"/>
          </a:xfrm>
          <a:prstGeom prst="ellipse">
            <a:avLst/>
          </a:prstGeom>
          <a:solidFill>
            <a:schemeClr val="accent1">
              <a:hueOff val="-84091"/>
              <a:satOff val="15316"/>
              <a:lumOff val="24313"/>
              <a:alpha val="40237"/>
            </a:schemeClr>
          </a:solidFill>
          <a:ln w="76200">
            <a:solidFill>
              <a:schemeClr val="accent5">
                <a:alpha val="4023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8" name="Клик"/>
          <p:cNvSpPr/>
          <p:nvPr/>
        </p:nvSpPr>
        <p:spPr>
          <a:xfrm>
            <a:off x="7081254" y="907861"/>
            <a:ext cx="3048001" cy="444501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b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Клик</a:t>
            </a:r>
          </a:p>
        </p:txBody>
      </p:sp>
      <p:pic>
        <p:nvPicPr>
          <p:cNvPr id="199" name="Text work with DB" descr="Text work with DB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0105" y="2219082"/>
            <a:ext cx="3665444" cy="1452294"/>
          </a:xfrm>
          <a:prstGeom prst="rect">
            <a:avLst/>
          </a:prstGeom>
          <a:effectLst>
            <a:outerShdw sx="100000" sy="100000" kx="0" ky="0" algn="b" rotWithShape="0" blurRad="50800" dist="69648" dir="8027635">
              <a:srgbClr val="000000">
                <a:alpha val="5027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6" dur="2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Class="entr" nodeType="after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0" dur="3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4" dur="300" fill="hold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xit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8" dur="200" fill="hold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xit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2" dur="500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Class="entr" nodeType="with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Class="exit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3" dur="200" fill="hold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xit" nodeType="withEffect" presetSubtype="0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6" dur="200" fill="hold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"/>
                            </p:stCondLst>
                            <p:childTnLst>
                              <p:par>
                                <p:cTn id="49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00"/>
                            </p:stCondLst>
                            <p:childTnLst>
                              <p:par>
                                <p:cTn id="52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32" presetID="4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Class="entr" nodeType="withEffect" presetSubtype="32" presetID="4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Class="exit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4" dur="200" fill="hold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Class="exit" nodeType="withEffect" presetSubtype="0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7" dur="200" fill="hold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"/>
                            </p:stCondLst>
                            <p:childTnLst>
                              <p:par>
                                <p:cTn id="70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"/>
                            </p:stCondLst>
                            <p:childTnLst>
                              <p:par>
                                <p:cTn id="73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3"/>
      <p:bldP build="whole" bldLvl="1" animBg="1" rev="0" advAuto="0" spid="200" grpId="6"/>
      <p:bldP build="whole" bldLvl="1" animBg="1" rev="0" advAuto="0" spid="199" grpId="4"/>
      <p:bldP build="whole" bldLvl="1" animBg="1" rev="0" advAuto="0" spid="197" grpId="12"/>
      <p:bldP build="whole" bldLvl="1" animBg="1" rev="0" advAuto="0" spid="199" grpId="5"/>
      <p:bldP build="whole" bldLvl="1" animBg="1" rev="0" advAuto="0" spid="194" grpId="2"/>
      <p:bldP build="whole" bldLvl="1" animBg="1" rev="0" advAuto="0" spid="197" grpId="13"/>
      <p:bldP build="whole" bldLvl="1" animBg="1" rev="0" advAuto="0" spid="190" grpId="11"/>
      <p:bldP build="whole" bldLvl="1" animBg="1" rev="0" advAuto="0" spid="189" grpId="10"/>
      <p:bldP build="whole" bldLvl="1" animBg="1" rev="0" advAuto="0" spid="193" grpId="15"/>
      <p:bldP build="whole" bldLvl="1" animBg="1" rev="0" advAuto="0" spid="194" grpId="7"/>
      <p:bldP build="whole" bldLvl="1" animBg="1" rev="0" advAuto="0" spid="188" grpId="1"/>
      <p:bldP build="whole" bldLvl="1" animBg="1" rev="0" advAuto="0" spid="191" grpId="14"/>
      <p:bldP build="whole" bldLvl="1" animBg="1" rev="0" advAuto="0" spid="195" grpId="8"/>
      <p:bldP build="whole" bldLvl="1" animBg="1" rev="0" advAuto="0" spid="195" grpId="9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Main text"/>
          <p:cNvSpPr txBox="1"/>
          <p:nvPr>
            <p:ph type="body" sz="quarter" idx="1"/>
          </p:nvPr>
        </p:nvSpPr>
        <p:spPr>
          <a:xfrm>
            <a:off x="406400" y="2240479"/>
            <a:ext cx="6299200" cy="2142932"/>
          </a:xfrm>
          <a:prstGeom prst="rect">
            <a:avLst/>
          </a:prstGeom>
        </p:spPr>
        <p:txBody>
          <a:bodyPr/>
          <a:lstStyle/>
          <a:p>
            <a:pPr/>
            <a:r>
              <a:t>Необходимая для отдела закупок справочная информация содержится в специально созданных справочниках</a:t>
            </a:r>
          </a:p>
        </p:txBody>
      </p:sp>
      <p:sp>
        <p:nvSpPr>
          <p:cNvPr id="203" name="Topic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Клиентское приложение</a:t>
            </a:r>
          </a:p>
        </p:txBody>
      </p:sp>
      <p:sp>
        <p:nvSpPr>
          <p:cNvPr id="204" name="The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Справочники</a:t>
            </a:r>
          </a:p>
        </p:txBody>
      </p:sp>
      <p:pic>
        <p:nvPicPr>
          <p:cNvPr id="205" name="Providers" descr="Provider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288" y="5368731"/>
            <a:ext cx="5736428" cy="3413702"/>
          </a:xfrm>
          <a:prstGeom prst="rect">
            <a:avLst/>
          </a:prstGeom>
          <a:ln w="50800">
            <a:solidFill>
              <a:schemeClr val="accent1">
                <a:hueOff val="104794"/>
                <a:lumOff val="-8431"/>
              </a:schemeClr>
            </a:solidFill>
            <a:miter lim="400000"/>
          </a:ln>
          <a:effectLst>
            <a:outerShdw sx="100000" sy="100000" kx="0" ky="0" algn="b" rotWithShape="0" blurRad="127000" dist="185618" dir="8027635">
              <a:srgbClr val="000000">
                <a:alpha val="50270"/>
              </a:srgbClr>
            </a:outerShdw>
          </a:effectLst>
        </p:spPr>
      </p:pic>
      <p:pic>
        <p:nvPicPr>
          <p:cNvPr id="206" name="Invoices" descr="Invoice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60847" y="1605094"/>
            <a:ext cx="4966602" cy="3413702"/>
          </a:xfrm>
          <a:prstGeom prst="rect">
            <a:avLst/>
          </a:prstGeom>
          <a:ln w="50800">
            <a:solidFill>
              <a:schemeClr val="accent1">
                <a:hueOff val="104794"/>
                <a:lumOff val="-8431"/>
              </a:schemeClr>
            </a:solidFill>
            <a:miter lim="400000"/>
          </a:ln>
          <a:effectLst>
            <a:outerShdw sx="100000" sy="100000" kx="0" ky="0" algn="b" rotWithShape="0" blurRad="127000" dist="191467" dir="8027635">
              <a:srgbClr val="000000">
                <a:alpha val="50270"/>
              </a:srgbClr>
            </a:outerShdw>
          </a:effectLst>
        </p:spPr>
      </p:pic>
      <p:pic>
        <p:nvPicPr>
          <p:cNvPr id="207" name="Products" descr="Products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39194" y="5368731"/>
            <a:ext cx="5916416" cy="3413702"/>
          </a:xfrm>
          <a:prstGeom prst="rect">
            <a:avLst/>
          </a:prstGeom>
          <a:ln w="50800">
            <a:solidFill>
              <a:schemeClr val="accent1">
                <a:hueOff val="104794"/>
                <a:lumOff val="-8431"/>
              </a:schemeClr>
            </a:solidFill>
            <a:miter lim="400000"/>
          </a:ln>
          <a:effectLst>
            <a:outerShdw sx="100000" sy="100000" kx="0" ky="0" algn="b" rotWithShape="0" blurRad="127000" dist="191467" dir="8027635">
              <a:srgbClr val="000000">
                <a:alpha val="5027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2"/>
      <p:bldP build="whole" bldLvl="1" animBg="1" rev="0" advAuto="0" spid="206" grpId="1"/>
      <p:bldP build="whole" bldLvl="1" animBg="1" rev="0" advAuto="0" spid="205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Main text"/>
          <p:cNvSpPr txBox="1"/>
          <p:nvPr>
            <p:ph type="body" sz="quarter" idx="1"/>
          </p:nvPr>
        </p:nvSpPr>
        <p:spPr>
          <a:xfrm>
            <a:off x="406400" y="2240479"/>
            <a:ext cx="6299200" cy="2142932"/>
          </a:xfrm>
          <a:prstGeom prst="rect">
            <a:avLst/>
          </a:prstGeom>
        </p:spPr>
        <p:txBody>
          <a:bodyPr/>
          <a:lstStyle/>
          <a:p>
            <a:pPr/>
            <a:r>
              <a:t>Поиск и обработка информации организована с помощью языка запросов Transact-SQL</a:t>
            </a:r>
          </a:p>
        </p:txBody>
      </p:sp>
      <p:sp>
        <p:nvSpPr>
          <p:cNvPr id="210" name="Topic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Клиентское приложение</a:t>
            </a:r>
          </a:p>
        </p:txBody>
      </p:sp>
      <p:sp>
        <p:nvSpPr>
          <p:cNvPr id="211" name="The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Запросы</a:t>
            </a:r>
          </a:p>
        </p:txBody>
      </p:sp>
      <p:pic>
        <p:nvPicPr>
          <p:cNvPr id="212" name="Provider's catalog" descr="Provider's catalo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8256" y="1275182"/>
            <a:ext cx="4765141" cy="3824490"/>
          </a:xfrm>
          <a:prstGeom prst="rect">
            <a:avLst/>
          </a:prstGeom>
          <a:ln w="50800">
            <a:solidFill>
              <a:schemeClr val="accent1">
                <a:hueOff val="104794"/>
                <a:lumOff val="-8431"/>
              </a:schemeClr>
            </a:solidFill>
            <a:miter lim="400000"/>
          </a:ln>
          <a:effectLst>
            <a:outerShdw sx="100000" sy="100000" kx="0" ky="0" algn="b" rotWithShape="0" blurRad="127000" dist="191467" dir="8027635">
              <a:srgbClr val="000000">
                <a:alpha val="50270"/>
              </a:srgbClr>
            </a:outerShdw>
          </a:effectLst>
        </p:spPr>
      </p:pic>
      <p:pic>
        <p:nvPicPr>
          <p:cNvPr id="213" name="Search products" descr="Search product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98" y="4719897"/>
            <a:ext cx="5064516" cy="4875440"/>
          </a:xfrm>
          <a:prstGeom prst="rect">
            <a:avLst/>
          </a:prstGeom>
          <a:ln w="50800">
            <a:solidFill>
              <a:schemeClr val="accent1">
                <a:hueOff val="104794"/>
                <a:lumOff val="-8431"/>
              </a:schemeClr>
            </a:solidFill>
            <a:miter lim="400000"/>
          </a:ln>
          <a:effectLst>
            <a:outerShdw sx="100000" sy="100000" kx="0" ky="0" algn="b" rotWithShape="0" blurRad="127000" dist="191467" dir="8027635">
              <a:srgbClr val="000000">
                <a:alpha val="50270"/>
              </a:srgbClr>
            </a:outerShdw>
          </a:effectLst>
        </p:spPr>
      </p:pic>
      <p:pic>
        <p:nvPicPr>
          <p:cNvPr id="214" name="Search contract" descr="Search contrac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54677" y="5367951"/>
            <a:ext cx="6614825" cy="4242466"/>
          </a:xfrm>
          <a:prstGeom prst="rect">
            <a:avLst/>
          </a:prstGeom>
          <a:ln w="50800">
            <a:solidFill>
              <a:schemeClr val="accent1">
                <a:hueOff val="104794"/>
                <a:lumOff val="-8431"/>
              </a:schemeClr>
            </a:solidFill>
            <a:miter lim="400000"/>
          </a:ln>
          <a:effectLst>
            <a:outerShdw sx="100000" sy="100000" kx="0" ky="0" algn="b" rotWithShape="0" blurRad="127000" dist="191467" dir="8027635">
              <a:srgbClr val="000000">
                <a:alpha val="5027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3"/>
      <p:bldP build="whole" bldLvl="1" animBg="1" rev="0" advAuto="0" spid="212" grpId="1"/>
      <p:bldP build="whole" bldLvl="1" animBg="1" rev="0" advAuto="0" spid="214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Main text"/>
          <p:cNvSpPr txBox="1"/>
          <p:nvPr>
            <p:ph type="body" sz="quarter" idx="1"/>
          </p:nvPr>
        </p:nvSpPr>
        <p:spPr>
          <a:xfrm>
            <a:off x="406400" y="2240479"/>
            <a:ext cx="4351175" cy="2142932"/>
          </a:xfrm>
          <a:prstGeom prst="rect">
            <a:avLst/>
          </a:prstGeom>
        </p:spPr>
        <p:txBody>
          <a:bodyPr/>
          <a:lstStyle/>
          <a:p>
            <a:pPr/>
            <a:r>
              <a:t>Составлены отчетные формы для анализа информации</a:t>
            </a:r>
          </a:p>
        </p:txBody>
      </p:sp>
      <p:sp>
        <p:nvSpPr>
          <p:cNvPr id="217" name="Topic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Клиентское приложение</a:t>
            </a:r>
          </a:p>
        </p:txBody>
      </p:sp>
      <p:sp>
        <p:nvSpPr>
          <p:cNvPr id="218" name="The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Отчеты</a:t>
            </a:r>
          </a:p>
        </p:txBody>
      </p:sp>
      <p:grpSp>
        <p:nvGrpSpPr>
          <p:cNvPr id="221" name="Contract"/>
          <p:cNvGrpSpPr/>
          <p:nvPr/>
        </p:nvGrpSpPr>
        <p:grpSpPr>
          <a:xfrm>
            <a:off x="4849992" y="1305430"/>
            <a:ext cx="7973855" cy="3238250"/>
            <a:chOff x="0" y="0"/>
            <a:chExt cx="7973853" cy="3238249"/>
          </a:xfrm>
        </p:grpSpPr>
        <p:pic>
          <p:nvPicPr>
            <p:cNvPr id="220" name="Contract" descr="Contract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3200" y="215900"/>
              <a:ext cx="7567454" cy="280645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9" name="Contract" descr="Contract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973854" cy="3238250"/>
            </a:xfrm>
            <a:prstGeom prst="rect">
              <a:avLst/>
            </a:prstGeom>
            <a:effectLst/>
          </p:spPr>
        </p:pic>
      </p:grpSp>
      <p:grpSp>
        <p:nvGrpSpPr>
          <p:cNvPr id="224" name="Receipt of products"/>
          <p:cNvGrpSpPr/>
          <p:nvPr/>
        </p:nvGrpSpPr>
        <p:grpSpPr>
          <a:xfrm>
            <a:off x="295652" y="4677887"/>
            <a:ext cx="9032244" cy="4794338"/>
            <a:chOff x="0" y="0"/>
            <a:chExt cx="9032243" cy="4794336"/>
          </a:xfrm>
        </p:grpSpPr>
        <p:pic>
          <p:nvPicPr>
            <p:cNvPr id="223" name="Receipt of products" descr="Receipt of products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3200" y="215900"/>
              <a:ext cx="8625844" cy="436253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2" name="Receipt of products" descr="Receipt of products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032244" cy="479433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2"/>
      <p:bldP build="whole" bldLvl="1" animBg="1" rev="0" advAuto="0" spid="22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ha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Спасибо за внимание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