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2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108DF-05FF-4F5F-F547-5D79FDA2D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6610A4-6B3F-8452-14A8-CAE891F21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09FAA-159C-AFE2-280C-4FF0E4D9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E98D-9AC2-4C87-9CD9-006339CF2010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22E83-D9BB-B64D-9235-B535D7A3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7CE4A-E06E-70C9-5298-B0014D39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E665-B8F1-4DD2-B350-27E48A919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0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37D0A-8237-0669-818D-EA4876DB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B4A134-FA79-39D8-C649-FA5B2A993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0C711-D29E-2D68-A4BA-A098F3BA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E98D-9AC2-4C87-9CD9-006339CF2010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37942-33D0-7F3A-3030-481AE4A7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1F31E-2D32-EFEF-E9AC-1BAEDB5A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E665-B8F1-4DD2-B350-27E48A919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9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5440D1-C5EE-A901-0FE1-BBA354A9D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8A5F5-22F0-909B-9E49-9445FBDBE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12C4A-821D-67D9-655D-862EA28F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E98D-9AC2-4C87-9CD9-006339CF2010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F7D62-BB8B-1196-204A-1D89D8DC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90BEA-C419-39D0-8766-5238385D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E665-B8F1-4DD2-B350-27E48A919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0CF34-0AD4-7025-894F-8C35FFBD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DD2ED-580B-4869-0745-DD1F598B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C4A39-0567-A8C1-7822-07EDB344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E98D-9AC2-4C87-9CD9-006339CF2010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C0D40-7663-889C-7688-B73AC25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BFFE9-D2A8-C1A7-7F7A-1D255C47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E665-B8F1-4DD2-B350-27E48A919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3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98F9D-D337-B0C5-2A4C-5E3E5C1E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74F2C-7CF5-0D77-10AE-C0B594FD7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AED04-0A8E-DCB2-ADC6-080F3389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E98D-9AC2-4C87-9CD9-006339CF2010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275AC-E30B-E524-D3AE-FDC20070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9FF26-4059-D18F-F832-5C1C2CFC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E665-B8F1-4DD2-B350-27E48A919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0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171A-475F-224C-2BBE-DA357D0D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EC626-6C06-E5B7-34BC-AA881DA71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9E823-303F-68BD-62CD-3AACA5333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3DCDF-68C6-BD02-29C9-28BD8480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E98D-9AC2-4C87-9CD9-006339CF2010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F62E6-B40C-3978-45B6-4D47293F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5DC82-6FAC-A67E-85D4-369D44E3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E665-B8F1-4DD2-B350-27E48A919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15B6A-7D83-10A7-9F42-7B858331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429B2-7B4D-343A-0AAF-4F9E3FF1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1FB021-6BCA-1817-86A1-5B2D76A8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9E0C46-639F-8203-E5F6-0FB71C45E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EC2D21-C750-652B-EAAB-DC28F787B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E5386-5911-2C2F-BD82-69218C8C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E98D-9AC2-4C87-9CD9-006339CF2010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06E232-784C-CD25-A2BC-F5C84360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6ADAF3-5E55-124F-212A-61FDEC2D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E665-B8F1-4DD2-B350-27E48A919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0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2D9E7-0585-28C1-5E88-5DAAE9DC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AEBFD3-AE7C-0934-B5E7-63632F3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E98D-9AC2-4C87-9CD9-006339CF2010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594B8E-EC07-79B0-0B54-9D67973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A96D92-EEE2-00F3-06ED-FA3CE962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E665-B8F1-4DD2-B350-27E48A919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9CFCF3-3362-4A1E-82B3-DE3DB462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E98D-9AC2-4C87-9CD9-006339CF2010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383FD0-DE18-6D30-3A1D-0F116B50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550E8-15C9-D25A-B094-740F6C2B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E665-B8F1-4DD2-B350-27E48A919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6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65205-3FDD-1785-88EF-100FD9D4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5596E-78CB-50F6-463A-27E286D31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98CF1-066B-D63A-4032-B982DCD90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47AD4-F07F-1C78-FF6E-237E0AED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E98D-9AC2-4C87-9CD9-006339CF2010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542F1-48CD-8600-C666-128532EC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6D530F-CA06-502D-E77A-B6C31776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E665-B8F1-4DD2-B350-27E48A919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8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21384-4331-EC0A-2754-8DD158BF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79F589-5CB9-53FD-8ACA-FF6710B70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382FAC-B440-28A7-ACDD-62F81796B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E4F8B-7F03-5A6E-1A94-73028C6E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E98D-9AC2-4C87-9CD9-006339CF2010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8434C-73C7-18BC-776D-DE046116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2AB87-6405-CE5B-7438-697A8BE8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E665-B8F1-4DD2-B350-27E48A919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8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8C210F-3D2B-E12B-6E20-9BBCAEE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9B16E-6524-9DD1-B155-E9112356B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AAAA4-84CB-95E0-FBAD-B56C56C7F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CE98D-9AC2-4C87-9CD9-006339CF2010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162EB-158F-A8B4-6F4D-571C9FF66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9D69C-128B-B202-991E-07B31D81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BE665-B8F1-4DD2-B350-27E48A919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AD6EC69-C5AD-E6F2-6331-DF9E23A96D96}"/>
              </a:ext>
            </a:extLst>
          </p:cNvPr>
          <p:cNvGrpSpPr/>
          <p:nvPr/>
        </p:nvGrpSpPr>
        <p:grpSpPr>
          <a:xfrm>
            <a:off x="2661871" y="2164878"/>
            <a:ext cx="6564425" cy="1569660"/>
            <a:chOff x="2661871" y="2164878"/>
            <a:chExt cx="6564425" cy="156966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3BA3978-9BB5-CAC9-9984-0778E0686BF8}"/>
                </a:ext>
              </a:extLst>
            </p:cNvPr>
            <p:cNvSpPr txBox="1"/>
            <p:nvPr/>
          </p:nvSpPr>
          <p:spPr>
            <a:xfrm>
              <a:off x="2661871" y="2164878"/>
              <a:ext cx="656442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latin typeface="Algerian" panose="04020705040A02060702" pitchFamily="82" charset="0"/>
                </a:rPr>
                <a:t>E   &amp;S    FE</a:t>
              </a:r>
              <a:endParaRPr lang="zh-CN" altLang="en-US" sz="9600" dirty="0">
                <a:latin typeface="Algerian" panose="04020705040A02060702" pitchFamily="82" charset="0"/>
              </a:endParaRPr>
            </a:p>
          </p:txBody>
        </p:sp>
        <p:pic>
          <p:nvPicPr>
            <p:cNvPr id="5" name="图形 4" descr="飞机 轮廓">
              <a:extLst>
                <a:ext uri="{FF2B5EF4-FFF2-40B4-BE49-F238E27FC236}">
                  <a16:creationId xmlns:a16="http://schemas.microsoft.com/office/drawing/2014/main" id="{0C30EF6E-D099-4DEA-1C85-44FB719BB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43999" y="2500759"/>
              <a:ext cx="558909" cy="558909"/>
            </a:xfrm>
            <a:prstGeom prst="rect">
              <a:avLst/>
            </a:prstGeom>
          </p:spPr>
        </p:pic>
        <p:pic>
          <p:nvPicPr>
            <p:cNvPr id="6" name="图形 5" descr="区块链 纯色填充">
              <a:extLst>
                <a:ext uri="{FF2B5EF4-FFF2-40B4-BE49-F238E27FC236}">
                  <a16:creationId xmlns:a16="http://schemas.microsoft.com/office/drawing/2014/main" id="{5C89F2B9-5D6A-ACC9-5592-669E805E5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12736" y="2500759"/>
              <a:ext cx="634739" cy="63473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52D4582-726F-D7C6-C72F-590C5E5D1609}"/>
                </a:ext>
              </a:extLst>
            </p:cNvPr>
            <p:cNvSpPr txBox="1"/>
            <p:nvPr/>
          </p:nvSpPr>
          <p:spPr>
            <a:xfrm>
              <a:off x="3463554" y="3059668"/>
              <a:ext cx="1194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Algerian" panose="04020705040A02060702" pitchFamily="82" charset="0"/>
                </a:rPr>
                <a:t>fficient</a:t>
              </a:r>
              <a:endParaRPr lang="zh-CN" altLang="en-US" dirty="0">
                <a:latin typeface="Algerian" panose="04020705040A02060702" pitchFamily="82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E0BDDD7-67EA-58BB-FE46-C6596366EFB9}"/>
                </a:ext>
              </a:extLst>
            </p:cNvPr>
            <p:cNvSpPr txBox="1"/>
            <p:nvPr/>
          </p:nvSpPr>
          <p:spPr>
            <a:xfrm>
              <a:off x="6021265" y="3059668"/>
              <a:ext cx="152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Algerian" panose="04020705040A02060702" pitchFamily="82" charset="0"/>
                </a:rPr>
                <a:t>calable</a:t>
              </a:r>
              <a:endParaRPr lang="zh-CN" altLang="en-US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24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Algerian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Zhenya ZHENG</dc:creator>
  <cp:lastModifiedBy>Zhenya ZHENG</cp:lastModifiedBy>
  <cp:revision>1</cp:revision>
  <dcterms:created xsi:type="dcterms:W3CDTF">2024-10-26T14:07:48Z</dcterms:created>
  <dcterms:modified xsi:type="dcterms:W3CDTF">2024-10-26T14:31:43Z</dcterms:modified>
</cp:coreProperties>
</file>