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793" r:id="rId2"/>
  </p:sldMasterIdLst>
  <p:notesMasterIdLst>
    <p:notesMasterId r:id="rId31"/>
  </p:notesMasterIdLst>
  <p:sldIdLst>
    <p:sldId id="451" r:id="rId3"/>
    <p:sldId id="450" r:id="rId4"/>
    <p:sldId id="429" r:id="rId5"/>
    <p:sldId id="430" r:id="rId6"/>
    <p:sldId id="431" r:id="rId7"/>
    <p:sldId id="432" r:id="rId8"/>
    <p:sldId id="433" r:id="rId9"/>
    <p:sldId id="434" r:id="rId10"/>
    <p:sldId id="396" r:id="rId11"/>
    <p:sldId id="409" r:id="rId12"/>
    <p:sldId id="411" r:id="rId13"/>
    <p:sldId id="415" r:id="rId14"/>
    <p:sldId id="397" r:id="rId15"/>
    <p:sldId id="417" r:id="rId16"/>
    <p:sldId id="416" r:id="rId17"/>
    <p:sldId id="438" r:id="rId18"/>
    <p:sldId id="398" r:id="rId19"/>
    <p:sldId id="440" r:id="rId20"/>
    <p:sldId id="422" r:id="rId21"/>
    <p:sldId id="442" r:id="rId22"/>
    <p:sldId id="443" r:id="rId23"/>
    <p:sldId id="444" r:id="rId24"/>
    <p:sldId id="445" r:id="rId25"/>
    <p:sldId id="448" r:id="rId26"/>
    <p:sldId id="446" r:id="rId27"/>
    <p:sldId id="425" r:id="rId28"/>
    <p:sldId id="341" r:id="rId29"/>
    <p:sldId id="452" r:id="rId30"/>
  </p:sldIdLst>
  <p:sldSz cx="9144000" cy="5143500" type="screen16x9"/>
  <p:notesSz cx="6858000" cy="9144000"/>
  <p:custDataLst>
    <p:tags r:id="rId32"/>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05" userDrawn="1">
          <p15:clr>
            <a:srgbClr val="A4A3A4"/>
          </p15:clr>
        </p15:guide>
        <p15:guide id="2" pos="43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36C"/>
    <a:srgbClr val="00468E"/>
    <a:srgbClr val="A90202"/>
    <a:srgbClr val="F1F1F1"/>
    <a:srgbClr val="1A204C"/>
    <a:srgbClr val="ADB5BF"/>
    <a:srgbClr val="00458A"/>
    <a:srgbClr val="8F6A6F"/>
    <a:srgbClr val="0E73BE"/>
    <a:srgbClr val="0722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6" autoAdjust="0"/>
    <p:restoredTop sz="94660"/>
  </p:normalViewPr>
  <p:slideViewPr>
    <p:cSldViewPr showGuides="1">
      <p:cViewPr>
        <p:scale>
          <a:sx n="100" d="100"/>
          <a:sy n="100" d="100"/>
        </p:scale>
        <p:origin x="1734" y="699"/>
      </p:cViewPr>
      <p:guideLst>
        <p:guide orient="horz" pos="305"/>
        <p:guide pos="431"/>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28T08:59:41.401"/>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微软雅黑" panose="020B0503020204020204" pitchFamily="34" charset="-122"/>
              </a:defRPr>
            </a:lvl1pPr>
          </a:lstStyle>
          <a:p>
            <a:fld id="{673B58EF-4ABD-40F4-ACA4-FE81D742E6DD}" type="datetimeFigureOut">
              <a:rPr lang="zh-CN" altLang="en-US" smtClean="0"/>
              <a:t>2023/11/22</a:t>
            </a:fld>
            <a:endParaRPr lang="zh-CN" altLang="en-US" dirty="0"/>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微软雅黑" panose="020B0503020204020204" pitchFamily="34" charset="-122"/>
              </a:defRPr>
            </a:lvl1pPr>
          </a:lstStyle>
          <a:p>
            <a:fld id="{A11FC198-2D83-4DFC-8CDD-7D23AF44D411}" type="slidenum">
              <a:rPr lang="zh-CN" altLang="en-US" smtClean="0"/>
              <a:t>‹#›</a:t>
            </a:fld>
            <a:endParaRPr lang="zh-CN" altLang="en-US" dirty="0"/>
          </a:p>
        </p:txBody>
      </p:sp>
    </p:spTree>
    <p:extLst>
      <p:ext uri="{BB962C8B-B14F-4D97-AF65-F5344CB8AC3E}">
        <p14:creationId xmlns:p14="http://schemas.microsoft.com/office/powerpoint/2010/main" val="16111514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微软雅黑" panose="020B0503020204020204" pitchFamily="34" charset="-122"/>
        <a:cs typeface="+mn-cs"/>
      </a:defRPr>
    </a:lvl1pPr>
    <a:lvl2pPr marL="457200" algn="l" defTabSz="914400" rtl="0" eaLnBrk="1" latinLnBrk="0" hangingPunct="1">
      <a:defRPr sz="1200" kern="1200">
        <a:solidFill>
          <a:schemeClr val="tx1"/>
        </a:solidFill>
        <a:latin typeface="+mn-lt"/>
        <a:ea typeface="微软雅黑" panose="020B0503020204020204" pitchFamily="34" charset="-122"/>
        <a:cs typeface="+mn-cs"/>
      </a:defRPr>
    </a:lvl2pPr>
    <a:lvl3pPr marL="914400" algn="l" defTabSz="914400" rtl="0" eaLnBrk="1" latinLnBrk="0" hangingPunct="1">
      <a:defRPr sz="1200" kern="1200">
        <a:solidFill>
          <a:schemeClr val="tx1"/>
        </a:solidFill>
        <a:latin typeface="+mn-lt"/>
        <a:ea typeface="微软雅黑" panose="020B0503020204020204" pitchFamily="34" charset="-122"/>
        <a:cs typeface="+mn-cs"/>
      </a:defRPr>
    </a:lvl3pPr>
    <a:lvl4pPr marL="1371600" algn="l" defTabSz="914400" rtl="0" eaLnBrk="1" latinLnBrk="0" hangingPunct="1">
      <a:defRPr sz="1200" kern="1200">
        <a:solidFill>
          <a:schemeClr val="tx1"/>
        </a:solidFill>
        <a:latin typeface="+mn-lt"/>
        <a:ea typeface="微软雅黑" panose="020B0503020204020204" pitchFamily="34" charset="-122"/>
        <a:cs typeface="+mn-cs"/>
      </a:defRPr>
    </a:lvl4pPr>
    <a:lvl5pPr marL="1828800" algn="l" defTabSz="914400" rtl="0" eaLnBrk="1" latinLnBrk="0" hangingPunct="1">
      <a:defRPr sz="1200" kern="1200">
        <a:solidFill>
          <a:schemeClr val="tx1"/>
        </a:solidFill>
        <a:latin typeface="+mn-lt"/>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10"/>
          </p:nvPr>
        </p:nvSpPr>
        <p:spPr/>
        <p:txBody>
          <a:bodyPr/>
          <a:lstStyle/>
          <a:p>
            <a:fld id="{5FE193C3-7372-43C4-9A4A-1EAAA7F23DB6}"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26895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200" dirty="0">
                <a:latin typeface="微软雅黑" panose="020B0503020204020204" pitchFamily="34" charset="-122"/>
                <a:ea typeface="微软雅黑" panose="020B0503020204020204" pitchFamily="34" charset="-122"/>
              </a:rPr>
              <a:t>模板来自于： 第一</a:t>
            </a:r>
            <a:r>
              <a:rPr lang="en-US" altLang="zh-CN" sz="1200" dirty="0">
                <a:latin typeface="微软雅黑" panose="020B0503020204020204" pitchFamily="34" charset="-122"/>
                <a:ea typeface="微软雅黑" panose="020B0503020204020204" pitchFamily="34" charset="-122"/>
              </a:rPr>
              <a:t>PPT</a:t>
            </a:r>
            <a:r>
              <a:rPr lang="zh-CN" altLang="en-US" sz="1200" baseline="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https://www.1ppt.com/</a:t>
            </a:r>
            <a:endParaRPr lang="zh-CN" altLang="en-US"/>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1ppt.com/hangye/"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hf sldNum="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26000">
              <a:srgbClr val="EBECF0"/>
            </a:gs>
            <a:gs pos="0">
              <a:srgbClr val="D7D9E1"/>
            </a:gs>
            <a:gs pos="100000">
              <a:schemeClr val="bg1"/>
            </a:gs>
          </a:gsLst>
          <a:lin ang="5400000" scaled="1"/>
          <a:tileRect/>
        </a:gra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hf sldNum="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855065351"/>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375"/>
            <a:ext cx="8229600" cy="857250"/>
          </a:xfrm>
          <a:prstGeom prst="rect">
            <a:avLst/>
          </a:prstGeom>
        </p:spPr>
        <p:txBody>
          <a:bodyPr/>
          <a:lstStyle/>
          <a:p>
            <a:r>
              <a:rPr lang="zh-CN" altLang="en-US"/>
              <a:t>单击此处编辑母版标题样式</a:t>
            </a:r>
          </a:p>
        </p:txBody>
      </p:sp>
      <p:sp>
        <p:nvSpPr>
          <p:cNvPr id="3" name="TextBox 2"/>
          <p:cNvSpPr txBox="1"/>
          <p:nvPr userDrawn="1"/>
        </p:nvSpPr>
        <p:spPr>
          <a:xfrm>
            <a:off x="453650" y="0"/>
            <a:ext cx="54006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hlinkClick r:id="rId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hlinkClick r:id="rId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extLst>
      <p:ext uri="{BB962C8B-B14F-4D97-AF65-F5344CB8AC3E}">
        <p14:creationId xmlns:p14="http://schemas.microsoft.com/office/powerpoint/2010/main" val="3705189546"/>
      </p:ext>
    </p:ext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hf sldNum="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hf sldNum="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fontAlgn="auto">
              <a:spcBef>
                <a:spcPts val="0"/>
              </a:spcBef>
              <a:spcAft>
                <a:spcPts val="0"/>
              </a:spcAft>
            </a:pPr>
            <a:fld id="{2E3AAC11-D570-4EA9-AFC0-30FB72BA45EB}" type="datetimeFigureOut">
              <a:rPr lang="zh-CN" altLang="en-US" smtClean="0">
                <a:solidFill>
                  <a:prstClr val="black"/>
                </a:solidFill>
                <a:latin typeface="Calibri"/>
                <a:ea typeface="宋体"/>
              </a:rPr>
              <a:pPr fontAlgn="auto">
                <a:spcBef>
                  <a:spcPts val="0"/>
                </a:spcBef>
                <a:spcAft>
                  <a:spcPts val="0"/>
                </a:spcAft>
              </a:pPr>
              <a:t>2023/11/22</a:t>
            </a:fld>
            <a:endParaRPr lang="zh-CN" altLang="en-US">
              <a:solidFill>
                <a:prstClr val="black"/>
              </a:solidFill>
              <a:latin typeface="Calibri"/>
              <a:ea typeface="宋体"/>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fontAlgn="auto">
              <a:spcBef>
                <a:spcPts val="0"/>
              </a:spcBef>
              <a:spcAft>
                <a:spcPts val="0"/>
              </a:spcAft>
            </a:pPr>
            <a:endParaRPr lang="zh-CN" altLang="en-US">
              <a:solidFill>
                <a:prstClr val="black"/>
              </a:solidFill>
              <a:latin typeface="Calibri"/>
              <a:ea typeface="宋体"/>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fontAlgn="auto">
              <a:spcBef>
                <a:spcPts val="0"/>
              </a:spcBef>
              <a:spcAft>
                <a:spcPts val="0"/>
              </a:spcAft>
            </a:pPr>
            <a:fld id="{55ECCFAA-F4FB-487C-9F1E-C8836D0C3DC9}" type="slidenum">
              <a:rPr lang="zh-CN" altLang="en-US" smtClean="0">
                <a:solidFill>
                  <a:prstClr val="black"/>
                </a:solidFill>
                <a:latin typeface="Calibri"/>
                <a:ea typeface="宋体"/>
              </a:rPr>
              <a:pPr fontAlgn="auto">
                <a:spcBef>
                  <a:spcPts val="0"/>
                </a:spcBef>
                <a:spcAft>
                  <a:spcPts val="0"/>
                </a:spcAft>
              </a:pPr>
              <a:t>‹#›</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902949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3844"/>
          </a:xfrm>
          <a:prstGeom prst="rect">
            <a:avLst/>
          </a:prstGeom>
        </p:spPr>
        <p:txBody>
          <a:bodyPr/>
          <a:lstStyle/>
          <a:p>
            <a:pPr fontAlgn="auto">
              <a:spcBef>
                <a:spcPts val="0"/>
              </a:spcBef>
              <a:spcAft>
                <a:spcPts val="0"/>
              </a:spcAft>
            </a:pPr>
            <a:fld id="{2E3AAC11-D570-4EA9-AFC0-30FB72BA45EB}" type="datetimeFigureOut">
              <a:rPr lang="zh-CN" altLang="en-US" smtClean="0">
                <a:solidFill>
                  <a:prstClr val="black"/>
                </a:solidFill>
                <a:latin typeface="Calibri"/>
                <a:ea typeface="宋体"/>
              </a:rPr>
              <a:pPr fontAlgn="auto">
                <a:spcBef>
                  <a:spcPts val="0"/>
                </a:spcBef>
                <a:spcAft>
                  <a:spcPts val="0"/>
                </a:spcAft>
              </a:pPr>
              <a:t>2023/11/22</a:t>
            </a:fld>
            <a:endParaRPr lang="zh-CN" altLang="en-US">
              <a:solidFill>
                <a:prstClr val="black"/>
              </a:solidFill>
              <a:latin typeface="Calibri"/>
              <a:ea typeface="宋体"/>
            </a:endParaRPr>
          </a:p>
        </p:txBody>
      </p:sp>
      <p:sp>
        <p:nvSpPr>
          <p:cNvPr id="5" name="页脚占位符 4"/>
          <p:cNvSpPr>
            <a:spLocks noGrp="1"/>
          </p:cNvSpPr>
          <p:nvPr>
            <p:ph type="ftr" sz="quarter" idx="11"/>
          </p:nvPr>
        </p:nvSpPr>
        <p:spPr>
          <a:xfrm>
            <a:off x="3124200" y="4767263"/>
            <a:ext cx="2895600" cy="273844"/>
          </a:xfrm>
          <a:prstGeom prst="rect">
            <a:avLst/>
          </a:prstGeom>
        </p:spPr>
        <p:txBody>
          <a:bodyPr/>
          <a:lstStyle/>
          <a:p>
            <a:pPr fontAlgn="auto">
              <a:spcBef>
                <a:spcPts val="0"/>
              </a:spcBef>
              <a:spcAft>
                <a:spcPts val="0"/>
              </a:spcAft>
            </a:pPr>
            <a:endParaRPr lang="zh-CN" altLang="en-US">
              <a:solidFill>
                <a:prstClr val="black"/>
              </a:solidFill>
              <a:latin typeface="Calibri"/>
              <a:ea typeface="宋体"/>
            </a:endParaRPr>
          </a:p>
        </p:txBody>
      </p:sp>
      <p:sp>
        <p:nvSpPr>
          <p:cNvPr id="6" name="灯片编号占位符 5"/>
          <p:cNvSpPr>
            <a:spLocks noGrp="1"/>
          </p:cNvSpPr>
          <p:nvPr>
            <p:ph type="sldNum" sz="quarter" idx="12"/>
          </p:nvPr>
        </p:nvSpPr>
        <p:spPr>
          <a:xfrm>
            <a:off x="6553200" y="4767263"/>
            <a:ext cx="2133600" cy="273844"/>
          </a:xfrm>
          <a:prstGeom prst="rect">
            <a:avLst/>
          </a:prstGeom>
        </p:spPr>
        <p:txBody>
          <a:bodyPr/>
          <a:lstStyle/>
          <a:p>
            <a:pPr fontAlgn="auto">
              <a:spcBef>
                <a:spcPts val="0"/>
              </a:spcBef>
              <a:spcAft>
                <a:spcPts val="0"/>
              </a:spcAft>
            </a:pPr>
            <a:fld id="{55ECCFAA-F4FB-487C-9F1E-C8836D0C3DC9}" type="slidenum">
              <a:rPr lang="zh-CN" altLang="en-US" smtClean="0">
                <a:solidFill>
                  <a:prstClr val="black"/>
                </a:solidFill>
                <a:latin typeface="Calibri"/>
                <a:ea typeface="宋体"/>
              </a:rPr>
              <a:pPr fontAlgn="auto">
                <a:spcBef>
                  <a:spcPts val="0"/>
                </a:spcBef>
                <a:spcAft>
                  <a:spcPts val="0"/>
                </a:spcAft>
              </a:pPr>
              <a:t>‹#›</a:t>
            </a:fld>
            <a:endParaRPr lang="zh-CN" altLang="en-US">
              <a:solidFill>
                <a:prstClr val="black"/>
              </a:solidFill>
              <a:latin typeface="Calibri"/>
              <a:ea typeface="宋体"/>
            </a:endParaRPr>
          </a:p>
        </p:txBody>
      </p:sp>
    </p:spTree>
    <p:extLst>
      <p:ext uri="{BB962C8B-B14F-4D97-AF65-F5344CB8AC3E}">
        <p14:creationId xmlns:p14="http://schemas.microsoft.com/office/powerpoint/2010/main" val="37065609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639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2"/>
          <p:cNvPicPr>
            <a:picLocks noChangeAspect="1" noChangeArrowheads="1"/>
          </p:cNvPicPr>
          <p:nvPr userDrawn="1"/>
        </p:nvPicPr>
        <p:blipFill>
          <a:blip r:embed="rId8">
            <a:extLst>
              <a:ext uri="{28A0092B-C50C-407E-A947-70E740481C1C}">
                <a14:useLocalDpi xmlns:a14="http://schemas.microsoft.com/office/drawing/2010/main" val="0"/>
              </a:ext>
            </a:extLst>
          </a:blip>
          <a:stretch>
            <a:fillRect/>
          </a:stretch>
        </p:blipFill>
        <p:spPr bwMode="auto">
          <a:xfrm>
            <a:off x="3309" y="-620"/>
            <a:ext cx="9138969" cy="514581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790" r:id="rId4"/>
    <p:sldLayoutId id="2147483651" r:id="rId5"/>
    <p:sldLayoutId id="2147483652" r:id="rId6"/>
  </p:sldLayoutIdLst>
  <mc:AlternateContent xmlns:mc="http://schemas.openxmlformats.org/markup-compatibility/2006" xmlns:p14="http://schemas.microsoft.com/office/powerpoint/2010/main">
    <mc:Choice Requires="p14">
      <p:transition p14:dur="10" advTm="0"/>
    </mc:Choice>
    <mc:Fallback xmlns="">
      <p:transition advTm="0"/>
    </mc:Fallback>
  </mc:AlternateContent>
  <p:hf sldNum="0" ftr="0" dt="0"/>
  <p:txStyles>
    <p:titleStyle>
      <a:lvl1pPr algn="ctr" rtl="0" fontAlgn="base">
        <a:spcBef>
          <a:spcPct val="0"/>
        </a:spcBef>
        <a:spcAft>
          <a:spcPct val="0"/>
        </a:spcAft>
        <a:defRPr sz="4400" kern="1200">
          <a:solidFill>
            <a:schemeClr val="tx1"/>
          </a:solidFill>
          <a:latin typeface="+mj-lt"/>
          <a:ea typeface="微软雅黑" panose="020B0503020204020204" pitchFamily="34" charset="-122"/>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微软雅黑" panose="020B0503020204020204" pitchFamily="34" charset="-122"/>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微软雅黑" panose="020B0503020204020204" pitchFamily="34" charset="-122"/>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微软雅黑" panose="020B0503020204020204" pitchFamily="34" charset="-122"/>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微软雅黑" panose="020B0503020204020204" pitchFamily="34"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548997"/>
      </p:ext>
    </p:extLst>
  </p:cSld>
  <p:clrMap bg1="lt1" tx1="dk1" bg2="lt2" tx2="dk2" accent1="accent1" accent2="accent2" accent3="accent3" accent4="accent4" accent5="accent5" accent6="accent6" hlink="hlink" folHlink="folHlink"/>
  <p:sldLayoutIdLst>
    <p:sldLayoutId id="2147483794" r:id="rId1"/>
    <p:sldLayoutId id="2147483795" r:id="rId2"/>
    <p:sldLayoutId id="2147483796"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8" Type="http://schemas.openxmlformats.org/officeDocument/2006/relationships/hyperlink" Target="http://www.1ppt.com/tubiao/" TargetMode="External"/><Relationship Id="rId13" Type="http://schemas.openxmlformats.org/officeDocument/2006/relationships/hyperlink" Target="http://www.1ppt.com/jianli/" TargetMode="External"/><Relationship Id="rId18" Type="http://schemas.openxmlformats.org/officeDocument/2006/relationships/hyperlink" Target="http://www.1ppt.com/ziti/" TargetMode="External"/><Relationship Id="rId3" Type="http://schemas.openxmlformats.org/officeDocument/2006/relationships/hyperlink" Target="http://www.1ppt.com/moban/" TargetMode="External"/><Relationship Id="rId21" Type="http://schemas.openxmlformats.org/officeDocument/2006/relationships/image" Target="../media/image23.png"/><Relationship Id="rId7" Type="http://schemas.openxmlformats.org/officeDocument/2006/relationships/hyperlink" Target="http://www.1ppt.com/beijing/" TargetMode="External"/><Relationship Id="rId12" Type="http://schemas.openxmlformats.org/officeDocument/2006/relationships/hyperlink" Target="http://www.1ppt.com/excel/" TargetMode="External"/><Relationship Id="rId17" Type="http://schemas.openxmlformats.org/officeDocument/2006/relationships/hyperlink" Target="http://www.1ppt.com/jiaoan/" TargetMode="External"/><Relationship Id="rId2" Type="http://schemas.openxmlformats.org/officeDocument/2006/relationships/notesSlide" Target="../notesSlides/notesSlide14.xml"/><Relationship Id="rId16" Type="http://schemas.openxmlformats.org/officeDocument/2006/relationships/hyperlink" Target="http://www.1ppt.com/shiti/" TargetMode="External"/><Relationship Id="rId20" Type="http://schemas.openxmlformats.org/officeDocument/2006/relationships/customXml" Target="../ink/ink1.xml"/><Relationship Id="rId1" Type="http://schemas.openxmlformats.org/officeDocument/2006/relationships/slideLayout" Target="../slideLayouts/slideLayout9.xml"/><Relationship Id="rId6" Type="http://schemas.openxmlformats.org/officeDocument/2006/relationships/hyperlink" Target="http://www.1ppt.com/sucai/" TargetMode="External"/><Relationship Id="rId11" Type="http://schemas.openxmlformats.org/officeDocument/2006/relationships/hyperlink" Target="http://www.1ppt.com/word/" TargetMode="External"/><Relationship Id="rId5" Type="http://schemas.openxmlformats.org/officeDocument/2006/relationships/hyperlink" Target="http://www.1ppt.com/jieri/" TargetMode="External"/><Relationship Id="rId15" Type="http://schemas.openxmlformats.org/officeDocument/2006/relationships/hyperlink" Target="http://www.1ppt.com/shouchaobao/" TargetMode="External"/><Relationship Id="rId10" Type="http://schemas.openxmlformats.org/officeDocument/2006/relationships/hyperlink" Target="http://www.1ppt.com/powerpoint/" TargetMode="External"/><Relationship Id="rId19" Type="http://schemas.openxmlformats.org/officeDocument/2006/relationships/image" Target="../media/image22.png"/><Relationship Id="rId4" Type="http://schemas.openxmlformats.org/officeDocument/2006/relationships/hyperlink" Target="http://www.1ppt.com/hangye/" TargetMode="External"/><Relationship Id="rId9" Type="http://schemas.openxmlformats.org/officeDocument/2006/relationships/hyperlink" Target="http://www.1ppt.com/xiazai/" TargetMode="External"/><Relationship Id="rId14" Type="http://schemas.openxmlformats.org/officeDocument/2006/relationships/hyperlink" Target="http://www.1ppt.com/kejia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275606"/>
            <a:ext cx="9144000" cy="2880319"/>
          </a:xfrm>
          <a:prstGeom prst="rect">
            <a:avLst/>
          </a:prstGeom>
          <a:solidFill>
            <a:srgbClr val="134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
        <p:nvSpPr>
          <p:cNvPr id="32" name="Freeform: Shape 17"/>
          <p:cNvSpPr/>
          <p:nvPr/>
        </p:nvSpPr>
        <p:spPr bwMode="auto">
          <a:xfrm flipH="1">
            <a:off x="6104125" y="3087140"/>
            <a:ext cx="556107" cy="369753"/>
          </a:xfrm>
          <a:custGeom>
            <a:avLst/>
            <a:gdLst/>
            <a:ahLst/>
            <a:cxnLst>
              <a:cxn ang="0">
                <a:pos x="86" y="15"/>
              </a:cxn>
              <a:cxn ang="0">
                <a:pos x="44" y="29"/>
              </a:cxn>
              <a:cxn ang="0">
                <a:pos x="43" y="29"/>
              </a:cxn>
              <a:cxn ang="0">
                <a:pos x="43" y="29"/>
              </a:cxn>
              <a:cxn ang="0">
                <a:pos x="18" y="21"/>
              </a:cxn>
              <a:cxn ang="0">
                <a:pos x="14" y="32"/>
              </a:cxn>
              <a:cxn ang="0">
                <a:pos x="17" y="36"/>
              </a:cxn>
              <a:cxn ang="0">
                <a:pos x="15" y="40"/>
              </a:cxn>
              <a:cxn ang="0">
                <a:pos x="17" y="56"/>
              </a:cxn>
              <a:cxn ang="0">
                <a:pos x="16" y="57"/>
              </a:cxn>
              <a:cxn ang="0">
                <a:pos x="16" y="58"/>
              </a:cxn>
              <a:cxn ang="0">
                <a:pos x="8" y="58"/>
              </a:cxn>
              <a:cxn ang="0">
                <a:pos x="7" y="57"/>
              </a:cxn>
              <a:cxn ang="0">
                <a:pos x="7" y="56"/>
              </a:cxn>
              <a:cxn ang="0">
                <a:pos x="9" y="40"/>
              </a:cxn>
              <a:cxn ang="0">
                <a:pos x="7" y="36"/>
              </a:cxn>
              <a:cxn ang="0">
                <a:pos x="10" y="32"/>
              </a:cxn>
              <a:cxn ang="0">
                <a:pos x="13" y="19"/>
              </a:cxn>
              <a:cxn ang="0">
                <a:pos x="1" y="15"/>
              </a:cxn>
              <a:cxn ang="0">
                <a:pos x="0" y="14"/>
              </a:cxn>
              <a:cxn ang="0">
                <a:pos x="1" y="13"/>
              </a:cxn>
              <a:cxn ang="0">
                <a:pos x="43" y="0"/>
              </a:cxn>
              <a:cxn ang="0">
                <a:pos x="43" y="0"/>
              </a:cxn>
              <a:cxn ang="0">
                <a:pos x="44" y="0"/>
              </a:cxn>
              <a:cxn ang="0">
                <a:pos x="86" y="13"/>
              </a:cxn>
              <a:cxn ang="0">
                <a:pos x="87" y="14"/>
              </a:cxn>
              <a:cxn ang="0">
                <a:pos x="86" y="15"/>
              </a:cxn>
              <a:cxn ang="0">
                <a:pos x="68" y="38"/>
              </a:cxn>
              <a:cxn ang="0">
                <a:pos x="43" y="48"/>
              </a:cxn>
              <a:cxn ang="0">
                <a:pos x="19" y="38"/>
              </a:cxn>
              <a:cxn ang="0">
                <a:pos x="20" y="26"/>
              </a:cxn>
              <a:cxn ang="0">
                <a:pos x="42" y="33"/>
              </a:cxn>
              <a:cxn ang="0">
                <a:pos x="43" y="34"/>
              </a:cxn>
              <a:cxn ang="0">
                <a:pos x="45" y="33"/>
              </a:cxn>
              <a:cxn ang="0">
                <a:pos x="67" y="26"/>
              </a:cxn>
              <a:cxn ang="0">
                <a:pos x="68" y="38"/>
              </a:cxn>
            </a:cxnLst>
            <a:rect l="0" t="0" r="r" b="b"/>
            <a:pathLst>
              <a:path w="87" h="58">
                <a:moveTo>
                  <a:pt x="86" y="15"/>
                </a:moveTo>
                <a:cubicBezTo>
                  <a:pt x="44" y="29"/>
                  <a:pt x="44" y="29"/>
                  <a:pt x="44" y="29"/>
                </a:cubicBezTo>
                <a:cubicBezTo>
                  <a:pt x="44" y="29"/>
                  <a:pt x="44" y="29"/>
                  <a:pt x="43" y="29"/>
                </a:cubicBezTo>
                <a:cubicBezTo>
                  <a:pt x="43" y="29"/>
                  <a:pt x="43" y="29"/>
                  <a:pt x="43" y="29"/>
                </a:cubicBezTo>
                <a:cubicBezTo>
                  <a:pt x="18" y="21"/>
                  <a:pt x="18" y="21"/>
                  <a:pt x="18" y="21"/>
                </a:cubicBezTo>
                <a:cubicBezTo>
                  <a:pt x="16" y="23"/>
                  <a:pt x="15" y="27"/>
                  <a:pt x="14" y="32"/>
                </a:cubicBezTo>
                <a:cubicBezTo>
                  <a:pt x="16" y="33"/>
                  <a:pt x="17" y="34"/>
                  <a:pt x="17" y="36"/>
                </a:cubicBezTo>
                <a:cubicBezTo>
                  <a:pt x="17" y="38"/>
                  <a:pt x="16" y="39"/>
                  <a:pt x="15" y="40"/>
                </a:cubicBezTo>
                <a:cubicBezTo>
                  <a:pt x="17" y="56"/>
                  <a:pt x="17" y="56"/>
                  <a:pt x="17" y="56"/>
                </a:cubicBezTo>
                <a:cubicBezTo>
                  <a:pt x="17" y="57"/>
                  <a:pt x="17" y="57"/>
                  <a:pt x="16" y="57"/>
                </a:cubicBezTo>
                <a:cubicBezTo>
                  <a:pt x="16" y="58"/>
                  <a:pt x="16" y="58"/>
                  <a:pt x="16" y="58"/>
                </a:cubicBezTo>
                <a:cubicBezTo>
                  <a:pt x="8" y="58"/>
                  <a:pt x="8" y="58"/>
                  <a:pt x="8" y="58"/>
                </a:cubicBezTo>
                <a:cubicBezTo>
                  <a:pt x="8" y="58"/>
                  <a:pt x="8" y="58"/>
                  <a:pt x="7" y="57"/>
                </a:cubicBezTo>
                <a:cubicBezTo>
                  <a:pt x="7" y="57"/>
                  <a:pt x="7" y="57"/>
                  <a:pt x="7" y="56"/>
                </a:cubicBezTo>
                <a:cubicBezTo>
                  <a:pt x="9" y="40"/>
                  <a:pt x="9" y="40"/>
                  <a:pt x="9" y="40"/>
                </a:cubicBezTo>
                <a:cubicBezTo>
                  <a:pt x="8" y="39"/>
                  <a:pt x="7" y="38"/>
                  <a:pt x="7" y="36"/>
                </a:cubicBezTo>
                <a:cubicBezTo>
                  <a:pt x="7" y="34"/>
                  <a:pt x="8" y="33"/>
                  <a:pt x="10" y="32"/>
                </a:cubicBezTo>
                <a:cubicBezTo>
                  <a:pt x="10" y="27"/>
                  <a:pt x="11" y="23"/>
                  <a:pt x="13" y="19"/>
                </a:cubicBezTo>
                <a:cubicBezTo>
                  <a:pt x="1" y="15"/>
                  <a:pt x="1" y="15"/>
                  <a:pt x="1" y="15"/>
                </a:cubicBezTo>
                <a:cubicBezTo>
                  <a:pt x="0" y="15"/>
                  <a:pt x="0" y="15"/>
                  <a:pt x="0" y="14"/>
                </a:cubicBezTo>
                <a:cubicBezTo>
                  <a:pt x="0" y="14"/>
                  <a:pt x="0" y="13"/>
                  <a:pt x="1" y="13"/>
                </a:cubicBezTo>
                <a:cubicBezTo>
                  <a:pt x="43" y="0"/>
                  <a:pt x="43" y="0"/>
                  <a:pt x="43" y="0"/>
                </a:cubicBezTo>
                <a:cubicBezTo>
                  <a:pt x="43" y="0"/>
                  <a:pt x="43" y="0"/>
                  <a:pt x="43" y="0"/>
                </a:cubicBezTo>
                <a:cubicBezTo>
                  <a:pt x="44" y="0"/>
                  <a:pt x="44" y="0"/>
                  <a:pt x="44" y="0"/>
                </a:cubicBezTo>
                <a:cubicBezTo>
                  <a:pt x="86" y="13"/>
                  <a:pt x="86" y="13"/>
                  <a:pt x="86" y="13"/>
                </a:cubicBezTo>
                <a:cubicBezTo>
                  <a:pt x="87" y="13"/>
                  <a:pt x="87" y="14"/>
                  <a:pt x="87" y="14"/>
                </a:cubicBezTo>
                <a:cubicBezTo>
                  <a:pt x="87" y="15"/>
                  <a:pt x="87" y="15"/>
                  <a:pt x="86" y="15"/>
                </a:cubicBezTo>
                <a:close/>
                <a:moveTo>
                  <a:pt x="68" y="38"/>
                </a:moveTo>
                <a:cubicBezTo>
                  <a:pt x="68" y="44"/>
                  <a:pt x="57" y="48"/>
                  <a:pt x="43" y="48"/>
                </a:cubicBezTo>
                <a:cubicBezTo>
                  <a:pt x="30" y="48"/>
                  <a:pt x="19" y="44"/>
                  <a:pt x="19" y="38"/>
                </a:cubicBezTo>
                <a:cubicBezTo>
                  <a:pt x="20" y="26"/>
                  <a:pt x="20" y="26"/>
                  <a:pt x="20" y="26"/>
                </a:cubicBezTo>
                <a:cubicBezTo>
                  <a:pt x="42" y="33"/>
                  <a:pt x="42" y="33"/>
                  <a:pt x="42" y="33"/>
                </a:cubicBezTo>
                <a:cubicBezTo>
                  <a:pt x="42" y="33"/>
                  <a:pt x="43" y="34"/>
                  <a:pt x="43" y="34"/>
                </a:cubicBezTo>
                <a:cubicBezTo>
                  <a:pt x="44" y="34"/>
                  <a:pt x="45" y="33"/>
                  <a:pt x="45" y="33"/>
                </a:cubicBezTo>
                <a:cubicBezTo>
                  <a:pt x="67" y="26"/>
                  <a:pt x="67" y="26"/>
                  <a:pt x="67" y="26"/>
                </a:cubicBezTo>
                <a:lnTo>
                  <a:pt x="68" y="38"/>
                </a:lnTo>
                <a:close/>
              </a:path>
            </a:pathLst>
          </a:custGeom>
          <a:solidFill>
            <a:schemeClr val="bg1"/>
          </a:solidFill>
          <a:ln w="9525">
            <a:noFill/>
            <a:round/>
          </a:ln>
        </p:spPr>
        <p:txBody>
          <a:bodyPr anchor="ctr"/>
          <a:lstStyle/>
          <a:p>
            <a:pPr algn="ctr"/>
            <a:endParaRPr dirty="0">
              <a:latin typeface="Arial"/>
              <a:ea typeface="微软雅黑"/>
              <a:sym typeface="Arial"/>
            </a:endParaRPr>
          </a:p>
        </p:txBody>
      </p:sp>
      <p:pic>
        <p:nvPicPr>
          <p:cNvPr id="38" name="Picture 2"/>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bwMode="auto">
          <a:xfrm>
            <a:off x="560453" y="1985466"/>
            <a:ext cx="1465249" cy="1460597"/>
          </a:xfrm>
          <a:prstGeom prst="rect">
            <a:avLst/>
          </a:prstGeom>
          <a:noFill/>
          <a:extLst>
            <a:ext uri="{909E8E84-426E-40DD-AFC4-6F175D3DCCD1}">
              <a14:hiddenFill xmlns:a14="http://schemas.microsoft.com/office/drawing/2010/main">
                <a:solidFill>
                  <a:srgbClr val="FFFFFF"/>
                </a:solidFill>
              </a14:hiddenFill>
            </a:ext>
          </a:extLst>
        </p:spPr>
      </p:pic>
      <p:sp>
        <p:nvSpPr>
          <p:cNvPr id="55" name="矩形 54"/>
          <p:cNvSpPr/>
          <p:nvPr/>
        </p:nvSpPr>
        <p:spPr>
          <a:xfrm>
            <a:off x="2915816" y="2152476"/>
            <a:ext cx="4752528" cy="923330"/>
          </a:xfrm>
          <a:prstGeom prst="rect">
            <a:avLst/>
          </a:prstGeom>
        </p:spPr>
        <p:txBody>
          <a:bodyPr wrap="square">
            <a:spAutoFit/>
          </a:bodyPr>
          <a:lstStyle/>
          <a:p>
            <a:pPr fontAlgn="auto">
              <a:spcBef>
                <a:spcPts val="0"/>
              </a:spcBef>
              <a:spcAft>
                <a:spcPts val="0"/>
              </a:spcAft>
              <a:defRPr/>
            </a:pPr>
            <a:r>
              <a:rPr lang="zh-CN" altLang="en-US" sz="5400" b="1" spc="300" dirty="0">
                <a:solidFill>
                  <a:schemeClr val="bg1"/>
                </a:solidFill>
                <a:latin typeface="Arial"/>
                <a:ea typeface="微软雅黑"/>
                <a:sym typeface="Arial"/>
              </a:rPr>
              <a:t>毕业论文答辩</a:t>
            </a:r>
          </a:p>
        </p:txBody>
      </p:sp>
      <p:sp>
        <p:nvSpPr>
          <p:cNvPr id="54" name="TextBox 71"/>
          <p:cNvSpPr txBox="1"/>
          <p:nvPr/>
        </p:nvSpPr>
        <p:spPr>
          <a:xfrm>
            <a:off x="2989936" y="1808790"/>
            <a:ext cx="3560590" cy="400110"/>
          </a:xfrm>
          <a:prstGeom prst="rect">
            <a:avLst/>
          </a:prstGeom>
          <a:noFill/>
        </p:spPr>
        <p:txBody>
          <a:bodyPr wrap="none" rtlCol="0">
            <a:spAutoFit/>
          </a:bodyPr>
          <a:lstStyle/>
          <a:p>
            <a:r>
              <a:rPr lang="zh-CN" altLang="en-US" sz="2000" dirty="0">
                <a:solidFill>
                  <a:schemeClr val="bg1"/>
                </a:solidFill>
                <a:latin typeface="Arial"/>
                <a:ea typeface="微软雅黑"/>
                <a:sym typeface="Arial"/>
              </a:rPr>
              <a:t>计算机应用专业</a:t>
            </a:r>
            <a:r>
              <a:rPr lang="en-US" altLang="zh-CN" sz="2000" dirty="0">
                <a:solidFill>
                  <a:schemeClr val="bg1"/>
                </a:solidFill>
                <a:latin typeface="Arial"/>
                <a:ea typeface="微软雅黑"/>
                <a:sym typeface="Arial"/>
              </a:rPr>
              <a:t>  2030</a:t>
            </a:r>
            <a:r>
              <a:rPr lang="zh-CN" altLang="en-US" sz="2000" dirty="0">
                <a:solidFill>
                  <a:schemeClr val="bg1"/>
                </a:solidFill>
                <a:latin typeface="Arial"/>
                <a:ea typeface="微软雅黑"/>
                <a:sym typeface="Arial"/>
              </a:rPr>
              <a:t>级 </a:t>
            </a:r>
            <a:r>
              <a:rPr lang="en-US" altLang="zh-CN" sz="2000" dirty="0">
                <a:solidFill>
                  <a:schemeClr val="bg1"/>
                </a:solidFill>
                <a:latin typeface="Arial"/>
                <a:ea typeface="微软雅黑"/>
                <a:sym typeface="Arial"/>
              </a:rPr>
              <a:t>01</a:t>
            </a:r>
            <a:r>
              <a:rPr lang="zh-CN" altLang="en-US" sz="2000" dirty="0">
                <a:solidFill>
                  <a:schemeClr val="bg1"/>
                </a:solidFill>
                <a:latin typeface="Arial"/>
                <a:ea typeface="微软雅黑"/>
                <a:sym typeface="Arial"/>
              </a:rPr>
              <a:t>班</a:t>
            </a:r>
          </a:p>
        </p:txBody>
      </p:sp>
      <p:sp>
        <p:nvSpPr>
          <p:cNvPr id="85" name="TextBox 84"/>
          <p:cNvSpPr txBox="1"/>
          <p:nvPr/>
        </p:nvSpPr>
        <p:spPr>
          <a:xfrm>
            <a:off x="2987824" y="3138286"/>
            <a:ext cx="3196709" cy="307777"/>
          </a:xfrm>
          <a:prstGeom prst="rect">
            <a:avLst/>
          </a:prstGeom>
          <a:noFill/>
        </p:spPr>
        <p:txBody>
          <a:bodyPr wrap="none" rtlCol="0">
            <a:spAutoFit/>
          </a:bodyPr>
          <a:lstStyle/>
          <a:p>
            <a:r>
              <a:rPr lang="zh-CN" altLang="en-US" sz="1400" dirty="0">
                <a:solidFill>
                  <a:schemeClr val="bg1"/>
                </a:solidFill>
                <a:latin typeface="Arial"/>
                <a:ea typeface="微软雅黑"/>
                <a:sym typeface="Arial"/>
              </a:rPr>
              <a:t>指导老师：王教授</a:t>
            </a:r>
            <a:r>
              <a:rPr lang="en-US" altLang="zh-CN" sz="1400" dirty="0">
                <a:solidFill>
                  <a:schemeClr val="bg1"/>
                </a:solidFill>
                <a:latin typeface="Arial"/>
                <a:ea typeface="微软雅黑"/>
                <a:sym typeface="Arial"/>
              </a:rPr>
              <a:t>   </a:t>
            </a:r>
            <a:r>
              <a:rPr lang="zh-CN" altLang="en-US" sz="1400" dirty="0">
                <a:solidFill>
                  <a:schemeClr val="bg1"/>
                </a:solidFill>
                <a:latin typeface="Arial"/>
                <a:ea typeface="微软雅黑"/>
                <a:sym typeface="Arial"/>
              </a:rPr>
              <a:t>汇报人：第一</a:t>
            </a:r>
            <a:r>
              <a:rPr lang="en-US" altLang="zh-CN" sz="1400" dirty="0">
                <a:solidFill>
                  <a:schemeClr val="bg1"/>
                </a:solidFill>
                <a:latin typeface="Arial"/>
                <a:ea typeface="微软雅黑"/>
                <a:sym typeface="Arial"/>
              </a:rPr>
              <a:t>PPT</a:t>
            </a:r>
            <a:endParaRPr lang="zh-CN" altLang="en-US" sz="1400" dirty="0">
              <a:solidFill>
                <a:schemeClr val="bg1"/>
              </a:solidFill>
              <a:latin typeface="Arial"/>
              <a:ea typeface="微软雅黑"/>
              <a:sym typeface="Arial"/>
            </a:endParaRPr>
          </a:p>
        </p:txBody>
      </p:sp>
      <p:cxnSp>
        <p:nvCxnSpPr>
          <p:cNvPr id="7" name="直接连接符 6"/>
          <p:cNvCxnSpPr/>
          <p:nvPr/>
        </p:nvCxnSpPr>
        <p:spPr>
          <a:xfrm>
            <a:off x="0" y="1131590"/>
            <a:ext cx="916757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0" y="4299942"/>
            <a:ext cx="916757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9" name="矩形: 圆角 8"/>
          <p:cNvSpPr/>
          <p:nvPr/>
        </p:nvSpPr>
        <p:spPr>
          <a:xfrm>
            <a:off x="-1476672" y="1635646"/>
            <a:ext cx="3888432" cy="216024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out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par>
                                <p:cTn id="13" presetID="16" presetClass="entr" presetSubtype="21"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inVertical)">
                                      <p:cBhvr>
                                        <p:cTn id="15" dur="500"/>
                                        <p:tgtEl>
                                          <p:spTgt spid="18"/>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par>
                          <p:cTn id="20" fill="hold">
                            <p:stCondLst>
                              <p:cond delay="1000"/>
                            </p:stCondLst>
                            <p:childTnLst>
                              <p:par>
                                <p:cTn id="21" presetID="53" presetClass="entr" presetSubtype="16" fill="hold" nodeType="after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500" fill="hold"/>
                                        <p:tgtEl>
                                          <p:spTgt spid="38"/>
                                        </p:tgtEl>
                                        <p:attrNameLst>
                                          <p:attrName>ppt_w</p:attrName>
                                        </p:attrNameLst>
                                      </p:cBhvr>
                                      <p:tavLst>
                                        <p:tav tm="0">
                                          <p:val>
                                            <p:fltVal val="0"/>
                                          </p:val>
                                        </p:tav>
                                        <p:tav tm="100000">
                                          <p:val>
                                            <p:strVal val="#ppt_w"/>
                                          </p:val>
                                        </p:tav>
                                      </p:tavLst>
                                    </p:anim>
                                    <p:anim calcmode="lin" valueType="num">
                                      <p:cBhvr>
                                        <p:cTn id="24" dur="500" fill="hold"/>
                                        <p:tgtEl>
                                          <p:spTgt spid="38"/>
                                        </p:tgtEl>
                                        <p:attrNameLst>
                                          <p:attrName>ppt_h</p:attrName>
                                        </p:attrNameLst>
                                      </p:cBhvr>
                                      <p:tavLst>
                                        <p:tav tm="0">
                                          <p:val>
                                            <p:fltVal val="0"/>
                                          </p:val>
                                        </p:tav>
                                        <p:tav tm="100000">
                                          <p:val>
                                            <p:strVal val="#ppt_h"/>
                                          </p:val>
                                        </p:tav>
                                      </p:tavLst>
                                    </p:anim>
                                    <p:animEffect transition="in" filter="fade">
                                      <p:cBhvr>
                                        <p:cTn id="25" dur="500"/>
                                        <p:tgtEl>
                                          <p:spTgt spid="38"/>
                                        </p:tgtEl>
                                      </p:cBhvr>
                                    </p:animEffect>
                                  </p:childTnLst>
                                </p:cTn>
                              </p:par>
                            </p:childTnLst>
                          </p:cTn>
                        </p:par>
                        <p:par>
                          <p:cTn id="26" fill="hold">
                            <p:stCondLst>
                              <p:cond delay="1500"/>
                            </p:stCondLst>
                            <p:childTnLst>
                              <p:par>
                                <p:cTn id="27" presetID="5" presetClass="entr" presetSubtype="10" fill="hold" grpId="0" nodeType="afterEffect">
                                  <p:stCondLst>
                                    <p:cond delay="0"/>
                                  </p:stCondLst>
                                  <p:childTnLst>
                                    <p:set>
                                      <p:cBhvr>
                                        <p:cTn id="28" dur="1" fill="hold">
                                          <p:stCondLst>
                                            <p:cond delay="0"/>
                                          </p:stCondLst>
                                        </p:cTn>
                                        <p:tgtEl>
                                          <p:spTgt spid="55"/>
                                        </p:tgtEl>
                                        <p:attrNameLst>
                                          <p:attrName>style.visibility</p:attrName>
                                        </p:attrNameLst>
                                      </p:cBhvr>
                                      <p:to>
                                        <p:strVal val="visible"/>
                                      </p:to>
                                    </p:set>
                                    <p:animEffect transition="in" filter="checkerboard(across)">
                                      <p:cBhvr>
                                        <p:cTn id="29" dur="500"/>
                                        <p:tgtEl>
                                          <p:spTgt spid="55"/>
                                        </p:tgtEl>
                                      </p:cBhvr>
                                    </p:animEffect>
                                  </p:childTnLst>
                                </p:cTn>
                              </p:par>
                            </p:childTnLst>
                          </p:cTn>
                        </p:par>
                        <p:par>
                          <p:cTn id="30" fill="hold">
                            <p:stCondLst>
                              <p:cond delay="2000"/>
                            </p:stCondLst>
                            <p:childTnLst>
                              <p:par>
                                <p:cTn id="31" presetID="42" presetClass="entr" presetSubtype="0"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fade">
                                      <p:cBhvr>
                                        <p:cTn id="33" dur="500"/>
                                        <p:tgtEl>
                                          <p:spTgt spid="54"/>
                                        </p:tgtEl>
                                      </p:cBhvr>
                                    </p:animEffect>
                                    <p:anim calcmode="lin" valueType="num">
                                      <p:cBhvr>
                                        <p:cTn id="34" dur="500" fill="hold"/>
                                        <p:tgtEl>
                                          <p:spTgt spid="54"/>
                                        </p:tgtEl>
                                        <p:attrNameLst>
                                          <p:attrName>ppt_x</p:attrName>
                                        </p:attrNameLst>
                                      </p:cBhvr>
                                      <p:tavLst>
                                        <p:tav tm="0">
                                          <p:val>
                                            <p:strVal val="#ppt_x"/>
                                          </p:val>
                                        </p:tav>
                                        <p:tav tm="100000">
                                          <p:val>
                                            <p:strVal val="#ppt_x"/>
                                          </p:val>
                                        </p:tav>
                                      </p:tavLst>
                                    </p:anim>
                                    <p:anim calcmode="lin" valueType="num">
                                      <p:cBhvr>
                                        <p:cTn id="35" dur="500" fill="hold"/>
                                        <p:tgtEl>
                                          <p:spTgt spid="54"/>
                                        </p:tgtEl>
                                        <p:attrNameLst>
                                          <p:attrName>ppt_y</p:attrName>
                                        </p:attrNameLst>
                                      </p:cBhvr>
                                      <p:tavLst>
                                        <p:tav tm="0">
                                          <p:val>
                                            <p:strVal val="#ppt_y+.1"/>
                                          </p:val>
                                        </p:tav>
                                        <p:tav tm="100000">
                                          <p:val>
                                            <p:strVal val="#ppt_y"/>
                                          </p:val>
                                        </p:tav>
                                      </p:tavLst>
                                    </p:anim>
                                  </p:childTnLst>
                                </p:cTn>
                              </p:par>
                            </p:childTnLst>
                          </p:cTn>
                        </p:par>
                        <p:par>
                          <p:cTn id="36" fill="hold">
                            <p:stCondLst>
                              <p:cond delay="2500"/>
                            </p:stCondLst>
                            <p:childTnLst>
                              <p:par>
                                <p:cTn id="37" presetID="42" presetClass="entr" presetSubtype="0" fill="hold" grpId="0" nodeType="afterEffect">
                                  <p:stCondLst>
                                    <p:cond delay="0"/>
                                  </p:stCondLst>
                                  <p:childTnLst>
                                    <p:set>
                                      <p:cBhvr>
                                        <p:cTn id="38" dur="1" fill="hold">
                                          <p:stCondLst>
                                            <p:cond delay="0"/>
                                          </p:stCondLst>
                                        </p:cTn>
                                        <p:tgtEl>
                                          <p:spTgt spid="85"/>
                                        </p:tgtEl>
                                        <p:attrNameLst>
                                          <p:attrName>style.visibility</p:attrName>
                                        </p:attrNameLst>
                                      </p:cBhvr>
                                      <p:to>
                                        <p:strVal val="visible"/>
                                      </p:to>
                                    </p:set>
                                    <p:animEffect transition="in" filter="fade">
                                      <p:cBhvr>
                                        <p:cTn id="39" dur="500"/>
                                        <p:tgtEl>
                                          <p:spTgt spid="85"/>
                                        </p:tgtEl>
                                      </p:cBhvr>
                                    </p:animEffect>
                                    <p:anim calcmode="lin" valueType="num">
                                      <p:cBhvr>
                                        <p:cTn id="40" dur="500" fill="hold"/>
                                        <p:tgtEl>
                                          <p:spTgt spid="85"/>
                                        </p:tgtEl>
                                        <p:attrNameLst>
                                          <p:attrName>ppt_x</p:attrName>
                                        </p:attrNameLst>
                                      </p:cBhvr>
                                      <p:tavLst>
                                        <p:tav tm="0">
                                          <p:val>
                                            <p:strVal val="#ppt_x"/>
                                          </p:val>
                                        </p:tav>
                                        <p:tav tm="100000">
                                          <p:val>
                                            <p:strVal val="#ppt_x"/>
                                          </p:val>
                                        </p:tav>
                                      </p:tavLst>
                                    </p:anim>
                                    <p:anim calcmode="lin" valueType="num">
                                      <p:cBhvr>
                                        <p:cTn id="41" dur="500" fill="hold"/>
                                        <p:tgtEl>
                                          <p:spTgt spid="85"/>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26" presetClass="entr" presetSubtype="0" fill="hold" grpId="0" nodeType="after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down)">
                                      <p:cBhvr>
                                        <p:cTn id="45" dur="290">
                                          <p:stCondLst>
                                            <p:cond delay="0"/>
                                          </p:stCondLst>
                                        </p:cTn>
                                        <p:tgtEl>
                                          <p:spTgt spid="32"/>
                                        </p:tgtEl>
                                      </p:cBhvr>
                                    </p:animEffect>
                                    <p:anim calcmode="lin" valueType="num">
                                      <p:cBhvr>
                                        <p:cTn id="46" dur="911" tmFilter="0,0; 0.14,0.36; 0.43,0.73; 0.71,0.91; 1.0,1.0">
                                          <p:stCondLst>
                                            <p:cond delay="0"/>
                                          </p:stCondLst>
                                        </p:cTn>
                                        <p:tgtEl>
                                          <p:spTgt spid="32"/>
                                        </p:tgtEl>
                                        <p:attrNameLst>
                                          <p:attrName>ppt_x</p:attrName>
                                        </p:attrNameLst>
                                      </p:cBhvr>
                                      <p:tavLst>
                                        <p:tav tm="0">
                                          <p:val>
                                            <p:strVal val="#ppt_x-0.25"/>
                                          </p:val>
                                        </p:tav>
                                        <p:tav tm="100000">
                                          <p:val>
                                            <p:strVal val="#ppt_x"/>
                                          </p:val>
                                        </p:tav>
                                      </p:tavLst>
                                    </p:anim>
                                    <p:anim calcmode="lin" valueType="num">
                                      <p:cBhvr>
                                        <p:cTn id="47" dur="332" tmFilter="0.0,0.0; 0.25,0.07; 0.50,0.2; 0.75,0.467; 1.0,1.0">
                                          <p:stCondLst>
                                            <p:cond delay="0"/>
                                          </p:stCondLst>
                                        </p:cTn>
                                        <p:tgtEl>
                                          <p:spTgt spid="32"/>
                                        </p:tgtEl>
                                        <p:attrNameLst>
                                          <p:attrName>ppt_y</p:attrName>
                                        </p:attrNameLst>
                                      </p:cBhvr>
                                      <p:tavLst>
                                        <p:tav tm="0" fmla="#ppt_y-sin(pi*$)/3">
                                          <p:val>
                                            <p:fltVal val="0.5"/>
                                          </p:val>
                                        </p:tav>
                                        <p:tav tm="100000">
                                          <p:val>
                                            <p:fltVal val="1"/>
                                          </p:val>
                                        </p:tav>
                                      </p:tavLst>
                                    </p:anim>
                                    <p:anim calcmode="lin" valueType="num">
                                      <p:cBhvr>
                                        <p:cTn id="48" dur="332" tmFilter="0, 0; 0.125,0.2665; 0.25,0.4; 0.375,0.465; 0.5,0.5;  0.625,0.535; 0.75,0.6; 0.875,0.7335; 1,1">
                                          <p:stCondLst>
                                            <p:cond delay="332"/>
                                          </p:stCondLst>
                                        </p:cTn>
                                        <p:tgtEl>
                                          <p:spTgt spid="32"/>
                                        </p:tgtEl>
                                        <p:attrNameLst>
                                          <p:attrName>ppt_y</p:attrName>
                                        </p:attrNameLst>
                                      </p:cBhvr>
                                      <p:tavLst>
                                        <p:tav tm="0" fmla="#ppt_y-sin(pi*$)/9">
                                          <p:val>
                                            <p:fltVal val="0"/>
                                          </p:val>
                                        </p:tav>
                                        <p:tav tm="100000">
                                          <p:val>
                                            <p:fltVal val="1"/>
                                          </p:val>
                                        </p:tav>
                                      </p:tavLst>
                                    </p:anim>
                                    <p:anim calcmode="lin" valueType="num">
                                      <p:cBhvr>
                                        <p:cTn id="49" dur="166" tmFilter="0, 0; 0.125,0.2665; 0.25,0.4; 0.375,0.465; 0.5,0.5;  0.625,0.535; 0.75,0.6; 0.875,0.7335; 1,1">
                                          <p:stCondLst>
                                            <p:cond delay="662"/>
                                          </p:stCondLst>
                                        </p:cTn>
                                        <p:tgtEl>
                                          <p:spTgt spid="32"/>
                                        </p:tgtEl>
                                        <p:attrNameLst>
                                          <p:attrName>ppt_y</p:attrName>
                                        </p:attrNameLst>
                                      </p:cBhvr>
                                      <p:tavLst>
                                        <p:tav tm="0" fmla="#ppt_y-sin(pi*$)/27">
                                          <p:val>
                                            <p:fltVal val="0"/>
                                          </p:val>
                                        </p:tav>
                                        <p:tav tm="100000">
                                          <p:val>
                                            <p:fltVal val="1"/>
                                          </p:val>
                                        </p:tav>
                                      </p:tavLst>
                                    </p:anim>
                                    <p:anim calcmode="lin" valueType="num">
                                      <p:cBhvr>
                                        <p:cTn id="50" dur="82" tmFilter="0, 0; 0.125,0.2665; 0.25,0.4; 0.375,0.465; 0.5,0.5;  0.625,0.535; 0.75,0.6; 0.875,0.7335; 1,1">
                                          <p:stCondLst>
                                            <p:cond delay="828"/>
                                          </p:stCondLst>
                                        </p:cTn>
                                        <p:tgtEl>
                                          <p:spTgt spid="32"/>
                                        </p:tgtEl>
                                        <p:attrNameLst>
                                          <p:attrName>ppt_y</p:attrName>
                                        </p:attrNameLst>
                                      </p:cBhvr>
                                      <p:tavLst>
                                        <p:tav tm="0" fmla="#ppt_y-sin(pi*$)/81">
                                          <p:val>
                                            <p:fltVal val="0"/>
                                          </p:val>
                                        </p:tav>
                                        <p:tav tm="100000">
                                          <p:val>
                                            <p:fltVal val="1"/>
                                          </p:val>
                                        </p:tav>
                                      </p:tavLst>
                                    </p:anim>
                                    <p:animScale>
                                      <p:cBhvr>
                                        <p:cTn id="51" dur="13">
                                          <p:stCondLst>
                                            <p:cond delay="325"/>
                                          </p:stCondLst>
                                        </p:cTn>
                                        <p:tgtEl>
                                          <p:spTgt spid="32"/>
                                        </p:tgtEl>
                                      </p:cBhvr>
                                      <p:to x="100000" y="60000"/>
                                    </p:animScale>
                                    <p:animScale>
                                      <p:cBhvr>
                                        <p:cTn id="52" dur="83" decel="50000">
                                          <p:stCondLst>
                                            <p:cond delay="338"/>
                                          </p:stCondLst>
                                        </p:cTn>
                                        <p:tgtEl>
                                          <p:spTgt spid="32"/>
                                        </p:tgtEl>
                                      </p:cBhvr>
                                      <p:to x="100000" y="100000"/>
                                    </p:animScale>
                                    <p:animScale>
                                      <p:cBhvr>
                                        <p:cTn id="53" dur="13">
                                          <p:stCondLst>
                                            <p:cond delay="656"/>
                                          </p:stCondLst>
                                        </p:cTn>
                                        <p:tgtEl>
                                          <p:spTgt spid="32"/>
                                        </p:tgtEl>
                                      </p:cBhvr>
                                      <p:to x="100000" y="80000"/>
                                    </p:animScale>
                                    <p:animScale>
                                      <p:cBhvr>
                                        <p:cTn id="54" dur="83" decel="50000">
                                          <p:stCondLst>
                                            <p:cond delay="669"/>
                                          </p:stCondLst>
                                        </p:cTn>
                                        <p:tgtEl>
                                          <p:spTgt spid="32"/>
                                        </p:tgtEl>
                                      </p:cBhvr>
                                      <p:to x="100000" y="100000"/>
                                    </p:animScale>
                                    <p:animScale>
                                      <p:cBhvr>
                                        <p:cTn id="55" dur="13">
                                          <p:stCondLst>
                                            <p:cond delay="821"/>
                                          </p:stCondLst>
                                        </p:cTn>
                                        <p:tgtEl>
                                          <p:spTgt spid="32"/>
                                        </p:tgtEl>
                                      </p:cBhvr>
                                      <p:to x="100000" y="90000"/>
                                    </p:animScale>
                                    <p:animScale>
                                      <p:cBhvr>
                                        <p:cTn id="56" dur="83" decel="50000">
                                          <p:stCondLst>
                                            <p:cond delay="834"/>
                                          </p:stCondLst>
                                        </p:cTn>
                                        <p:tgtEl>
                                          <p:spTgt spid="32"/>
                                        </p:tgtEl>
                                      </p:cBhvr>
                                      <p:to x="100000" y="100000"/>
                                    </p:animScale>
                                    <p:animScale>
                                      <p:cBhvr>
                                        <p:cTn id="57" dur="13">
                                          <p:stCondLst>
                                            <p:cond delay="904"/>
                                          </p:stCondLst>
                                        </p:cTn>
                                        <p:tgtEl>
                                          <p:spTgt spid="32"/>
                                        </p:tgtEl>
                                      </p:cBhvr>
                                      <p:to x="100000" y="95000"/>
                                    </p:animScale>
                                    <p:animScale>
                                      <p:cBhvr>
                                        <p:cTn id="58" dur="83" decel="50000">
                                          <p:stCondLst>
                                            <p:cond delay="917"/>
                                          </p:stCondLst>
                                        </p:cTn>
                                        <p:tgtEl>
                                          <p:spTgt spid="3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2" grpId="0" animBg="1"/>
      <p:bldP spid="55" grpId="0"/>
      <p:bldP spid="54" grpId="0"/>
      <p:bldP spid="85" grpId="0"/>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文本框 19"/>
          <p:cNvSpPr txBox="1"/>
          <p:nvPr/>
        </p:nvSpPr>
        <p:spPr>
          <a:xfrm>
            <a:off x="588445"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研究思路</a:t>
            </a:r>
          </a:p>
        </p:txBody>
      </p:sp>
      <p:grpSp>
        <p:nvGrpSpPr>
          <p:cNvPr id="32" name="Group 1"/>
          <p:cNvGrpSpPr/>
          <p:nvPr/>
        </p:nvGrpSpPr>
        <p:grpSpPr>
          <a:xfrm>
            <a:off x="728833" y="1307191"/>
            <a:ext cx="3864684" cy="3035686"/>
            <a:chOff x="2094899" y="1081795"/>
            <a:chExt cx="4400683" cy="3501414"/>
          </a:xfrm>
        </p:grpSpPr>
        <p:sp>
          <p:nvSpPr>
            <p:cNvPr id="44" name="Freeform: Shape 2"/>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ln>
          </p:spPr>
          <p:txBody>
            <a:bodyPr anchor="ctr"/>
            <a:lstStyle/>
            <a:p>
              <a:pPr algn="ctr"/>
              <a:endParaRPr>
                <a:latin typeface="Arial"/>
                <a:ea typeface="微软雅黑"/>
                <a:sym typeface="Arial"/>
              </a:endParaRPr>
            </a:p>
          </p:txBody>
        </p:sp>
        <p:sp>
          <p:nvSpPr>
            <p:cNvPr id="45" name="Freeform: Shape 3"/>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ln>
          </p:spPr>
          <p:txBody>
            <a:bodyPr anchor="ctr"/>
            <a:lstStyle/>
            <a:p>
              <a:pPr algn="ctr"/>
              <a:endParaRPr>
                <a:latin typeface="Arial"/>
                <a:ea typeface="微软雅黑"/>
                <a:sym typeface="Arial"/>
              </a:endParaRPr>
            </a:p>
          </p:txBody>
        </p:sp>
        <p:sp>
          <p:nvSpPr>
            <p:cNvPr id="46" name="Freeform: Shape 4"/>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ln>
          </p:spPr>
          <p:txBody>
            <a:bodyPr anchor="ctr"/>
            <a:lstStyle/>
            <a:p>
              <a:pPr algn="ctr"/>
              <a:endParaRPr>
                <a:latin typeface="Arial"/>
                <a:ea typeface="微软雅黑"/>
                <a:sym typeface="Arial"/>
              </a:endParaRPr>
            </a:p>
          </p:txBody>
        </p:sp>
      </p:grpSp>
      <p:sp>
        <p:nvSpPr>
          <p:cNvPr id="33" name="Rectangle 6"/>
          <p:cNvSpPr/>
          <p:nvPr/>
        </p:nvSpPr>
        <p:spPr>
          <a:xfrm>
            <a:off x="878977" y="1437624"/>
            <a:ext cx="3564396" cy="1971219"/>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34" name="Group 5"/>
          <p:cNvGrpSpPr/>
          <p:nvPr/>
        </p:nvGrpSpPr>
        <p:grpSpPr>
          <a:xfrm>
            <a:off x="5166066" y="1516157"/>
            <a:ext cx="3006573" cy="2012434"/>
            <a:chOff x="7089226" y="1713442"/>
            <a:chExt cx="4008764" cy="2683245"/>
          </a:xfrm>
        </p:grpSpPr>
        <p:grpSp>
          <p:nvGrpSpPr>
            <p:cNvPr id="35" name="Group 26"/>
            <p:cNvGrpSpPr/>
            <p:nvPr/>
          </p:nvGrpSpPr>
          <p:grpSpPr>
            <a:xfrm>
              <a:off x="7089226" y="1713442"/>
              <a:ext cx="4008764" cy="671850"/>
              <a:chOff x="7132902" y="1713442"/>
              <a:chExt cx="4008764" cy="671850"/>
            </a:xfrm>
          </p:grpSpPr>
          <p:sp>
            <p:nvSpPr>
              <p:cNvPr id="42" name="TextBox 27"/>
              <p:cNvSpPr txBox="1"/>
              <p:nvPr/>
            </p:nvSpPr>
            <p:spPr>
              <a:xfrm>
                <a:off x="7132902" y="1713442"/>
                <a:ext cx="4008764" cy="307777"/>
              </a:xfrm>
              <a:prstGeom prst="rect">
                <a:avLst/>
              </a:prstGeom>
              <a:noFill/>
            </p:spPr>
            <p:txBody>
              <a:bodyPr wrap="none">
                <a:normAutofit fontScale="77500" lnSpcReduction="20000"/>
              </a:bodyPr>
              <a:lstStyle/>
              <a:p>
                <a:r>
                  <a:rPr lang="zh-CN" altLang="en-US" sz="1400" b="1">
                    <a:solidFill>
                      <a:schemeClr val="accent1"/>
                    </a:solidFill>
                    <a:latin typeface="Arial"/>
                    <a:ea typeface="微软雅黑"/>
                    <a:sym typeface="Arial"/>
                  </a:rPr>
                  <a:t>标题文本预设</a:t>
                </a:r>
              </a:p>
            </p:txBody>
          </p:sp>
          <p:sp>
            <p:nvSpPr>
              <p:cNvPr id="43" name="TextBox 28"/>
              <p:cNvSpPr txBox="1"/>
              <p:nvPr/>
            </p:nvSpPr>
            <p:spPr>
              <a:xfrm>
                <a:off x="7132902" y="2090468"/>
                <a:ext cx="4008764" cy="294824"/>
              </a:xfrm>
              <a:prstGeom prst="rect">
                <a:avLst/>
              </a:prstGeom>
              <a:noFill/>
            </p:spPr>
            <p:txBody>
              <a:bodyPr wrap="square">
                <a:normAutofit fontScale="70000" lnSpcReduction="20000"/>
              </a:bodyPr>
              <a:lstStyle/>
              <a:p>
                <a:pPr lvl="0">
                  <a:lnSpc>
                    <a:spcPct val="120000"/>
                  </a:lnSpc>
                </a:pPr>
                <a:r>
                  <a:rPr lang="zh-CN" altLang="en-US" sz="1200">
                    <a:solidFill>
                      <a:srgbClr val="000000"/>
                    </a:solidFill>
                    <a:latin typeface="Arial"/>
                    <a:ea typeface="微软雅黑"/>
                    <a:sym typeface="Arial"/>
                  </a:rPr>
                  <a:t>此部分内容作为文字排版占位显示（建议使用主题字体）</a:t>
                </a:r>
              </a:p>
            </p:txBody>
          </p:sp>
        </p:grpSp>
        <p:grpSp>
          <p:nvGrpSpPr>
            <p:cNvPr id="36" name="Group 29"/>
            <p:cNvGrpSpPr/>
            <p:nvPr/>
          </p:nvGrpSpPr>
          <p:grpSpPr>
            <a:xfrm>
              <a:off x="7089226" y="2719140"/>
              <a:ext cx="4008764" cy="671850"/>
              <a:chOff x="7132902" y="1713442"/>
              <a:chExt cx="4008764" cy="671850"/>
            </a:xfrm>
          </p:grpSpPr>
          <p:sp>
            <p:nvSpPr>
              <p:cNvPr id="40" name="TextBox 30"/>
              <p:cNvSpPr txBox="1"/>
              <p:nvPr/>
            </p:nvSpPr>
            <p:spPr>
              <a:xfrm>
                <a:off x="7132902" y="1713442"/>
                <a:ext cx="4008764" cy="307777"/>
              </a:xfrm>
              <a:prstGeom prst="rect">
                <a:avLst/>
              </a:prstGeom>
              <a:noFill/>
            </p:spPr>
            <p:txBody>
              <a:bodyPr wrap="none">
                <a:normAutofit fontScale="77500" lnSpcReduction="20000"/>
              </a:bodyPr>
              <a:lstStyle/>
              <a:p>
                <a:r>
                  <a:rPr lang="zh-CN" altLang="en-US" sz="1400" b="1">
                    <a:solidFill>
                      <a:schemeClr val="accent2"/>
                    </a:solidFill>
                    <a:latin typeface="Arial"/>
                    <a:ea typeface="微软雅黑"/>
                    <a:sym typeface="Arial"/>
                  </a:rPr>
                  <a:t>标题文本预设</a:t>
                </a:r>
              </a:p>
            </p:txBody>
          </p:sp>
          <p:sp>
            <p:nvSpPr>
              <p:cNvPr id="41" name="TextBox 31"/>
              <p:cNvSpPr txBox="1"/>
              <p:nvPr/>
            </p:nvSpPr>
            <p:spPr>
              <a:xfrm>
                <a:off x="7132902" y="2090468"/>
                <a:ext cx="4008764" cy="294824"/>
              </a:xfrm>
              <a:prstGeom prst="rect">
                <a:avLst/>
              </a:prstGeom>
              <a:noFill/>
            </p:spPr>
            <p:txBody>
              <a:bodyPr wrap="square">
                <a:normAutofit fontScale="70000" lnSpcReduction="20000"/>
              </a:bodyPr>
              <a:lstStyle/>
              <a:p>
                <a:pPr lvl="0">
                  <a:lnSpc>
                    <a:spcPct val="120000"/>
                  </a:lnSpc>
                </a:pPr>
                <a:r>
                  <a:rPr lang="zh-CN" altLang="en-US" sz="1200">
                    <a:solidFill>
                      <a:srgbClr val="000000"/>
                    </a:solidFill>
                    <a:latin typeface="Arial"/>
                    <a:ea typeface="微软雅黑"/>
                    <a:sym typeface="Arial"/>
                  </a:rPr>
                  <a:t>此部分内容作为文字排版占位显示（建议使用主题字体）</a:t>
                </a:r>
              </a:p>
            </p:txBody>
          </p:sp>
        </p:grpSp>
        <p:grpSp>
          <p:nvGrpSpPr>
            <p:cNvPr id="37" name="Group 32"/>
            <p:cNvGrpSpPr/>
            <p:nvPr/>
          </p:nvGrpSpPr>
          <p:grpSpPr>
            <a:xfrm>
              <a:off x="7089226" y="3724837"/>
              <a:ext cx="4008764" cy="671850"/>
              <a:chOff x="7132902" y="1713442"/>
              <a:chExt cx="4008764" cy="671850"/>
            </a:xfrm>
          </p:grpSpPr>
          <p:sp>
            <p:nvSpPr>
              <p:cNvPr id="38" name="TextBox 33"/>
              <p:cNvSpPr txBox="1"/>
              <p:nvPr/>
            </p:nvSpPr>
            <p:spPr>
              <a:xfrm>
                <a:off x="7132902" y="1713442"/>
                <a:ext cx="4008764" cy="307777"/>
              </a:xfrm>
              <a:prstGeom prst="rect">
                <a:avLst/>
              </a:prstGeom>
              <a:noFill/>
            </p:spPr>
            <p:txBody>
              <a:bodyPr wrap="none">
                <a:normAutofit fontScale="77500" lnSpcReduction="20000"/>
              </a:bodyPr>
              <a:lstStyle/>
              <a:p>
                <a:r>
                  <a:rPr lang="zh-CN" altLang="en-US" sz="1400" b="1">
                    <a:solidFill>
                      <a:schemeClr val="accent3"/>
                    </a:solidFill>
                    <a:latin typeface="Arial"/>
                    <a:ea typeface="微软雅黑"/>
                    <a:sym typeface="Arial"/>
                  </a:rPr>
                  <a:t>标题文本预设</a:t>
                </a:r>
              </a:p>
            </p:txBody>
          </p:sp>
          <p:sp>
            <p:nvSpPr>
              <p:cNvPr id="39" name="TextBox 34"/>
              <p:cNvSpPr txBox="1"/>
              <p:nvPr/>
            </p:nvSpPr>
            <p:spPr>
              <a:xfrm>
                <a:off x="7132902" y="2090468"/>
                <a:ext cx="4008764" cy="294824"/>
              </a:xfrm>
              <a:prstGeom prst="rect">
                <a:avLst/>
              </a:prstGeom>
              <a:noFill/>
            </p:spPr>
            <p:txBody>
              <a:bodyPr wrap="square">
                <a:normAutofit fontScale="70000" lnSpcReduction="20000"/>
              </a:bodyPr>
              <a:lstStyle/>
              <a:p>
                <a:pPr lvl="0">
                  <a:lnSpc>
                    <a:spcPct val="120000"/>
                  </a:lnSpc>
                </a:pPr>
                <a:r>
                  <a:rPr lang="zh-CN" altLang="en-US" sz="1200">
                    <a:solidFill>
                      <a:srgbClr val="000000"/>
                    </a:solidFill>
                    <a:latin typeface="Arial"/>
                    <a:ea typeface="微软雅黑"/>
                    <a:sym typeface="Arial"/>
                  </a:rPr>
                  <a:t>此部分内容作为文字排版占位显示（建议使用主题字体）</a:t>
                </a:r>
              </a:p>
            </p:txBody>
          </p:sp>
        </p:gr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randombar(horizontal)">
                                      <p:cBhvr>
                                        <p:cTn id="7" dur="500"/>
                                        <p:tgtEl>
                                          <p:spTgt spid="3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childTnLst>
                          </p:cTn>
                        </p:par>
                        <p:par>
                          <p:cTn id="14" fill="hold">
                            <p:stCondLst>
                              <p:cond delay="1000"/>
                            </p:stCondLst>
                            <p:childTnLst>
                              <p:par>
                                <p:cTn id="15" presetID="14" presetClass="entr" presetSubtype="10" fill="hold" grpId="0" nodeType="after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randombar(horizontal)">
                                      <p:cBhvr>
                                        <p:cTn id="17" dur="500"/>
                                        <p:tgtEl>
                                          <p:spTgt spid="33"/>
                                        </p:tgtEl>
                                      </p:cBhvr>
                                    </p:animEffect>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additive="base">
                                        <p:cTn id="21" dur="500" fill="hold"/>
                                        <p:tgtEl>
                                          <p:spTgt spid="34"/>
                                        </p:tgtEl>
                                        <p:attrNameLst>
                                          <p:attrName>ppt_x</p:attrName>
                                        </p:attrNameLst>
                                      </p:cBhvr>
                                      <p:tavLst>
                                        <p:tav tm="0">
                                          <p:val>
                                            <p:strVal val="#ppt_x"/>
                                          </p:val>
                                        </p:tav>
                                        <p:tav tm="100000">
                                          <p:val>
                                            <p:strVal val="#ppt_x"/>
                                          </p:val>
                                        </p:tav>
                                      </p:tavLst>
                                    </p:anim>
                                    <p:anim calcmode="lin" valueType="num">
                                      <p:cBhvr additive="base">
                                        <p:cTn id="2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421732" y="3770801"/>
            <a:ext cx="2432791" cy="105123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5" name="矩形 4"/>
          <p:cNvSpPr/>
          <p:nvPr/>
        </p:nvSpPr>
        <p:spPr>
          <a:xfrm>
            <a:off x="1205336" y="1409212"/>
            <a:ext cx="1216396" cy="1087414"/>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6" name="矩形 5"/>
          <p:cNvSpPr/>
          <p:nvPr/>
        </p:nvSpPr>
        <p:spPr>
          <a:xfrm>
            <a:off x="2421732" y="2484711"/>
            <a:ext cx="1235869" cy="1200151"/>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7" name="矩形 6"/>
          <p:cNvSpPr/>
          <p:nvPr/>
        </p:nvSpPr>
        <p:spPr>
          <a:xfrm>
            <a:off x="-30533" y="2484710"/>
            <a:ext cx="1235869" cy="1200151"/>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8" name="矩形 7"/>
          <p:cNvSpPr/>
          <p:nvPr/>
        </p:nvSpPr>
        <p:spPr>
          <a:xfrm>
            <a:off x="4854523" y="3770801"/>
            <a:ext cx="4289477" cy="1051230"/>
          </a:xfrm>
          <a:prstGeom prst="rect">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25" name="组合 24"/>
          <p:cNvGrpSpPr/>
          <p:nvPr/>
        </p:nvGrpSpPr>
        <p:grpSpPr>
          <a:xfrm>
            <a:off x="4284039" y="1155305"/>
            <a:ext cx="2752006" cy="614191"/>
            <a:chOff x="4284039" y="1155305"/>
            <a:chExt cx="2752006" cy="614191"/>
          </a:xfrm>
        </p:grpSpPr>
        <p:grpSp>
          <p:nvGrpSpPr>
            <p:cNvPr id="11" name="组合 10"/>
            <p:cNvGrpSpPr/>
            <p:nvPr/>
          </p:nvGrpSpPr>
          <p:grpSpPr>
            <a:xfrm>
              <a:off x="4854523" y="1155305"/>
              <a:ext cx="2181522" cy="614191"/>
              <a:chOff x="6472696" y="2222650"/>
              <a:chExt cx="2908696" cy="818921"/>
            </a:xfrm>
          </p:grpSpPr>
          <p:sp>
            <p:nvSpPr>
              <p:cNvPr id="17" name="文本框 12"/>
              <p:cNvSpPr txBox="1"/>
              <p:nvPr/>
            </p:nvSpPr>
            <p:spPr>
              <a:xfrm>
                <a:off x="6472696" y="2561193"/>
                <a:ext cx="2908696" cy="480378"/>
              </a:xfrm>
              <a:prstGeom prst="rect">
                <a:avLst/>
              </a:prstGeom>
              <a:noFill/>
            </p:spPr>
            <p:txBody>
              <a:bodyPr wrap="square" lIns="0" tIns="0" rIns="0" bIns="0" anchor="ctr" anchorCtr="0">
                <a:normAutofit fontScale="92500" lnSpcReduction="10000"/>
              </a:bodyPr>
              <a:lstStyle/>
              <a:p>
                <a:pPr defTabSz="914400">
                  <a:lnSpc>
                    <a:spcPct val="120000"/>
                  </a:lnSpc>
                  <a:defRPr/>
                </a:pPr>
                <a:r>
                  <a:rPr lang="zh-CN" altLang="en-US" sz="1200" dirty="0">
                    <a:latin typeface="Arial"/>
                    <a:ea typeface="微软雅黑"/>
                    <a:sym typeface="Arial"/>
                  </a:rPr>
                  <a:t>此部分内容作为文字排版占位显示</a:t>
                </a:r>
                <a:br>
                  <a:rPr lang="zh-CN" altLang="en-US" sz="1200" dirty="0">
                    <a:latin typeface="Arial"/>
                    <a:ea typeface="微软雅黑"/>
                    <a:sym typeface="Arial"/>
                  </a:rPr>
                </a:br>
                <a:r>
                  <a:rPr lang="zh-CN" altLang="en-US" sz="1200" dirty="0">
                    <a:latin typeface="Arial"/>
                    <a:ea typeface="微软雅黑"/>
                    <a:sym typeface="Arial"/>
                  </a:rPr>
                  <a:t>（建议使用主题字体）</a:t>
                </a:r>
              </a:p>
            </p:txBody>
          </p:sp>
          <p:sp>
            <p:nvSpPr>
              <p:cNvPr id="18" name="矩形 17"/>
              <p:cNvSpPr/>
              <p:nvPr/>
            </p:nvSpPr>
            <p:spPr>
              <a:xfrm>
                <a:off x="6472696" y="2222650"/>
                <a:ext cx="1384995" cy="276999"/>
              </a:xfrm>
              <a:prstGeom prst="rect">
                <a:avLst/>
              </a:prstGeom>
            </p:spPr>
            <p:txBody>
              <a:bodyPr wrap="none" lIns="0" tIns="0" rIns="0" bIns="0">
                <a:normAutofit fontScale="92500" lnSpcReduction="20000"/>
              </a:bodyPr>
              <a:lstStyle/>
              <a:p>
                <a:pPr lvl="0" defTabSz="914400">
                  <a:defRPr/>
                </a:pPr>
                <a:r>
                  <a:rPr lang="zh-CN" altLang="en-US" b="1">
                    <a:latin typeface="Arial"/>
                    <a:ea typeface="微软雅黑"/>
                    <a:sym typeface="Arial"/>
                  </a:rPr>
                  <a:t>标题文本预设</a:t>
                </a:r>
              </a:p>
            </p:txBody>
          </p:sp>
        </p:grpSp>
        <p:sp>
          <p:nvSpPr>
            <p:cNvPr id="14" name="任意多边形: 形状 13"/>
            <p:cNvSpPr>
              <a:spLocks noChangeAspect="1"/>
            </p:cNvSpPr>
            <p:nvPr/>
          </p:nvSpPr>
          <p:spPr bwMode="auto">
            <a:xfrm>
              <a:off x="4284039" y="1155305"/>
              <a:ext cx="287962" cy="379989"/>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accent1">
                <a:lumMod val="100000"/>
              </a:schemeClr>
            </a:solidFill>
            <a:ln>
              <a:noFill/>
            </a:ln>
          </p:spPr>
          <p:txBody>
            <a:bodyPr anchor="ctr"/>
            <a:lstStyle/>
            <a:p>
              <a:pPr algn="ctr"/>
              <a:endParaRPr>
                <a:latin typeface="Arial"/>
                <a:ea typeface="微软雅黑"/>
                <a:sym typeface="Arial"/>
              </a:endParaRPr>
            </a:p>
          </p:txBody>
        </p:sp>
      </p:grpSp>
      <p:grpSp>
        <p:nvGrpSpPr>
          <p:cNvPr id="26" name="组合 25"/>
          <p:cNvGrpSpPr/>
          <p:nvPr/>
        </p:nvGrpSpPr>
        <p:grpSpPr>
          <a:xfrm>
            <a:off x="4263023" y="2025997"/>
            <a:ext cx="2773022" cy="614191"/>
            <a:chOff x="4263023" y="2025997"/>
            <a:chExt cx="2773022" cy="614191"/>
          </a:xfrm>
        </p:grpSpPr>
        <p:grpSp>
          <p:nvGrpSpPr>
            <p:cNvPr id="10" name="组合 9"/>
            <p:cNvGrpSpPr/>
            <p:nvPr/>
          </p:nvGrpSpPr>
          <p:grpSpPr>
            <a:xfrm>
              <a:off x="4854523" y="2025997"/>
              <a:ext cx="2181522" cy="614191"/>
              <a:chOff x="6472696" y="3422385"/>
              <a:chExt cx="2908696" cy="818921"/>
            </a:xfrm>
          </p:grpSpPr>
          <p:sp>
            <p:nvSpPr>
              <p:cNvPr id="19" name="文本框 10"/>
              <p:cNvSpPr txBox="1"/>
              <p:nvPr/>
            </p:nvSpPr>
            <p:spPr>
              <a:xfrm>
                <a:off x="6472696" y="3760928"/>
                <a:ext cx="2908696" cy="480378"/>
              </a:xfrm>
              <a:prstGeom prst="rect">
                <a:avLst/>
              </a:prstGeom>
              <a:noFill/>
            </p:spPr>
            <p:txBody>
              <a:bodyPr wrap="square" lIns="0" tIns="0" rIns="0" bIns="0" anchor="ctr" anchorCtr="0">
                <a:normAutofit fontScale="92500" lnSpcReduction="10000"/>
              </a:bodyPr>
              <a:lstStyle/>
              <a:p>
                <a:pPr defTabSz="914400">
                  <a:lnSpc>
                    <a:spcPct val="120000"/>
                  </a:lnSpc>
                  <a:defRPr/>
                </a:pPr>
                <a:r>
                  <a:rPr lang="zh-CN" altLang="en-US" sz="1200">
                    <a:latin typeface="Arial"/>
                    <a:ea typeface="微软雅黑"/>
                    <a:sym typeface="Arial"/>
                  </a:rPr>
                  <a:t>此部分内容作为文字排版占位显示</a:t>
                </a:r>
                <a:br>
                  <a:rPr lang="zh-CN" altLang="en-US" sz="1200">
                    <a:latin typeface="Arial"/>
                    <a:ea typeface="微软雅黑"/>
                    <a:sym typeface="Arial"/>
                  </a:rPr>
                </a:br>
                <a:r>
                  <a:rPr lang="zh-CN" altLang="en-US" sz="1200">
                    <a:latin typeface="Arial"/>
                    <a:ea typeface="微软雅黑"/>
                    <a:sym typeface="Arial"/>
                  </a:rPr>
                  <a:t>（建议使用主题字体）</a:t>
                </a:r>
              </a:p>
            </p:txBody>
          </p:sp>
          <p:sp>
            <p:nvSpPr>
              <p:cNvPr id="20" name="矩形 19"/>
              <p:cNvSpPr/>
              <p:nvPr/>
            </p:nvSpPr>
            <p:spPr>
              <a:xfrm>
                <a:off x="6472696" y="3422385"/>
                <a:ext cx="1384995" cy="276999"/>
              </a:xfrm>
              <a:prstGeom prst="rect">
                <a:avLst/>
              </a:prstGeom>
            </p:spPr>
            <p:txBody>
              <a:bodyPr wrap="none" lIns="0" tIns="0" rIns="0" bIns="0">
                <a:normAutofit fontScale="92500" lnSpcReduction="20000"/>
              </a:bodyPr>
              <a:lstStyle/>
              <a:p>
                <a:pPr lvl="0" defTabSz="914400">
                  <a:defRPr/>
                </a:pPr>
                <a:r>
                  <a:rPr lang="zh-CN" altLang="en-US" b="1">
                    <a:latin typeface="Arial"/>
                    <a:ea typeface="微软雅黑"/>
                    <a:sym typeface="Arial"/>
                  </a:rPr>
                  <a:t>标题文本预设</a:t>
                </a:r>
              </a:p>
            </p:txBody>
          </p:sp>
        </p:grpSp>
        <p:sp>
          <p:nvSpPr>
            <p:cNvPr id="23" name="任意多边形: 形状 22"/>
            <p:cNvSpPr>
              <a:spLocks noChangeAspect="1"/>
            </p:cNvSpPr>
            <p:nvPr/>
          </p:nvSpPr>
          <p:spPr bwMode="auto">
            <a:xfrm>
              <a:off x="4263023" y="2025997"/>
              <a:ext cx="329994" cy="379989"/>
            </a:xfrm>
            <a:custGeom>
              <a:avLst/>
              <a:gdLst>
                <a:gd name="connsiteX0" fmla="*/ 184010 w 292270"/>
                <a:gd name="connsiteY0" fmla="*/ 131763 h 336550"/>
                <a:gd name="connsiteX1" fmla="*/ 178567 w 292270"/>
                <a:gd name="connsiteY1" fmla="*/ 141923 h 336550"/>
                <a:gd name="connsiteX2" fmla="*/ 184010 w 292270"/>
                <a:gd name="connsiteY2" fmla="*/ 150813 h 336550"/>
                <a:gd name="connsiteX3" fmla="*/ 188092 w 292270"/>
                <a:gd name="connsiteY3" fmla="*/ 141923 h 336550"/>
                <a:gd name="connsiteX4" fmla="*/ 184010 w 292270"/>
                <a:gd name="connsiteY4" fmla="*/ 131763 h 336550"/>
                <a:gd name="connsiteX5" fmla="*/ 141147 w 292270"/>
                <a:gd name="connsiteY5" fmla="*/ 131763 h 336550"/>
                <a:gd name="connsiteX6" fmla="*/ 135704 w 292270"/>
                <a:gd name="connsiteY6" fmla="*/ 141923 h 336550"/>
                <a:gd name="connsiteX7" fmla="*/ 141147 w 292270"/>
                <a:gd name="connsiteY7" fmla="*/ 150813 h 336550"/>
                <a:gd name="connsiteX8" fmla="*/ 145229 w 292270"/>
                <a:gd name="connsiteY8" fmla="*/ 141923 h 336550"/>
                <a:gd name="connsiteX9" fmla="*/ 141147 w 292270"/>
                <a:gd name="connsiteY9" fmla="*/ 131763 h 336550"/>
                <a:gd name="connsiteX10" fmla="*/ 96811 w 292270"/>
                <a:gd name="connsiteY10" fmla="*/ 131763 h 336550"/>
                <a:gd name="connsiteX11" fmla="*/ 92842 w 292270"/>
                <a:gd name="connsiteY11" fmla="*/ 134938 h 336550"/>
                <a:gd name="connsiteX12" fmla="*/ 100780 w 292270"/>
                <a:gd name="connsiteY12" fmla="*/ 134938 h 336550"/>
                <a:gd name="connsiteX13" fmla="*/ 96811 w 292270"/>
                <a:gd name="connsiteY13" fmla="*/ 131763 h 336550"/>
                <a:gd name="connsiteX14" fmla="*/ 225310 w 292270"/>
                <a:gd name="connsiteY14" fmla="*/ 127000 h 336550"/>
                <a:gd name="connsiteX15" fmla="*/ 226721 w 292270"/>
                <a:gd name="connsiteY15" fmla="*/ 127000 h 336550"/>
                <a:gd name="connsiteX16" fmla="*/ 229543 w 292270"/>
                <a:gd name="connsiteY16" fmla="*/ 127000 h 336550"/>
                <a:gd name="connsiteX17" fmla="*/ 230954 w 292270"/>
                <a:gd name="connsiteY17" fmla="*/ 127000 h 336550"/>
                <a:gd name="connsiteX18" fmla="*/ 230954 w 292270"/>
                <a:gd name="connsiteY18" fmla="*/ 155792 h 336550"/>
                <a:gd name="connsiteX19" fmla="*/ 229543 w 292270"/>
                <a:gd name="connsiteY19" fmla="*/ 157163 h 336550"/>
                <a:gd name="connsiteX20" fmla="*/ 225310 w 292270"/>
                <a:gd name="connsiteY20" fmla="*/ 157163 h 336550"/>
                <a:gd name="connsiteX21" fmla="*/ 225310 w 292270"/>
                <a:gd name="connsiteY21" fmla="*/ 155792 h 336550"/>
                <a:gd name="connsiteX22" fmla="*/ 225310 w 292270"/>
                <a:gd name="connsiteY22" fmla="*/ 132484 h 336550"/>
                <a:gd name="connsiteX23" fmla="*/ 221076 w 292270"/>
                <a:gd name="connsiteY23" fmla="*/ 133855 h 336550"/>
                <a:gd name="connsiteX24" fmla="*/ 221076 w 292270"/>
                <a:gd name="connsiteY24" fmla="*/ 135227 h 336550"/>
                <a:gd name="connsiteX25" fmla="*/ 219665 w 292270"/>
                <a:gd name="connsiteY25" fmla="*/ 133855 h 336550"/>
                <a:gd name="connsiteX26" fmla="*/ 219665 w 292270"/>
                <a:gd name="connsiteY26" fmla="*/ 131113 h 336550"/>
                <a:gd name="connsiteX27" fmla="*/ 219665 w 292270"/>
                <a:gd name="connsiteY27" fmla="*/ 129742 h 336550"/>
                <a:gd name="connsiteX28" fmla="*/ 225310 w 292270"/>
                <a:gd name="connsiteY28" fmla="*/ 127000 h 336550"/>
                <a:gd name="connsiteX29" fmla="*/ 203791 w 292270"/>
                <a:gd name="connsiteY29" fmla="*/ 127000 h 336550"/>
                <a:gd name="connsiteX30" fmla="*/ 207495 w 292270"/>
                <a:gd name="connsiteY30" fmla="*/ 127000 h 336550"/>
                <a:gd name="connsiteX31" fmla="*/ 208730 w 292270"/>
                <a:gd name="connsiteY31" fmla="*/ 127000 h 336550"/>
                <a:gd name="connsiteX32" fmla="*/ 208730 w 292270"/>
                <a:gd name="connsiteY32" fmla="*/ 155792 h 336550"/>
                <a:gd name="connsiteX33" fmla="*/ 207495 w 292270"/>
                <a:gd name="connsiteY33" fmla="*/ 157163 h 336550"/>
                <a:gd name="connsiteX34" fmla="*/ 203791 w 292270"/>
                <a:gd name="connsiteY34" fmla="*/ 157163 h 336550"/>
                <a:gd name="connsiteX35" fmla="*/ 202556 w 292270"/>
                <a:gd name="connsiteY35" fmla="*/ 155792 h 336550"/>
                <a:gd name="connsiteX36" fmla="*/ 202556 w 292270"/>
                <a:gd name="connsiteY36" fmla="*/ 132484 h 336550"/>
                <a:gd name="connsiteX37" fmla="*/ 200086 w 292270"/>
                <a:gd name="connsiteY37" fmla="*/ 133855 h 336550"/>
                <a:gd name="connsiteX38" fmla="*/ 198852 w 292270"/>
                <a:gd name="connsiteY38" fmla="*/ 135227 h 336550"/>
                <a:gd name="connsiteX39" fmla="*/ 198852 w 292270"/>
                <a:gd name="connsiteY39" fmla="*/ 133855 h 336550"/>
                <a:gd name="connsiteX40" fmla="*/ 197617 w 292270"/>
                <a:gd name="connsiteY40" fmla="*/ 131113 h 336550"/>
                <a:gd name="connsiteX41" fmla="*/ 198852 w 292270"/>
                <a:gd name="connsiteY41" fmla="*/ 129742 h 336550"/>
                <a:gd name="connsiteX42" fmla="*/ 203791 w 292270"/>
                <a:gd name="connsiteY42" fmla="*/ 127000 h 336550"/>
                <a:gd name="connsiteX43" fmla="*/ 183964 w 292270"/>
                <a:gd name="connsiteY43" fmla="*/ 127000 h 336550"/>
                <a:gd name="connsiteX44" fmla="*/ 192854 w 292270"/>
                <a:gd name="connsiteY44" fmla="*/ 141426 h 336550"/>
                <a:gd name="connsiteX45" fmla="*/ 182694 w 292270"/>
                <a:gd name="connsiteY45" fmla="*/ 157163 h 336550"/>
                <a:gd name="connsiteX46" fmla="*/ 173804 w 292270"/>
                <a:gd name="connsiteY46" fmla="*/ 142737 h 336550"/>
                <a:gd name="connsiteX47" fmla="*/ 183964 w 292270"/>
                <a:gd name="connsiteY47" fmla="*/ 127000 h 336550"/>
                <a:gd name="connsiteX48" fmla="*/ 161699 w 292270"/>
                <a:gd name="connsiteY48" fmla="*/ 127000 h 336550"/>
                <a:gd name="connsiteX49" fmla="*/ 164478 w 292270"/>
                <a:gd name="connsiteY49" fmla="*/ 127000 h 336550"/>
                <a:gd name="connsiteX50" fmla="*/ 165867 w 292270"/>
                <a:gd name="connsiteY50" fmla="*/ 127000 h 336550"/>
                <a:gd name="connsiteX51" fmla="*/ 165867 w 292270"/>
                <a:gd name="connsiteY51" fmla="*/ 155792 h 336550"/>
                <a:gd name="connsiteX52" fmla="*/ 164478 w 292270"/>
                <a:gd name="connsiteY52" fmla="*/ 157163 h 336550"/>
                <a:gd name="connsiteX53" fmla="*/ 161699 w 292270"/>
                <a:gd name="connsiteY53" fmla="*/ 157163 h 336550"/>
                <a:gd name="connsiteX54" fmla="*/ 160310 w 292270"/>
                <a:gd name="connsiteY54" fmla="*/ 155792 h 336550"/>
                <a:gd name="connsiteX55" fmla="*/ 160310 w 292270"/>
                <a:gd name="connsiteY55" fmla="*/ 132484 h 336550"/>
                <a:gd name="connsiteX56" fmla="*/ 156143 w 292270"/>
                <a:gd name="connsiteY56" fmla="*/ 133855 h 336550"/>
                <a:gd name="connsiteX57" fmla="*/ 156143 w 292270"/>
                <a:gd name="connsiteY57" fmla="*/ 135227 h 336550"/>
                <a:gd name="connsiteX58" fmla="*/ 154754 w 292270"/>
                <a:gd name="connsiteY58" fmla="*/ 133855 h 336550"/>
                <a:gd name="connsiteX59" fmla="*/ 154754 w 292270"/>
                <a:gd name="connsiteY59" fmla="*/ 131113 h 336550"/>
                <a:gd name="connsiteX60" fmla="*/ 154754 w 292270"/>
                <a:gd name="connsiteY60" fmla="*/ 129742 h 336550"/>
                <a:gd name="connsiteX61" fmla="*/ 161699 w 292270"/>
                <a:gd name="connsiteY61" fmla="*/ 127000 h 336550"/>
                <a:gd name="connsiteX62" fmla="*/ 141261 w 292270"/>
                <a:gd name="connsiteY62" fmla="*/ 127000 h 336550"/>
                <a:gd name="connsiteX63" fmla="*/ 151580 w 292270"/>
                <a:gd name="connsiteY63" fmla="*/ 141426 h 336550"/>
                <a:gd name="connsiteX64" fmla="*/ 141261 w 292270"/>
                <a:gd name="connsiteY64" fmla="*/ 157163 h 336550"/>
                <a:gd name="connsiteX65" fmla="*/ 130942 w 292270"/>
                <a:gd name="connsiteY65" fmla="*/ 142737 h 336550"/>
                <a:gd name="connsiteX66" fmla="*/ 141261 w 292270"/>
                <a:gd name="connsiteY66" fmla="*/ 127000 h 336550"/>
                <a:gd name="connsiteX67" fmla="*/ 247736 w 292270"/>
                <a:gd name="connsiteY67" fmla="*/ 80963 h 336550"/>
                <a:gd name="connsiteX68" fmla="*/ 243654 w 292270"/>
                <a:gd name="connsiteY68" fmla="*/ 91970 h 336550"/>
                <a:gd name="connsiteX69" fmla="*/ 247736 w 292270"/>
                <a:gd name="connsiteY69" fmla="*/ 101601 h 336550"/>
                <a:gd name="connsiteX70" fmla="*/ 253179 w 292270"/>
                <a:gd name="connsiteY70" fmla="*/ 90594 h 336550"/>
                <a:gd name="connsiteX71" fmla="*/ 247736 w 292270"/>
                <a:gd name="connsiteY71" fmla="*/ 80963 h 336550"/>
                <a:gd name="connsiteX72" fmla="*/ 205328 w 292270"/>
                <a:gd name="connsiteY72" fmla="*/ 80963 h 336550"/>
                <a:gd name="connsiteX73" fmla="*/ 200792 w 292270"/>
                <a:gd name="connsiteY73" fmla="*/ 91970 h 336550"/>
                <a:gd name="connsiteX74" fmla="*/ 205328 w 292270"/>
                <a:gd name="connsiteY74" fmla="*/ 101601 h 336550"/>
                <a:gd name="connsiteX75" fmla="*/ 208730 w 292270"/>
                <a:gd name="connsiteY75" fmla="*/ 90594 h 336550"/>
                <a:gd name="connsiteX76" fmla="*/ 205328 w 292270"/>
                <a:gd name="connsiteY76" fmla="*/ 80963 h 336550"/>
                <a:gd name="connsiteX77" fmla="*/ 184010 w 292270"/>
                <a:gd name="connsiteY77" fmla="*/ 80963 h 336550"/>
                <a:gd name="connsiteX78" fmla="*/ 178567 w 292270"/>
                <a:gd name="connsiteY78" fmla="*/ 91970 h 336550"/>
                <a:gd name="connsiteX79" fmla="*/ 184010 w 292270"/>
                <a:gd name="connsiteY79" fmla="*/ 101601 h 336550"/>
                <a:gd name="connsiteX80" fmla="*/ 188092 w 292270"/>
                <a:gd name="connsiteY80" fmla="*/ 90594 h 336550"/>
                <a:gd name="connsiteX81" fmla="*/ 184010 w 292270"/>
                <a:gd name="connsiteY81" fmla="*/ 80963 h 336550"/>
                <a:gd name="connsiteX82" fmla="*/ 162011 w 292270"/>
                <a:gd name="connsiteY82" fmla="*/ 80963 h 336550"/>
                <a:gd name="connsiteX83" fmla="*/ 157929 w 292270"/>
                <a:gd name="connsiteY83" fmla="*/ 91970 h 336550"/>
                <a:gd name="connsiteX84" fmla="*/ 162011 w 292270"/>
                <a:gd name="connsiteY84" fmla="*/ 101601 h 336550"/>
                <a:gd name="connsiteX85" fmla="*/ 167454 w 292270"/>
                <a:gd name="connsiteY85" fmla="*/ 90594 h 336550"/>
                <a:gd name="connsiteX86" fmla="*/ 162011 w 292270"/>
                <a:gd name="connsiteY86" fmla="*/ 80963 h 336550"/>
                <a:gd name="connsiteX87" fmla="*/ 76173 w 292270"/>
                <a:gd name="connsiteY87" fmla="*/ 80963 h 336550"/>
                <a:gd name="connsiteX88" fmla="*/ 72204 w 292270"/>
                <a:gd name="connsiteY88" fmla="*/ 91970 h 336550"/>
                <a:gd name="connsiteX89" fmla="*/ 76173 w 292270"/>
                <a:gd name="connsiteY89" fmla="*/ 101601 h 336550"/>
                <a:gd name="connsiteX90" fmla="*/ 80142 w 292270"/>
                <a:gd name="connsiteY90" fmla="*/ 90594 h 336550"/>
                <a:gd name="connsiteX91" fmla="*/ 76173 w 292270"/>
                <a:gd name="connsiteY91" fmla="*/ 80963 h 336550"/>
                <a:gd name="connsiteX92" fmla="*/ 225310 w 292270"/>
                <a:gd name="connsiteY92" fmla="*/ 76200 h 336550"/>
                <a:gd name="connsiteX93" fmla="*/ 226721 w 292270"/>
                <a:gd name="connsiteY93" fmla="*/ 76200 h 336550"/>
                <a:gd name="connsiteX94" fmla="*/ 229543 w 292270"/>
                <a:gd name="connsiteY94" fmla="*/ 76200 h 336550"/>
                <a:gd name="connsiteX95" fmla="*/ 230954 w 292270"/>
                <a:gd name="connsiteY95" fmla="*/ 77511 h 336550"/>
                <a:gd name="connsiteX96" fmla="*/ 230954 w 292270"/>
                <a:gd name="connsiteY96" fmla="*/ 105052 h 336550"/>
                <a:gd name="connsiteX97" fmla="*/ 229543 w 292270"/>
                <a:gd name="connsiteY97" fmla="*/ 106363 h 336550"/>
                <a:gd name="connsiteX98" fmla="*/ 225310 w 292270"/>
                <a:gd name="connsiteY98" fmla="*/ 106363 h 336550"/>
                <a:gd name="connsiteX99" fmla="*/ 225310 w 292270"/>
                <a:gd name="connsiteY99" fmla="*/ 105052 h 336550"/>
                <a:gd name="connsiteX100" fmla="*/ 225310 w 292270"/>
                <a:gd name="connsiteY100" fmla="*/ 82757 h 336550"/>
                <a:gd name="connsiteX101" fmla="*/ 221076 w 292270"/>
                <a:gd name="connsiteY101" fmla="*/ 84069 h 336550"/>
                <a:gd name="connsiteX102" fmla="*/ 219665 w 292270"/>
                <a:gd name="connsiteY102" fmla="*/ 84069 h 336550"/>
                <a:gd name="connsiteX103" fmla="*/ 219665 w 292270"/>
                <a:gd name="connsiteY103" fmla="*/ 81446 h 336550"/>
                <a:gd name="connsiteX104" fmla="*/ 219665 w 292270"/>
                <a:gd name="connsiteY104" fmla="*/ 80134 h 336550"/>
                <a:gd name="connsiteX105" fmla="*/ 225310 w 292270"/>
                <a:gd name="connsiteY105" fmla="*/ 76200 h 336550"/>
                <a:gd name="connsiteX106" fmla="*/ 205555 w 292270"/>
                <a:gd name="connsiteY106" fmla="*/ 76200 h 336550"/>
                <a:gd name="connsiteX107" fmla="*/ 216667 w 292270"/>
                <a:gd name="connsiteY107" fmla="*/ 90626 h 336550"/>
                <a:gd name="connsiteX108" fmla="*/ 205555 w 292270"/>
                <a:gd name="connsiteY108" fmla="*/ 106363 h 336550"/>
                <a:gd name="connsiteX109" fmla="*/ 194442 w 292270"/>
                <a:gd name="connsiteY109" fmla="*/ 91937 h 336550"/>
                <a:gd name="connsiteX110" fmla="*/ 205555 w 292270"/>
                <a:gd name="connsiteY110" fmla="*/ 76200 h 336550"/>
                <a:gd name="connsiteX111" fmla="*/ 183964 w 292270"/>
                <a:gd name="connsiteY111" fmla="*/ 76200 h 336550"/>
                <a:gd name="connsiteX112" fmla="*/ 192854 w 292270"/>
                <a:gd name="connsiteY112" fmla="*/ 90626 h 336550"/>
                <a:gd name="connsiteX113" fmla="*/ 182694 w 292270"/>
                <a:gd name="connsiteY113" fmla="*/ 106363 h 336550"/>
                <a:gd name="connsiteX114" fmla="*/ 173804 w 292270"/>
                <a:gd name="connsiteY114" fmla="*/ 91937 h 336550"/>
                <a:gd name="connsiteX115" fmla="*/ 183964 w 292270"/>
                <a:gd name="connsiteY115" fmla="*/ 76200 h 336550"/>
                <a:gd name="connsiteX116" fmla="*/ 161898 w 292270"/>
                <a:gd name="connsiteY116" fmla="*/ 76200 h 336550"/>
                <a:gd name="connsiteX117" fmla="*/ 172217 w 292270"/>
                <a:gd name="connsiteY117" fmla="*/ 90626 h 336550"/>
                <a:gd name="connsiteX118" fmla="*/ 161898 w 292270"/>
                <a:gd name="connsiteY118" fmla="*/ 106363 h 336550"/>
                <a:gd name="connsiteX119" fmla="*/ 151579 w 292270"/>
                <a:gd name="connsiteY119" fmla="*/ 91937 h 336550"/>
                <a:gd name="connsiteX120" fmla="*/ 161898 w 292270"/>
                <a:gd name="connsiteY120" fmla="*/ 76200 h 336550"/>
                <a:gd name="connsiteX121" fmla="*/ 139584 w 292270"/>
                <a:gd name="connsiteY121" fmla="*/ 76200 h 336550"/>
                <a:gd name="connsiteX122" fmla="*/ 140996 w 292270"/>
                <a:gd name="connsiteY122" fmla="*/ 76200 h 336550"/>
                <a:gd name="connsiteX123" fmla="*/ 143818 w 292270"/>
                <a:gd name="connsiteY123" fmla="*/ 76200 h 336550"/>
                <a:gd name="connsiteX124" fmla="*/ 145229 w 292270"/>
                <a:gd name="connsiteY124" fmla="*/ 77511 h 336550"/>
                <a:gd name="connsiteX125" fmla="*/ 145229 w 292270"/>
                <a:gd name="connsiteY125" fmla="*/ 105052 h 336550"/>
                <a:gd name="connsiteX126" fmla="*/ 143818 w 292270"/>
                <a:gd name="connsiteY126" fmla="*/ 106363 h 336550"/>
                <a:gd name="connsiteX127" fmla="*/ 139584 w 292270"/>
                <a:gd name="connsiteY127" fmla="*/ 106363 h 336550"/>
                <a:gd name="connsiteX128" fmla="*/ 139584 w 292270"/>
                <a:gd name="connsiteY128" fmla="*/ 105052 h 336550"/>
                <a:gd name="connsiteX129" fmla="*/ 139584 w 292270"/>
                <a:gd name="connsiteY129" fmla="*/ 82757 h 336550"/>
                <a:gd name="connsiteX130" fmla="*/ 135351 w 292270"/>
                <a:gd name="connsiteY130" fmla="*/ 84069 h 336550"/>
                <a:gd name="connsiteX131" fmla="*/ 133940 w 292270"/>
                <a:gd name="connsiteY131" fmla="*/ 84069 h 336550"/>
                <a:gd name="connsiteX132" fmla="*/ 132529 w 292270"/>
                <a:gd name="connsiteY132" fmla="*/ 81446 h 336550"/>
                <a:gd name="connsiteX133" fmla="*/ 133940 w 292270"/>
                <a:gd name="connsiteY133" fmla="*/ 80134 h 336550"/>
                <a:gd name="connsiteX134" fmla="*/ 139584 w 292270"/>
                <a:gd name="connsiteY134" fmla="*/ 76200 h 336550"/>
                <a:gd name="connsiteX135" fmla="*/ 118837 w 292270"/>
                <a:gd name="connsiteY135" fmla="*/ 76200 h 336550"/>
                <a:gd name="connsiteX136" fmla="*/ 123005 w 292270"/>
                <a:gd name="connsiteY136" fmla="*/ 76200 h 336550"/>
                <a:gd name="connsiteX137" fmla="*/ 123005 w 292270"/>
                <a:gd name="connsiteY137" fmla="*/ 77511 h 336550"/>
                <a:gd name="connsiteX138" fmla="*/ 123005 w 292270"/>
                <a:gd name="connsiteY138" fmla="*/ 105052 h 336550"/>
                <a:gd name="connsiteX139" fmla="*/ 123005 w 292270"/>
                <a:gd name="connsiteY139" fmla="*/ 106363 h 336550"/>
                <a:gd name="connsiteX140" fmla="*/ 118837 w 292270"/>
                <a:gd name="connsiteY140" fmla="*/ 106363 h 336550"/>
                <a:gd name="connsiteX141" fmla="*/ 117448 w 292270"/>
                <a:gd name="connsiteY141" fmla="*/ 105052 h 336550"/>
                <a:gd name="connsiteX142" fmla="*/ 117448 w 292270"/>
                <a:gd name="connsiteY142" fmla="*/ 82757 h 336550"/>
                <a:gd name="connsiteX143" fmla="*/ 114670 w 292270"/>
                <a:gd name="connsiteY143" fmla="*/ 84069 h 336550"/>
                <a:gd name="connsiteX144" fmla="*/ 113281 w 292270"/>
                <a:gd name="connsiteY144" fmla="*/ 84069 h 336550"/>
                <a:gd name="connsiteX145" fmla="*/ 111892 w 292270"/>
                <a:gd name="connsiteY145" fmla="*/ 81446 h 336550"/>
                <a:gd name="connsiteX146" fmla="*/ 111892 w 292270"/>
                <a:gd name="connsiteY146" fmla="*/ 80134 h 336550"/>
                <a:gd name="connsiteX147" fmla="*/ 118837 w 292270"/>
                <a:gd name="connsiteY147" fmla="*/ 76200 h 336550"/>
                <a:gd name="connsiteX148" fmla="*/ 97207 w 292270"/>
                <a:gd name="connsiteY148" fmla="*/ 76200 h 336550"/>
                <a:gd name="connsiteX149" fmla="*/ 99588 w 292270"/>
                <a:gd name="connsiteY149" fmla="*/ 76200 h 336550"/>
                <a:gd name="connsiteX150" fmla="*/ 100779 w 292270"/>
                <a:gd name="connsiteY150" fmla="*/ 77511 h 336550"/>
                <a:gd name="connsiteX151" fmla="*/ 100779 w 292270"/>
                <a:gd name="connsiteY151" fmla="*/ 105052 h 336550"/>
                <a:gd name="connsiteX152" fmla="*/ 99588 w 292270"/>
                <a:gd name="connsiteY152" fmla="*/ 106363 h 336550"/>
                <a:gd name="connsiteX153" fmla="*/ 97207 w 292270"/>
                <a:gd name="connsiteY153" fmla="*/ 106363 h 336550"/>
                <a:gd name="connsiteX154" fmla="*/ 96016 w 292270"/>
                <a:gd name="connsiteY154" fmla="*/ 105052 h 336550"/>
                <a:gd name="connsiteX155" fmla="*/ 96016 w 292270"/>
                <a:gd name="connsiteY155" fmla="*/ 82757 h 336550"/>
                <a:gd name="connsiteX156" fmla="*/ 92444 w 292270"/>
                <a:gd name="connsiteY156" fmla="*/ 84069 h 336550"/>
                <a:gd name="connsiteX157" fmla="*/ 91254 w 292270"/>
                <a:gd name="connsiteY157" fmla="*/ 84069 h 336550"/>
                <a:gd name="connsiteX158" fmla="*/ 91254 w 292270"/>
                <a:gd name="connsiteY158" fmla="*/ 81446 h 336550"/>
                <a:gd name="connsiteX159" fmla="*/ 91254 w 292270"/>
                <a:gd name="connsiteY159" fmla="*/ 80134 h 336550"/>
                <a:gd name="connsiteX160" fmla="*/ 97207 w 292270"/>
                <a:gd name="connsiteY160" fmla="*/ 76200 h 336550"/>
                <a:gd name="connsiteX161" fmla="*/ 201926 w 292270"/>
                <a:gd name="connsiteY161" fmla="*/ 36513 h 336550"/>
                <a:gd name="connsiteX162" fmla="*/ 200792 w 292270"/>
                <a:gd name="connsiteY162" fmla="*/ 40409 h 336550"/>
                <a:gd name="connsiteX163" fmla="*/ 205328 w 292270"/>
                <a:gd name="connsiteY163" fmla="*/ 50801 h 336550"/>
                <a:gd name="connsiteX164" fmla="*/ 208730 w 292270"/>
                <a:gd name="connsiteY164" fmla="*/ 40409 h 336550"/>
                <a:gd name="connsiteX165" fmla="*/ 208730 w 292270"/>
                <a:gd name="connsiteY165" fmla="*/ 39111 h 336550"/>
                <a:gd name="connsiteX166" fmla="*/ 201926 w 292270"/>
                <a:gd name="connsiteY166" fmla="*/ 36513 h 336550"/>
                <a:gd name="connsiteX167" fmla="*/ 123005 w 292270"/>
                <a:gd name="connsiteY167" fmla="*/ 34925 h 336550"/>
                <a:gd name="connsiteX168" fmla="*/ 116201 w 292270"/>
                <a:gd name="connsiteY168" fmla="*/ 37571 h 336550"/>
                <a:gd name="connsiteX169" fmla="*/ 115067 w 292270"/>
                <a:gd name="connsiteY169" fmla="*/ 38894 h 336550"/>
                <a:gd name="connsiteX170" fmla="*/ 115067 w 292270"/>
                <a:gd name="connsiteY170" fmla="*/ 40216 h 336550"/>
                <a:gd name="connsiteX171" fmla="*/ 119603 w 292270"/>
                <a:gd name="connsiteY171" fmla="*/ 50800 h 336550"/>
                <a:gd name="connsiteX172" fmla="*/ 123005 w 292270"/>
                <a:gd name="connsiteY172" fmla="*/ 40216 h 336550"/>
                <a:gd name="connsiteX173" fmla="*/ 123005 w 292270"/>
                <a:gd name="connsiteY173" fmla="*/ 34925 h 336550"/>
                <a:gd name="connsiteX174" fmla="*/ 162011 w 292270"/>
                <a:gd name="connsiteY174" fmla="*/ 31750 h 336550"/>
                <a:gd name="connsiteX175" fmla="*/ 157929 w 292270"/>
                <a:gd name="connsiteY175" fmla="*/ 40640 h 336550"/>
                <a:gd name="connsiteX176" fmla="*/ 162011 w 292270"/>
                <a:gd name="connsiteY176" fmla="*/ 50800 h 336550"/>
                <a:gd name="connsiteX177" fmla="*/ 167454 w 292270"/>
                <a:gd name="connsiteY177" fmla="*/ 40640 h 336550"/>
                <a:gd name="connsiteX178" fmla="*/ 162011 w 292270"/>
                <a:gd name="connsiteY178" fmla="*/ 31750 h 336550"/>
                <a:gd name="connsiteX179" fmla="*/ 144703 w 292270"/>
                <a:gd name="connsiteY179" fmla="*/ 28575 h 336550"/>
                <a:gd name="connsiteX180" fmla="*/ 144703 w 292270"/>
                <a:gd name="connsiteY180" fmla="*/ 55075 h 336550"/>
                <a:gd name="connsiteX181" fmla="*/ 143389 w 292270"/>
                <a:gd name="connsiteY181" fmla="*/ 55075 h 336550"/>
                <a:gd name="connsiteX182" fmla="*/ 139447 w 292270"/>
                <a:gd name="connsiteY182" fmla="*/ 55075 h 336550"/>
                <a:gd name="connsiteX183" fmla="*/ 139447 w 292270"/>
                <a:gd name="connsiteY183" fmla="*/ 32550 h 336550"/>
                <a:gd name="connsiteX184" fmla="*/ 135504 w 292270"/>
                <a:gd name="connsiteY184" fmla="*/ 33875 h 336550"/>
                <a:gd name="connsiteX185" fmla="*/ 134190 w 292270"/>
                <a:gd name="connsiteY185" fmla="*/ 33875 h 336550"/>
                <a:gd name="connsiteX186" fmla="*/ 132876 w 292270"/>
                <a:gd name="connsiteY186" fmla="*/ 31225 h 336550"/>
                <a:gd name="connsiteX187" fmla="*/ 127619 w 292270"/>
                <a:gd name="connsiteY187" fmla="*/ 32550 h 336550"/>
                <a:gd name="connsiteX188" fmla="*/ 128934 w 292270"/>
                <a:gd name="connsiteY188" fmla="*/ 40500 h 336550"/>
                <a:gd name="connsiteX189" fmla="*/ 118420 w 292270"/>
                <a:gd name="connsiteY189" fmla="*/ 56400 h 336550"/>
                <a:gd name="connsiteX190" fmla="*/ 109221 w 292270"/>
                <a:gd name="connsiteY190" fmla="*/ 41825 h 336550"/>
                <a:gd name="connsiteX191" fmla="*/ 101336 w 292270"/>
                <a:gd name="connsiteY191" fmla="*/ 47125 h 336550"/>
                <a:gd name="connsiteX192" fmla="*/ 101336 w 292270"/>
                <a:gd name="connsiteY192" fmla="*/ 55075 h 336550"/>
                <a:gd name="connsiteX193" fmla="*/ 100022 w 292270"/>
                <a:gd name="connsiteY193" fmla="*/ 55075 h 336550"/>
                <a:gd name="connsiteX194" fmla="*/ 97394 w 292270"/>
                <a:gd name="connsiteY194" fmla="*/ 55075 h 336550"/>
                <a:gd name="connsiteX195" fmla="*/ 96080 w 292270"/>
                <a:gd name="connsiteY195" fmla="*/ 55075 h 336550"/>
                <a:gd name="connsiteX196" fmla="*/ 96080 w 292270"/>
                <a:gd name="connsiteY196" fmla="*/ 49775 h 336550"/>
                <a:gd name="connsiteX197" fmla="*/ 72425 w 292270"/>
                <a:gd name="connsiteY197" fmla="*/ 77600 h 336550"/>
                <a:gd name="connsiteX198" fmla="*/ 76367 w 292270"/>
                <a:gd name="connsiteY198" fmla="*/ 76275 h 336550"/>
                <a:gd name="connsiteX199" fmla="*/ 86880 w 292270"/>
                <a:gd name="connsiteY199" fmla="*/ 90850 h 336550"/>
                <a:gd name="connsiteX200" fmla="*/ 76367 w 292270"/>
                <a:gd name="connsiteY200" fmla="*/ 106750 h 336550"/>
                <a:gd name="connsiteX201" fmla="*/ 67168 w 292270"/>
                <a:gd name="connsiteY201" fmla="*/ 97475 h 336550"/>
                <a:gd name="connsiteX202" fmla="*/ 75053 w 292270"/>
                <a:gd name="connsiteY202" fmla="*/ 127950 h 336550"/>
                <a:gd name="connsiteX203" fmla="*/ 76367 w 292270"/>
                <a:gd name="connsiteY203" fmla="*/ 127950 h 336550"/>
                <a:gd name="connsiteX204" fmla="*/ 78995 w 292270"/>
                <a:gd name="connsiteY204" fmla="*/ 127950 h 336550"/>
                <a:gd name="connsiteX205" fmla="*/ 80310 w 292270"/>
                <a:gd name="connsiteY205" fmla="*/ 127950 h 336550"/>
                <a:gd name="connsiteX206" fmla="*/ 80310 w 292270"/>
                <a:gd name="connsiteY206" fmla="*/ 133250 h 336550"/>
                <a:gd name="connsiteX207" fmla="*/ 88195 w 292270"/>
                <a:gd name="connsiteY207" fmla="*/ 135900 h 336550"/>
                <a:gd name="connsiteX208" fmla="*/ 97394 w 292270"/>
                <a:gd name="connsiteY208" fmla="*/ 126625 h 336550"/>
                <a:gd name="connsiteX209" fmla="*/ 107907 w 292270"/>
                <a:gd name="connsiteY209" fmla="*/ 135900 h 336550"/>
                <a:gd name="connsiteX210" fmla="*/ 114478 w 292270"/>
                <a:gd name="connsiteY210" fmla="*/ 145175 h 336550"/>
                <a:gd name="connsiteX211" fmla="*/ 117106 w 292270"/>
                <a:gd name="connsiteY211" fmla="*/ 151800 h 336550"/>
                <a:gd name="connsiteX212" fmla="*/ 117106 w 292270"/>
                <a:gd name="connsiteY212" fmla="*/ 133250 h 336550"/>
                <a:gd name="connsiteX213" fmla="*/ 114478 w 292270"/>
                <a:gd name="connsiteY213" fmla="*/ 134575 h 336550"/>
                <a:gd name="connsiteX214" fmla="*/ 113164 w 292270"/>
                <a:gd name="connsiteY214" fmla="*/ 135900 h 336550"/>
                <a:gd name="connsiteX215" fmla="*/ 113164 w 292270"/>
                <a:gd name="connsiteY215" fmla="*/ 134575 h 336550"/>
                <a:gd name="connsiteX216" fmla="*/ 111849 w 292270"/>
                <a:gd name="connsiteY216" fmla="*/ 131925 h 336550"/>
                <a:gd name="connsiteX217" fmla="*/ 111849 w 292270"/>
                <a:gd name="connsiteY217" fmla="*/ 130600 h 336550"/>
                <a:gd name="connsiteX218" fmla="*/ 118420 w 292270"/>
                <a:gd name="connsiteY218" fmla="*/ 127950 h 336550"/>
                <a:gd name="connsiteX219" fmla="*/ 122363 w 292270"/>
                <a:gd name="connsiteY219" fmla="*/ 127950 h 336550"/>
                <a:gd name="connsiteX220" fmla="*/ 122363 w 292270"/>
                <a:gd name="connsiteY220" fmla="*/ 155775 h 336550"/>
                <a:gd name="connsiteX221" fmla="*/ 122363 w 292270"/>
                <a:gd name="connsiteY221" fmla="*/ 157100 h 336550"/>
                <a:gd name="connsiteX222" fmla="*/ 121049 w 292270"/>
                <a:gd name="connsiteY222" fmla="*/ 157100 h 336550"/>
                <a:gd name="connsiteX223" fmla="*/ 135504 w 292270"/>
                <a:gd name="connsiteY223" fmla="*/ 162400 h 336550"/>
                <a:gd name="connsiteX224" fmla="*/ 161787 w 292270"/>
                <a:gd name="connsiteY224" fmla="*/ 159750 h 336550"/>
                <a:gd name="connsiteX225" fmla="*/ 181500 w 292270"/>
                <a:gd name="connsiteY225" fmla="*/ 191550 h 336550"/>
                <a:gd name="connsiteX226" fmla="*/ 181500 w 292270"/>
                <a:gd name="connsiteY226" fmla="*/ 183600 h 336550"/>
                <a:gd name="connsiteX227" fmla="*/ 178872 w 292270"/>
                <a:gd name="connsiteY227" fmla="*/ 186250 h 336550"/>
                <a:gd name="connsiteX228" fmla="*/ 177557 w 292270"/>
                <a:gd name="connsiteY228" fmla="*/ 186250 h 336550"/>
                <a:gd name="connsiteX229" fmla="*/ 176243 w 292270"/>
                <a:gd name="connsiteY229" fmla="*/ 184925 h 336550"/>
                <a:gd name="connsiteX230" fmla="*/ 176243 w 292270"/>
                <a:gd name="connsiteY230" fmla="*/ 182275 h 336550"/>
                <a:gd name="connsiteX231" fmla="*/ 176243 w 292270"/>
                <a:gd name="connsiteY231" fmla="*/ 180950 h 336550"/>
                <a:gd name="connsiteX232" fmla="*/ 182814 w 292270"/>
                <a:gd name="connsiteY232" fmla="*/ 178300 h 336550"/>
                <a:gd name="connsiteX233" fmla="*/ 186756 w 292270"/>
                <a:gd name="connsiteY233" fmla="*/ 178300 h 336550"/>
                <a:gd name="connsiteX234" fmla="*/ 186756 w 292270"/>
                <a:gd name="connsiteY234" fmla="*/ 194200 h 336550"/>
                <a:gd name="connsiteX235" fmla="*/ 199898 w 292270"/>
                <a:gd name="connsiteY235" fmla="*/ 186250 h 336550"/>
                <a:gd name="connsiteX236" fmla="*/ 198584 w 292270"/>
                <a:gd name="connsiteY236" fmla="*/ 186250 h 336550"/>
                <a:gd name="connsiteX237" fmla="*/ 198584 w 292270"/>
                <a:gd name="connsiteY237" fmla="*/ 184925 h 336550"/>
                <a:gd name="connsiteX238" fmla="*/ 197270 w 292270"/>
                <a:gd name="connsiteY238" fmla="*/ 182275 h 336550"/>
                <a:gd name="connsiteX239" fmla="*/ 198584 w 292270"/>
                <a:gd name="connsiteY239" fmla="*/ 180950 h 336550"/>
                <a:gd name="connsiteX240" fmla="*/ 199898 w 292270"/>
                <a:gd name="connsiteY240" fmla="*/ 180950 h 336550"/>
                <a:gd name="connsiteX241" fmla="*/ 199898 w 292270"/>
                <a:gd name="connsiteY241" fmla="*/ 166375 h 336550"/>
                <a:gd name="connsiteX242" fmla="*/ 234066 w 292270"/>
                <a:gd name="connsiteY242" fmla="*/ 161075 h 336550"/>
                <a:gd name="connsiteX243" fmla="*/ 241951 w 292270"/>
                <a:gd name="connsiteY243" fmla="*/ 146500 h 336550"/>
                <a:gd name="connsiteX244" fmla="*/ 245894 w 292270"/>
                <a:gd name="connsiteY244" fmla="*/ 143850 h 336550"/>
                <a:gd name="connsiteX245" fmla="*/ 245894 w 292270"/>
                <a:gd name="connsiteY245" fmla="*/ 133250 h 336550"/>
                <a:gd name="connsiteX246" fmla="*/ 241951 w 292270"/>
                <a:gd name="connsiteY246" fmla="*/ 134575 h 336550"/>
                <a:gd name="connsiteX247" fmla="*/ 241951 w 292270"/>
                <a:gd name="connsiteY247" fmla="*/ 135900 h 336550"/>
                <a:gd name="connsiteX248" fmla="*/ 240637 w 292270"/>
                <a:gd name="connsiteY248" fmla="*/ 134575 h 336550"/>
                <a:gd name="connsiteX249" fmla="*/ 240637 w 292270"/>
                <a:gd name="connsiteY249" fmla="*/ 131925 h 336550"/>
                <a:gd name="connsiteX250" fmla="*/ 240637 w 292270"/>
                <a:gd name="connsiteY250" fmla="*/ 130600 h 336550"/>
                <a:gd name="connsiteX251" fmla="*/ 247208 w 292270"/>
                <a:gd name="connsiteY251" fmla="*/ 127950 h 336550"/>
                <a:gd name="connsiteX252" fmla="*/ 249836 w 292270"/>
                <a:gd name="connsiteY252" fmla="*/ 127950 h 336550"/>
                <a:gd name="connsiteX253" fmla="*/ 251151 w 292270"/>
                <a:gd name="connsiteY253" fmla="*/ 127950 h 336550"/>
                <a:gd name="connsiteX254" fmla="*/ 251151 w 292270"/>
                <a:gd name="connsiteY254" fmla="*/ 143850 h 336550"/>
                <a:gd name="connsiteX255" fmla="*/ 252465 w 292270"/>
                <a:gd name="connsiteY255" fmla="*/ 143850 h 336550"/>
                <a:gd name="connsiteX256" fmla="*/ 257721 w 292270"/>
                <a:gd name="connsiteY256" fmla="*/ 94825 h 336550"/>
                <a:gd name="connsiteX257" fmla="*/ 247208 w 292270"/>
                <a:gd name="connsiteY257" fmla="*/ 106750 h 336550"/>
                <a:gd name="connsiteX258" fmla="*/ 238009 w 292270"/>
                <a:gd name="connsiteY258" fmla="*/ 92175 h 336550"/>
                <a:gd name="connsiteX259" fmla="*/ 248522 w 292270"/>
                <a:gd name="connsiteY259" fmla="*/ 76275 h 336550"/>
                <a:gd name="connsiteX260" fmla="*/ 249836 w 292270"/>
                <a:gd name="connsiteY260" fmla="*/ 76275 h 336550"/>
                <a:gd name="connsiteX261" fmla="*/ 230124 w 292270"/>
                <a:gd name="connsiteY261" fmla="*/ 52425 h 336550"/>
                <a:gd name="connsiteX262" fmla="*/ 230124 w 292270"/>
                <a:gd name="connsiteY262" fmla="*/ 55075 h 336550"/>
                <a:gd name="connsiteX263" fmla="*/ 228810 w 292270"/>
                <a:gd name="connsiteY263" fmla="*/ 55075 h 336550"/>
                <a:gd name="connsiteX264" fmla="*/ 224867 w 292270"/>
                <a:gd name="connsiteY264" fmla="*/ 55075 h 336550"/>
                <a:gd name="connsiteX265" fmla="*/ 224867 w 292270"/>
                <a:gd name="connsiteY265" fmla="*/ 48450 h 336550"/>
                <a:gd name="connsiteX266" fmla="*/ 215668 w 292270"/>
                <a:gd name="connsiteY266" fmla="*/ 43150 h 336550"/>
                <a:gd name="connsiteX267" fmla="*/ 205155 w 292270"/>
                <a:gd name="connsiteY267" fmla="*/ 56400 h 336550"/>
                <a:gd name="connsiteX268" fmla="*/ 194641 w 292270"/>
                <a:gd name="connsiteY268" fmla="*/ 40500 h 336550"/>
                <a:gd name="connsiteX269" fmla="*/ 195956 w 292270"/>
                <a:gd name="connsiteY269" fmla="*/ 33875 h 336550"/>
                <a:gd name="connsiteX270" fmla="*/ 186756 w 292270"/>
                <a:gd name="connsiteY270" fmla="*/ 31225 h 336550"/>
                <a:gd name="connsiteX271" fmla="*/ 186756 w 292270"/>
                <a:gd name="connsiteY271" fmla="*/ 55075 h 336550"/>
                <a:gd name="connsiteX272" fmla="*/ 182814 w 292270"/>
                <a:gd name="connsiteY272" fmla="*/ 55075 h 336550"/>
                <a:gd name="connsiteX273" fmla="*/ 181500 w 292270"/>
                <a:gd name="connsiteY273" fmla="*/ 55075 h 336550"/>
                <a:gd name="connsiteX274" fmla="*/ 181500 w 292270"/>
                <a:gd name="connsiteY274" fmla="*/ 32550 h 336550"/>
                <a:gd name="connsiteX275" fmla="*/ 178872 w 292270"/>
                <a:gd name="connsiteY275" fmla="*/ 33875 h 336550"/>
                <a:gd name="connsiteX276" fmla="*/ 177557 w 292270"/>
                <a:gd name="connsiteY276" fmla="*/ 33875 h 336550"/>
                <a:gd name="connsiteX277" fmla="*/ 176243 w 292270"/>
                <a:gd name="connsiteY277" fmla="*/ 33875 h 336550"/>
                <a:gd name="connsiteX278" fmla="*/ 176243 w 292270"/>
                <a:gd name="connsiteY278" fmla="*/ 31225 h 336550"/>
                <a:gd name="connsiteX279" fmla="*/ 176243 w 292270"/>
                <a:gd name="connsiteY279" fmla="*/ 29900 h 336550"/>
                <a:gd name="connsiteX280" fmla="*/ 177557 w 292270"/>
                <a:gd name="connsiteY280" fmla="*/ 29900 h 336550"/>
                <a:gd name="connsiteX281" fmla="*/ 168358 w 292270"/>
                <a:gd name="connsiteY281" fmla="*/ 28575 h 336550"/>
                <a:gd name="connsiteX282" fmla="*/ 172301 w 292270"/>
                <a:gd name="connsiteY282" fmla="*/ 40500 h 336550"/>
                <a:gd name="connsiteX283" fmla="*/ 161787 w 292270"/>
                <a:gd name="connsiteY283" fmla="*/ 56400 h 336550"/>
                <a:gd name="connsiteX284" fmla="*/ 151274 w 292270"/>
                <a:gd name="connsiteY284" fmla="*/ 40500 h 336550"/>
                <a:gd name="connsiteX285" fmla="*/ 156531 w 292270"/>
                <a:gd name="connsiteY285" fmla="*/ 28575 h 336550"/>
                <a:gd name="connsiteX286" fmla="*/ 144703 w 292270"/>
                <a:gd name="connsiteY286" fmla="*/ 28575 h 336550"/>
                <a:gd name="connsiteX287" fmla="*/ 164533 w 292270"/>
                <a:gd name="connsiteY287" fmla="*/ 0 h 336550"/>
                <a:gd name="connsiteX288" fmla="*/ 266895 w 292270"/>
                <a:gd name="connsiteY288" fmla="*/ 48642 h 336550"/>
                <a:gd name="connsiteX289" fmla="*/ 291829 w 292270"/>
                <a:gd name="connsiteY289" fmla="*/ 130150 h 336550"/>
                <a:gd name="connsiteX290" fmla="*/ 269520 w 292270"/>
                <a:gd name="connsiteY290" fmla="*/ 206400 h 336550"/>
                <a:gd name="connsiteX291" fmla="*/ 257709 w 292270"/>
                <a:gd name="connsiteY291" fmla="*/ 324718 h 336550"/>
                <a:gd name="connsiteX292" fmla="*/ 256396 w 292270"/>
                <a:gd name="connsiteY292" fmla="*/ 332606 h 336550"/>
                <a:gd name="connsiteX293" fmla="*/ 249835 w 292270"/>
                <a:gd name="connsiteY293" fmla="*/ 336550 h 336550"/>
                <a:gd name="connsiteX294" fmla="*/ 105478 w 292270"/>
                <a:gd name="connsiteY294" fmla="*/ 336550 h 336550"/>
                <a:gd name="connsiteX295" fmla="*/ 97604 w 292270"/>
                <a:gd name="connsiteY295" fmla="*/ 331292 h 336550"/>
                <a:gd name="connsiteX296" fmla="*/ 96292 w 292270"/>
                <a:gd name="connsiteY296" fmla="*/ 315516 h 336550"/>
                <a:gd name="connsiteX297" fmla="*/ 96292 w 292270"/>
                <a:gd name="connsiteY297" fmla="*/ 312887 h 336550"/>
                <a:gd name="connsiteX298" fmla="*/ 71357 w 292270"/>
                <a:gd name="connsiteY298" fmla="*/ 294481 h 336550"/>
                <a:gd name="connsiteX299" fmla="*/ 31987 w 292270"/>
                <a:gd name="connsiteY299" fmla="*/ 278706 h 336550"/>
                <a:gd name="connsiteX300" fmla="*/ 25426 w 292270"/>
                <a:gd name="connsiteY300" fmla="*/ 236637 h 336550"/>
                <a:gd name="connsiteX301" fmla="*/ 21489 w 292270"/>
                <a:gd name="connsiteY301" fmla="*/ 209029 h 336550"/>
                <a:gd name="connsiteX302" fmla="*/ 16239 w 292270"/>
                <a:gd name="connsiteY302" fmla="*/ 205085 h 336550"/>
                <a:gd name="connsiteX303" fmla="*/ 491 w 292270"/>
                <a:gd name="connsiteY303" fmla="*/ 191939 h 336550"/>
                <a:gd name="connsiteX304" fmla="*/ 4428 w 292270"/>
                <a:gd name="connsiteY304" fmla="*/ 177478 h 336550"/>
                <a:gd name="connsiteX305" fmla="*/ 24113 w 292270"/>
                <a:gd name="connsiteY305" fmla="*/ 126206 h 336550"/>
                <a:gd name="connsiteX306" fmla="*/ 29363 w 292270"/>
                <a:gd name="connsiteY306" fmla="*/ 97284 h 336550"/>
                <a:gd name="connsiteX307" fmla="*/ 81856 w 292270"/>
                <a:gd name="connsiteY307" fmla="*/ 26293 h 336550"/>
                <a:gd name="connsiteX308" fmla="*/ 164533 w 292270"/>
                <a:gd name="connsiteY308" fmla="*/ 0 h 336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Lst>
              <a:rect l="l" t="t" r="r" b="b"/>
              <a:pathLst>
                <a:path w="292270" h="336550">
                  <a:moveTo>
                    <a:pt x="184010" y="131763"/>
                  </a:moveTo>
                  <a:cubicBezTo>
                    <a:pt x="179928" y="131763"/>
                    <a:pt x="178567" y="135573"/>
                    <a:pt x="178567" y="141923"/>
                  </a:cubicBezTo>
                  <a:cubicBezTo>
                    <a:pt x="178567" y="147003"/>
                    <a:pt x="179928" y="150813"/>
                    <a:pt x="184010" y="150813"/>
                  </a:cubicBezTo>
                  <a:cubicBezTo>
                    <a:pt x="188092" y="150813"/>
                    <a:pt x="188092" y="144463"/>
                    <a:pt x="188092" y="141923"/>
                  </a:cubicBezTo>
                  <a:cubicBezTo>
                    <a:pt x="188092" y="138113"/>
                    <a:pt x="188092" y="131763"/>
                    <a:pt x="184010" y="131763"/>
                  </a:cubicBezTo>
                  <a:close/>
                  <a:moveTo>
                    <a:pt x="141147" y="131763"/>
                  </a:moveTo>
                  <a:cubicBezTo>
                    <a:pt x="138425" y="131763"/>
                    <a:pt x="135704" y="135573"/>
                    <a:pt x="135704" y="141923"/>
                  </a:cubicBezTo>
                  <a:cubicBezTo>
                    <a:pt x="135704" y="147003"/>
                    <a:pt x="138425" y="150813"/>
                    <a:pt x="141147" y="150813"/>
                  </a:cubicBezTo>
                  <a:cubicBezTo>
                    <a:pt x="145229" y="150813"/>
                    <a:pt x="145229" y="144463"/>
                    <a:pt x="145229" y="141923"/>
                  </a:cubicBezTo>
                  <a:cubicBezTo>
                    <a:pt x="145229" y="138113"/>
                    <a:pt x="145229" y="131763"/>
                    <a:pt x="141147" y="131763"/>
                  </a:cubicBezTo>
                  <a:close/>
                  <a:moveTo>
                    <a:pt x="96811" y="131763"/>
                  </a:moveTo>
                  <a:cubicBezTo>
                    <a:pt x="95488" y="131763"/>
                    <a:pt x="94165" y="132822"/>
                    <a:pt x="92842" y="134938"/>
                  </a:cubicBezTo>
                  <a:cubicBezTo>
                    <a:pt x="95488" y="134938"/>
                    <a:pt x="98134" y="134938"/>
                    <a:pt x="100780" y="134938"/>
                  </a:cubicBezTo>
                  <a:cubicBezTo>
                    <a:pt x="100780" y="132822"/>
                    <a:pt x="99457" y="131763"/>
                    <a:pt x="96811" y="131763"/>
                  </a:cubicBezTo>
                  <a:close/>
                  <a:moveTo>
                    <a:pt x="225310" y="127000"/>
                  </a:moveTo>
                  <a:cubicBezTo>
                    <a:pt x="226721" y="127000"/>
                    <a:pt x="226721" y="127000"/>
                    <a:pt x="226721" y="127000"/>
                  </a:cubicBezTo>
                  <a:cubicBezTo>
                    <a:pt x="226721" y="127000"/>
                    <a:pt x="226721" y="127000"/>
                    <a:pt x="229543" y="127000"/>
                  </a:cubicBezTo>
                  <a:cubicBezTo>
                    <a:pt x="230954" y="127000"/>
                    <a:pt x="230954" y="127000"/>
                    <a:pt x="230954" y="127000"/>
                  </a:cubicBezTo>
                  <a:cubicBezTo>
                    <a:pt x="230954" y="127000"/>
                    <a:pt x="230954" y="127000"/>
                    <a:pt x="230954" y="155792"/>
                  </a:cubicBezTo>
                  <a:cubicBezTo>
                    <a:pt x="230954" y="155792"/>
                    <a:pt x="230954" y="157163"/>
                    <a:pt x="229543" y="157163"/>
                  </a:cubicBezTo>
                  <a:cubicBezTo>
                    <a:pt x="229543" y="157163"/>
                    <a:pt x="229543" y="157163"/>
                    <a:pt x="225310" y="157163"/>
                  </a:cubicBezTo>
                  <a:cubicBezTo>
                    <a:pt x="225310" y="157163"/>
                    <a:pt x="225310" y="155792"/>
                    <a:pt x="225310" y="155792"/>
                  </a:cubicBezTo>
                  <a:cubicBezTo>
                    <a:pt x="225310" y="155792"/>
                    <a:pt x="225310" y="155792"/>
                    <a:pt x="225310" y="132484"/>
                  </a:cubicBezTo>
                  <a:cubicBezTo>
                    <a:pt x="225310" y="132484"/>
                    <a:pt x="225310" y="132484"/>
                    <a:pt x="221076" y="133855"/>
                  </a:cubicBezTo>
                  <a:cubicBezTo>
                    <a:pt x="221076" y="135227"/>
                    <a:pt x="221076" y="135227"/>
                    <a:pt x="221076" y="135227"/>
                  </a:cubicBezTo>
                  <a:cubicBezTo>
                    <a:pt x="219665" y="133855"/>
                    <a:pt x="219665" y="133855"/>
                    <a:pt x="219665" y="133855"/>
                  </a:cubicBezTo>
                  <a:cubicBezTo>
                    <a:pt x="219665" y="133855"/>
                    <a:pt x="219665" y="133855"/>
                    <a:pt x="219665" y="131113"/>
                  </a:cubicBezTo>
                  <a:cubicBezTo>
                    <a:pt x="218254" y="131113"/>
                    <a:pt x="219665" y="129742"/>
                    <a:pt x="219665" y="129742"/>
                  </a:cubicBezTo>
                  <a:cubicBezTo>
                    <a:pt x="219665" y="129742"/>
                    <a:pt x="219665" y="129742"/>
                    <a:pt x="225310" y="127000"/>
                  </a:cubicBezTo>
                  <a:close/>
                  <a:moveTo>
                    <a:pt x="203791" y="127000"/>
                  </a:moveTo>
                  <a:cubicBezTo>
                    <a:pt x="203791" y="127000"/>
                    <a:pt x="203791" y="127000"/>
                    <a:pt x="207495" y="127000"/>
                  </a:cubicBezTo>
                  <a:cubicBezTo>
                    <a:pt x="207495" y="127000"/>
                    <a:pt x="208730" y="127000"/>
                    <a:pt x="208730" y="127000"/>
                  </a:cubicBezTo>
                  <a:cubicBezTo>
                    <a:pt x="208730" y="127000"/>
                    <a:pt x="208730" y="127000"/>
                    <a:pt x="208730" y="155792"/>
                  </a:cubicBezTo>
                  <a:cubicBezTo>
                    <a:pt x="208730" y="155792"/>
                    <a:pt x="207495" y="157163"/>
                    <a:pt x="207495" y="157163"/>
                  </a:cubicBezTo>
                  <a:cubicBezTo>
                    <a:pt x="207495" y="157163"/>
                    <a:pt x="207495" y="157163"/>
                    <a:pt x="203791" y="157163"/>
                  </a:cubicBezTo>
                  <a:cubicBezTo>
                    <a:pt x="203791" y="157163"/>
                    <a:pt x="202556" y="155792"/>
                    <a:pt x="202556" y="155792"/>
                  </a:cubicBezTo>
                  <a:cubicBezTo>
                    <a:pt x="202556" y="155792"/>
                    <a:pt x="202556" y="155792"/>
                    <a:pt x="202556" y="132484"/>
                  </a:cubicBezTo>
                  <a:cubicBezTo>
                    <a:pt x="202556" y="132484"/>
                    <a:pt x="202556" y="132484"/>
                    <a:pt x="200086" y="133855"/>
                  </a:cubicBezTo>
                  <a:cubicBezTo>
                    <a:pt x="200086" y="135227"/>
                    <a:pt x="198852" y="135227"/>
                    <a:pt x="198852" y="135227"/>
                  </a:cubicBezTo>
                  <a:cubicBezTo>
                    <a:pt x="198852" y="133855"/>
                    <a:pt x="198852" y="133855"/>
                    <a:pt x="198852" y="133855"/>
                  </a:cubicBezTo>
                  <a:cubicBezTo>
                    <a:pt x="198852" y="133855"/>
                    <a:pt x="198852" y="133855"/>
                    <a:pt x="197617" y="131113"/>
                  </a:cubicBezTo>
                  <a:cubicBezTo>
                    <a:pt x="197617" y="131113"/>
                    <a:pt x="197617" y="129742"/>
                    <a:pt x="198852" y="129742"/>
                  </a:cubicBezTo>
                  <a:cubicBezTo>
                    <a:pt x="198852" y="129742"/>
                    <a:pt x="198852" y="129742"/>
                    <a:pt x="203791" y="127000"/>
                  </a:cubicBezTo>
                  <a:close/>
                  <a:moveTo>
                    <a:pt x="183964" y="127000"/>
                  </a:moveTo>
                  <a:cubicBezTo>
                    <a:pt x="189044" y="127000"/>
                    <a:pt x="192854" y="132246"/>
                    <a:pt x="192854" y="141426"/>
                  </a:cubicBezTo>
                  <a:cubicBezTo>
                    <a:pt x="192854" y="151918"/>
                    <a:pt x="189044" y="157163"/>
                    <a:pt x="182694" y="157163"/>
                  </a:cubicBezTo>
                  <a:cubicBezTo>
                    <a:pt x="177614" y="157163"/>
                    <a:pt x="173804" y="151918"/>
                    <a:pt x="173804" y="142737"/>
                  </a:cubicBezTo>
                  <a:cubicBezTo>
                    <a:pt x="173804" y="133557"/>
                    <a:pt x="177614" y="127000"/>
                    <a:pt x="183964" y="127000"/>
                  </a:cubicBezTo>
                  <a:close/>
                  <a:moveTo>
                    <a:pt x="161699" y="127000"/>
                  </a:moveTo>
                  <a:cubicBezTo>
                    <a:pt x="161699" y="127000"/>
                    <a:pt x="161699" y="127000"/>
                    <a:pt x="164478" y="127000"/>
                  </a:cubicBezTo>
                  <a:cubicBezTo>
                    <a:pt x="165867" y="127000"/>
                    <a:pt x="165867" y="127000"/>
                    <a:pt x="165867" y="127000"/>
                  </a:cubicBezTo>
                  <a:cubicBezTo>
                    <a:pt x="165867" y="127000"/>
                    <a:pt x="165867" y="127000"/>
                    <a:pt x="165867" y="155792"/>
                  </a:cubicBezTo>
                  <a:cubicBezTo>
                    <a:pt x="165867" y="155792"/>
                    <a:pt x="165867" y="157163"/>
                    <a:pt x="164478" y="157163"/>
                  </a:cubicBezTo>
                  <a:cubicBezTo>
                    <a:pt x="164478" y="157163"/>
                    <a:pt x="164478" y="157163"/>
                    <a:pt x="161699" y="157163"/>
                  </a:cubicBezTo>
                  <a:cubicBezTo>
                    <a:pt x="160310" y="157163"/>
                    <a:pt x="160310" y="155792"/>
                    <a:pt x="160310" y="155792"/>
                  </a:cubicBezTo>
                  <a:cubicBezTo>
                    <a:pt x="160310" y="155792"/>
                    <a:pt x="160310" y="155792"/>
                    <a:pt x="160310" y="132484"/>
                  </a:cubicBezTo>
                  <a:cubicBezTo>
                    <a:pt x="160310" y="132484"/>
                    <a:pt x="160310" y="132484"/>
                    <a:pt x="156143" y="133855"/>
                  </a:cubicBezTo>
                  <a:cubicBezTo>
                    <a:pt x="156143" y="135227"/>
                    <a:pt x="156143" y="135227"/>
                    <a:pt x="156143" y="135227"/>
                  </a:cubicBezTo>
                  <a:cubicBezTo>
                    <a:pt x="154754" y="133855"/>
                    <a:pt x="154754" y="133855"/>
                    <a:pt x="154754" y="133855"/>
                  </a:cubicBezTo>
                  <a:cubicBezTo>
                    <a:pt x="154754" y="133855"/>
                    <a:pt x="154754" y="133855"/>
                    <a:pt x="154754" y="131113"/>
                  </a:cubicBezTo>
                  <a:cubicBezTo>
                    <a:pt x="154754" y="131113"/>
                    <a:pt x="154754" y="129742"/>
                    <a:pt x="154754" y="129742"/>
                  </a:cubicBezTo>
                  <a:cubicBezTo>
                    <a:pt x="154754" y="129742"/>
                    <a:pt x="154754" y="129742"/>
                    <a:pt x="161699" y="127000"/>
                  </a:cubicBezTo>
                  <a:close/>
                  <a:moveTo>
                    <a:pt x="141261" y="127000"/>
                  </a:moveTo>
                  <a:cubicBezTo>
                    <a:pt x="147710" y="127000"/>
                    <a:pt x="151580" y="132246"/>
                    <a:pt x="151580" y="141426"/>
                  </a:cubicBezTo>
                  <a:cubicBezTo>
                    <a:pt x="151580" y="151918"/>
                    <a:pt x="147710" y="157163"/>
                    <a:pt x="141261" y="157163"/>
                  </a:cubicBezTo>
                  <a:cubicBezTo>
                    <a:pt x="134811" y="157163"/>
                    <a:pt x="130942" y="151918"/>
                    <a:pt x="130942" y="142737"/>
                  </a:cubicBezTo>
                  <a:cubicBezTo>
                    <a:pt x="130942" y="133557"/>
                    <a:pt x="134811" y="127000"/>
                    <a:pt x="141261" y="127000"/>
                  </a:cubicBezTo>
                  <a:close/>
                  <a:moveTo>
                    <a:pt x="247736" y="80963"/>
                  </a:moveTo>
                  <a:cubicBezTo>
                    <a:pt x="245015" y="80963"/>
                    <a:pt x="243654" y="85091"/>
                    <a:pt x="243654" y="91970"/>
                  </a:cubicBezTo>
                  <a:cubicBezTo>
                    <a:pt x="243654" y="97474"/>
                    <a:pt x="245015" y="101601"/>
                    <a:pt x="247736" y="101601"/>
                  </a:cubicBezTo>
                  <a:cubicBezTo>
                    <a:pt x="251818" y="101601"/>
                    <a:pt x="253179" y="94722"/>
                    <a:pt x="253179" y="90594"/>
                  </a:cubicBezTo>
                  <a:cubicBezTo>
                    <a:pt x="253179" y="87843"/>
                    <a:pt x="251818" y="80963"/>
                    <a:pt x="247736" y="80963"/>
                  </a:cubicBezTo>
                  <a:close/>
                  <a:moveTo>
                    <a:pt x="205328" y="80963"/>
                  </a:moveTo>
                  <a:cubicBezTo>
                    <a:pt x="203060" y="80963"/>
                    <a:pt x="200792" y="85091"/>
                    <a:pt x="200792" y="91970"/>
                  </a:cubicBezTo>
                  <a:cubicBezTo>
                    <a:pt x="200792" y="97474"/>
                    <a:pt x="203060" y="101601"/>
                    <a:pt x="205328" y="101601"/>
                  </a:cubicBezTo>
                  <a:cubicBezTo>
                    <a:pt x="208730" y="101601"/>
                    <a:pt x="208730" y="94722"/>
                    <a:pt x="208730" y="90594"/>
                  </a:cubicBezTo>
                  <a:cubicBezTo>
                    <a:pt x="208730" y="87843"/>
                    <a:pt x="208730" y="80963"/>
                    <a:pt x="205328" y="80963"/>
                  </a:cubicBezTo>
                  <a:close/>
                  <a:moveTo>
                    <a:pt x="184010" y="80963"/>
                  </a:moveTo>
                  <a:cubicBezTo>
                    <a:pt x="179928" y="80963"/>
                    <a:pt x="178567" y="85091"/>
                    <a:pt x="178567" y="91970"/>
                  </a:cubicBezTo>
                  <a:cubicBezTo>
                    <a:pt x="178567" y="97474"/>
                    <a:pt x="179928" y="101601"/>
                    <a:pt x="184010" y="101601"/>
                  </a:cubicBezTo>
                  <a:cubicBezTo>
                    <a:pt x="188092" y="101601"/>
                    <a:pt x="188092" y="94722"/>
                    <a:pt x="188092" y="90594"/>
                  </a:cubicBezTo>
                  <a:cubicBezTo>
                    <a:pt x="188092" y="87843"/>
                    <a:pt x="188092" y="80963"/>
                    <a:pt x="184010" y="80963"/>
                  </a:cubicBezTo>
                  <a:close/>
                  <a:moveTo>
                    <a:pt x="162011" y="80963"/>
                  </a:moveTo>
                  <a:cubicBezTo>
                    <a:pt x="159290" y="80963"/>
                    <a:pt x="157929" y="85091"/>
                    <a:pt x="157929" y="91970"/>
                  </a:cubicBezTo>
                  <a:cubicBezTo>
                    <a:pt x="157929" y="97474"/>
                    <a:pt x="159290" y="101601"/>
                    <a:pt x="162011" y="101601"/>
                  </a:cubicBezTo>
                  <a:cubicBezTo>
                    <a:pt x="166093" y="101601"/>
                    <a:pt x="167454" y="94722"/>
                    <a:pt x="167454" y="90594"/>
                  </a:cubicBezTo>
                  <a:cubicBezTo>
                    <a:pt x="167454" y="87843"/>
                    <a:pt x="166093" y="80963"/>
                    <a:pt x="162011" y="80963"/>
                  </a:cubicBezTo>
                  <a:close/>
                  <a:moveTo>
                    <a:pt x="76173" y="80963"/>
                  </a:moveTo>
                  <a:cubicBezTo>
                    <a:pt x="73527" y="80963"/>
                    <a:pt x="72204" y="85091"/>
                    <a:pt x="72204" y="91970"/>
                  </a:cubicBezTo>
                  <a:cubicBezTo>
                    <a:pt x="72204" y="97474"/>
                    <a:pt x="73527" y="101601"/>
                    <a:pt x="76173" y="101601"/>
                  </a:cubicBezTo>
                  <a:cubicBezTo>
                    <a:pt x="80142" y="101601"/>
                    <a:pt x="80142" y="94722"/>
                    <a:pt x="80142" y="90594"/>
                  </a:cubicBezTo>
                  <a:cubicBezTo>
                    <a:pt x="80142" y="87843"/>
                    <a:pt x="80142" y="80963"/>
                    <a:pt x="76173" y="80963"/>
                  </a:cubicBezTo>
                  <a:close/>
                  <a:moveTo>
                    <a:pt x="225310" y="76200"/>
                  </a:moveTo>
                  <a:cubicBezTo>
                    <a:pt x="226721" y="76200"/>
                    <a:pt x="226721" y="76200"/>
                    <a:pt x="226721" y="76200"/>
                  </a:cubicBezTo>
                  <a:cubicBezTo>
                    <a:pt x="226721" y="76200"/>
                    <a:pt x="226721" y="76200"/>
                    <a:pt x="229543" y="76200"/>
                  </a:cubicBezTo>
                  <a:cubicBezTo>
                    <a:pt x="230954" y="76200"/>
                    <a:pt x="230954" y="77511"/>
                    <a:pt x="230954" y="77511"/>
                  </a:cubicBezTo>
                  <a:cubicBezTo>
                    <a:pt x="230954" y="77511"/>
                    <a:pt x="230954" y="77511"/>
                    <a:pt x="230954" y="105052"/>
                  </a:cubicBezTo>
                  <a:cubicBezTo>
                    <a:pt x="230954" y="105052"/>
                    <a:pt x="230954" y="106363"/>
                    <a:pt x="229543" y="106363"/>
                  </a:cubicBezTo>
                  <a:cubicBezTo>
                    <a:pt x="229543" y="106363"/>
                    <a:pt x="229543" y="106363"/>
                    <a:pt x="225310" y="106363"/>
                  </a:cubicBezTo>
                  <a:cubicBezTo>
                    <a:pt x="225310" y="106363"/>
                    <a:pt x="225310" y="105052"/>
                    <a:pt x="225310" y="105052"/>
                  </a:cubicBezTo>
                  <a:cubicBezTo>
                    <a:pt x="225310" y="105052"/>
                    <a:pt x="225310" y="105052"/>
                    <a:pt x="225310" y="82757"/>
                  </a:cubicBezTo>
                  <a:cubicBezTo>
                    <a:pt x="225310" y="82757"/>
                    <a:pt x="225310" y="82757"/>
                    <a:pt x="221076" y="84069"/>
                  </a:cubicBezTo>
                  <a:cubicBezTo>
                    <a:pt x="219665" y="84069"/>
                    <a:pt x="219665" y="84069"/>
                    <a:pt x="219665" y="84069"/>
                  </a:cubicBezTo>
                  <a:cubicBezTo>
                    <a:pt x="219665" y="84069"/>
                    <a:pt x="219665" y="84069"/>
                    <a:pt x="219665" y="81446"/>
                  </a:cubicBezTo>
                  <a:cubicBezTo>
                    <a:pt x="218254" y="80134"/>
                    <a:pt x="219665" y="80134"/>
                    <a:pt x="219665" y="80134"/>
                  </a:cubicBezTo>
                  <a:cubicBezTo>
                    <a:pt x="219665" y="80134"/>
                    <a:pt x="219665" y="80134"/>
                    <a:pt x="225310" y="76200"/>
                  </a:cubicBezTo>
                  <a:close/>
                  <a:moveTo>
                    <a:pt x="205555" y="76200"/>
                  </a:moveTo>
                  <a:cubicBezTo>
                    <a:pt x="212500" y="76200"/>
                    <a:pt x="216667" y="81446"/>
                    <a:pt x="216667" y="90626"/>
                  </a:cubicBezTo>
                  <a:cubicBezTo>
                    <a:pt x="216667" y="101118"/>
                    <a:pt x="212500" y="106363"/>
                    <a:pt x="205555" y="106363"/>
                  </a:cubicBezTo>
                  <a:cubicBezTo>
                    <a:pt x="198609" y="106363"/>
                    <a:pt x="194442" y="101118"/>
                    <a:pt x="194442" y="91937"/>
                  </a:cubicBezTo>
                  <a:cubicBezTo>
                    <a:pt x="194442" y="81446"/>
                    <a:pt x="198609" y="76200"/>
                    <a:pt x="205555" y="76200"/>
                  </a:cubicBezTo>
                  <a:close/>
                  <a:moveTo>
                    <a:pt x="183964" y="76200"/>
                  </a:moveTo>
                  <a:cubicBezTo>
                    <a:pt x="189044" y="76200"/>
                    <a:pt x="192854" y="81446"/>
                    <a:pt x="192854" y="90626"/>
                  </a:cubicBezTo>
                  <a:cubicBezTo>
                    <a:pt x="192854" y="101118"/>
                    <a:pt x="189044" y="106363"/>
                    <a:pt x="182694" y="106363"/>
                  </a:cubicBezTo>
                  <a:cubicBezTo>
                    <a:pt x="177614" y="106363"/>
                    <a:pt x="173804" y="101118"/>
                    <a:pt x="173804" y="91937"/>
                  </a:cubicBezTo>
                  <a:cubicBezTo>
                    <a:pt x="173804" y="81446"/>
                    <a:pt x="177614" y="76200"/>
                    <a:pt x="183964" y="76200"/>
                  </a:cubicBezTo>
                  <a:close/>
                  <a:moveTo>
                    <a:pt x="161898" y="76200"/>
                  </a:moveTo>
                  <a:cubicBezTo>
                    <a:pt x="168347" y="76200"/>
                    <a:pt x="172217" y="81446"/>
                    <a:pt x="172217" y="90626"/>
                  </a:cubicBezTo>
                  <a:cubicBezTo>
                    <a:pt x="172217" y="101118"/>
                    <a:pt x="168347" y="106363"/>
                    <a:pt x="161898" y="106363"/>
                  </a:cubicBezTo>
                  <a:cubicBezTo>
                    <a:pt x="155448" y="106363"/>
                    <a:pt x="152869" y="101118"/>
                    <a:pt x="151579" y="91937"/>
                  </a:cubicBezTo>
                  <a:cubicBezTo>
                    <a:pt x="151579" y="81446"/>
                    <a:pt x="156738" y="76200"/>
                    <a:pt x="161898" y="76200"/>
                  </a:cubicBezTo>
                  <a:close/>
                  <a:moveTo>
                    <a:pt x="139584" y="76200"/>
                  </a:moveTo>
                  <a:cubicBezTo>
                    <a:pt x="139584" y="76200"/>
                    <a:pt x="139584" y="76200"/>
                    <a:pt x="140996" y="76200"/>
                  </a:cubicBezTo>
                  <a:cubicBezTo>
                    <a:pt x="140996" y="76200"/>
                    <a:pt x="140996" y="76200"/>
                    <a:pt x="143818" y="76200"/>
                  </a:cubicBezTo>
                  <a:cubicBezTo>
                    <a:pt x="143818" y="76200"/>
                    <a:pt x="145229" y="77511"/>
                    <a:pt x="145229" y="77511"/>
                  </a:cubicBezTo>
                  <a:cubicBezTo>
                    <a:pt x="145229" y="77511"/>
                    <a:pt x="145229" y="77511"/>
                    <a:pt x="145229" y="105052"/>
                  </a:cubicBezTo>
                  <a:cubicBezTo>
                    <a:pt x="145229" y="105052"/>
                    <a:pt x="143818" y="106363"/>
                    <a:pt x="143818" y="106363"/>
                  </a:cubicBezTo>
                  <a:cubicBezTo>
                    <a:pt x="143818" y="106363"/>
                    <a:pt x="143818" y="106363"/>
                    <a:pt x="139584" y="106363"/>
                  </a:cubicBezTo>
                  <a:cubicBezTo>
                    <a:pt x="139584" y="106363"/>
                    <a:pt x="139584" y="105052"/>
                    <a:pt x="139584" y="105052"/>
                  </a:cubicBezTo>
                  <a:cubicBezTo>
                    <a:pt x="139584" y="105052"/>
                    <a:pt x="139584" y="105052"/>
                    <a:pt x="139584" y="82757"/>
                  </a:cubicBezTo>
                  <a:cubicBezTo>
                    <a:pt x="139584" y="82757"/>
                    <a:pt x="139584" y="82757"/>
                    <a:pt x="135351" y="84069"/>
                  </a:cubicBezTo>
                  <a:cubicBezTo>
                    <a:pt x="135351" y="84069"/>
                    <a:pt x="135351" y="84069"/>
                    <a:pt x="133940" y="84069"/>
                  </a:cubicBezTo>
                  <a:lnTo>
                    <a:pt x="132529" y="81446"/>
                  </a:lnTo>
                  <a:cubicBezTo>
                    <a:pt x="132529" y="80134"/>
                    <a:pt x="132529" y="80134"/>
                    <a:pt x="133940" y="80134"/>
                  </a:cubicBezTo>
                  <a:cubicBezTo>
                    <a:pt x="133940" y="80134"/>
                    <a:pt x="133940" y="80134"/>
                    <a:pt x="139584" y="76200"/>
                  </a:cubicBezTo>
                  <a:close/>
                  <a:moveTo>
                    <a:pt x="118837" y="76200"/>
                  </a:moveTo>
                  <a:cubicBezTo>
                    <a:pt x="118837" y="76200"/>
                    <a:pt x="118837" y="76200"/>
                    <a:pt x="123005" y="76200"/>
                  </a:cubicBezTo>
                  <a:cubicBezTo>
                    <a:pt x="123005" y="76200"/>
                    <a:pt x="123005" y="77511"/>
                    <a:pt x="123005" y="77511"/>
                  </a:cubicBezTo>
                  <a:cubicBezTo>
                    <a:pt x="123005" y="77511"/>
                    <a:pt x="123005" y="77511"/>
                    <a:pt x="123005" y="105052"/>
                  </a:cubicBezTo>
                  <a:cubicBezTo>
                    <a:pt x="123005" y="105052"/>
                    <a:pt x="123005" y="106363"/>
                    <a:pt x="123005" y="106363"/>
                  </a:cubicBezTo>
                  <a:cubicBezTo>
                    <a:pt x="123005" y="106363"/>
                    <a:pt x="123005" y="106363"/>
                    <a:pt x="118837" y="106363"/>
                  </a:cubicBezTo>
                  <a:cubicBezTo>
                    <a:pt x="118837" y="106363"/>
                    <a:pt x="117448" y="105052"/>
                    <a:pt x="117448" y="105052"/>
                  </a:cubicBezTo>
                  <a:cubicBezTo>
                    <a:pt x="117448" y="105052"/>
                    <a:pt x="117448" y="105052"/>
                    <a:pt x="117448" y="82757"/>
                  </a:cubicBezTo>
                  <a:cubicBezTo>
                    <a:pt x="117448" y="82757"/>
                    <a:pt x="117448" y="82757"/>
                    <a:pt x="114670" y="84069"/>
                  </a:cubicBezTo>
                  <a:cubicBezTo>
                    <a:pt x="113281" y="84069"/>
                    <a:pt x="113281" y="84069"/>
                    <a:pt x="113281" y="84069"/>
                  </a:cubicBezTo>
                  <a:cubicBezTo>
                    <a:pt x="113281" y="84069"/>
                    <a:pt x="113281" y="84069"/>
                    <a:pt x="111892" y="81446"/>
                  </a:cubicBezTo>
                  <a:cubicBezTo>
                    <a:pt x="111892" y="80134"/>
                    <a:pt x="111892" y="80134"/>
                    <a:pt x="111892" y="80134"/>
                  </a:cubicBezTo>
                  <a:cubicBezTo>
                    <a:pt x="111892" y="80134"/>
                    <a:pt x="111892" y="80134"/>
                    <a:pt x="118837" y="76200"/>
                  </a:cubicBezTo>
                  <a:close/>
                  <a:moveTo>
                    <a:pt x="97207" y="76200"/>
                  </a:moveTo>
                  <a:cubicBezTo>
                    <a:pt x="97207" y="76200"/>
                    <a:pt x="97207" y="76200"/>
                    <a:pt x="99588" y="76200"/>
                  </a:cubicBezTo>
                  <a:cubicBezTo>
                    <a:pt x="100779" y="76200"/>
                    <a:pt x="100779" y="77511"/>
                    <a:pt x="100779" y="77511"/>
                  </a:cubicBezTo>
                  <a:cubicBezTo>
                    <a:pt x="100779" y="77511"/>
                    <a:pt x="100779" y="77511"/>
                    <a:pt x="100779" y="105052"/>
                  </a:cubicBezTo>
                  <a:cubicBezTo>
                    <a:pt x="100779" y="105052"/>
                    <a:pt x="100779" y="106363"/>
                    <a:pt x="99588" y="106363"/>
                  </a:cubicBezTo>
                  <a:cubicBezTo>
                    <a:pt x="99588" y="106363"/>
                    <a:pt x="99588" y="106363"/>
                    <a:pt x="97207" y="106363"/>
                  </a:cubicBezTo>
                  <a:cubicBezTo>
                    <a:pt x="96016" y="106363"/>
                    <a:pt x="96016" y="105052"/>
                    <a:pt x="96016" y="105052"/>
                  </a:cubicBezTo>
                  <a:cubicBezTo>
                    <a:pt x="96016" y="105052"/>
                    <a:pt x="96016" y="105052"/>
                    <a:pt x="96016" y="82757"/>
                  </a:cubicBezTo>
                  <a:cubicBezTo>
                    <a:pt x="96016" y="82757"/>
                    <a:pt x="96016" y="82757"/>
                    <a:pt x="92444" y="84069"/>
                  </a:cubicBezTo>
                  <a:cubicBezTo>
                    <a:pt x="91254" y="84069"/>
                    <a:pt x="91254" y="84069"/>
                    <a:pt x="91254" y="84069"/>
                  </a:cubicBezTo>
                  <a:cubicBezTo>
                    <a:pt x="91254" y="84069"/>
                    <a:pt x="91254" y="84069"/>
                    <a:pt x="91254" y="81446"/>
                  </a:cubicBezTo>
                  <a:cubicBezTo>
                    <a:pt x="91254" y="80134"/>
                    <a:pt x="91254" y="80134"/>
                    <a:pt x="91254" y="80134"/>
                  </a:cubicBezTo>
                  <a:cubicBezTo>
                    <a:pt x="91254" y="80134"/>
                    <a:pt x="91254" y="80134"/>
                    <a:pt x="97207" y="76200"/>
                  </a:cubicBezTo>
                  <a:close/>
                  <a:moveTo>
                    <a:pt x="201926" y="36513"/>
                  </a:moveTo>
                  <a:cubicBezTo>
                    <a:pt x="200792" y="37812"/>
                    <a:pt x="200792" y="39111"/>
                    <a:pt x="200792" y="40409"/>
                  </a:cubicBezTo>
                  <a:cubicBezTo>
                    <a:pt x="200792" y="46904"/>
                    <a:pt x="203060" y="50801"/>
                    <a:pt x="205328" y="50801"/>
                  </a:cubicBezTo>
                  <a:cubicBezTo>
                    <a:pt x="208730" y="50801"/>
                    <a:pt x="208730" y="44306"/>
                    <a:pt x="208730" y="40409"/>
                  </a:cubicBezTo>
                  <a:cubicBezTo>
                    <a:pt x="208730" y="40409"/>
                    <a:pt x="208730" y="40409"/>
                    <a:pt x="208730" y="39111"/>
                  </a:cubicBezTo>
                  <a:cubicBezTo>
                    <a:pt x="206462" y="37812"/>
                    <a:pt x="204194" y="36513"/>
                    <a:pt x="201926" y="36513"/>
                  </a:cubicBezTo>
                  <a:close/>
                  <a:moveTo>
                    <a:pt x="123005" y="34925"/>
                  </a:moveTo>
                  <a:cubicBezTo>
                    <a:pt x="120737" y="34925"/>
                    <a:pt x="118469" y="36248"/>
                    <a:pt x="116201" y="37571"/>
                  </a:cubicBezTo>
                  <a:cubicBezTo>
                    <a:pt x="116201" y="38894"/>
                    <a:pt x="115067" y="38894"/>
                    <a:pt x="115067" y="38894"/>
                  </a:cubicBezTo>
                  <a:cubicBezTo>
                    <a:pt x="115067" y="38894"/>
                    <a:pt x="115067" y="40216"/>
                    <a:pt x="115067" y="40216"/>
                  </a:cubicBezTo>
                  <a:cubicBezTo>
                    <a:pt x="115067" y="46831"/>
                    <a:pt x="116201" y="50800"/>
                    <a:pt x="119603" y="50800"/>
                  </a:cubicBezTo>
                  <a:cubicBezTo>
                    <a:pt x="123005" y="50800"/>
                    <a:pt x="123005" y="44185"/>
                    <a:pt x="123005" y="40216"/>
                  </a:cubicBezTo>
                  <a:cubicBezTo>
                    <a:pt x="123005" y="38894"/>
                    <a:pt x="123005" y="36248"/>
                    <a:pt x="123005" y="34925"/>
                  </a:cubicBezTo>
                  <a:close/>
                  <a:moveTo>
                    <a:pt x="162011" y="31750"/>
                  </a:moveTo>
                  <a:cubicBezTo>
                    <a:pt x="159290" y="31750"/>
                    <a:pt x="157929" y="35560"/>
                    <a:pt x="157929" y="40640"/>
                  </a:cubicBezTo>
                  <a:cubicBezTo>
                    <a:pt x="157929" y="46990"/>
                    <a:pt x="159290" y="50800"/>
                    <a:pt x="162011" y="50800"/>
                  </a:cubicBezTo>
                  <a:cubicBezTo>
                    <a:pt x="166093" y="50800"/>
                    <a:pt x="167454" y="44450"/>
                    <a:pt x="167454" y="40640"/>
                  </a:cubicBezTo>
                  <a:cubicBezTo>
                    <a:pt x="167454" y="36830"/>
                    <a:pt x="166093" y="31750"/>
                    <a:pt x="162011" y="31750"/>
                  </a:cubicBezTo>
                  <a:close/>
                  <a:moveTo>
                    <a:pt x="144703" y="28575"/>
                  </a:moveTo>
                  <a:cubicBezTo>
                    <a:pt x="144703" y="28575"/>
                    <a:pt x="144703" y="28575"/>
                    <a:pt x="144703" y="55075"/>
                  </a:cubicBezTo>
                  <a:cubicBezTo>
                    <a:pt x="144703" y="55075"/>
                    <a:pt x="143389" y="55075"/>
                    <a:pt x="143389" y="55075"/>
                  </a:cubicBezTo>
                  <a:cubicBezTo>
                    <a:pt x="143389" y="55075"/>
                    <a:pt x="143389" y="55075"/>
                    <a:pt x="139447" y="55075"/>
                  </a:cubicBezTo>
                  <a:cubicBezTo>
                    <a:pt x="139447" y="55075"/>
                    <a:pt x="139447" y="55075"/>
                    <a:pt x="139447" y="32550"/>
                  </a:cubicBezTo>
                  <a:cubicBezTo>
                    <a:pt x="139447" y="32550"/>
                    <a:pt x="139447" y="32550"/>
                    <a:pt x="135504" y="33875"/>
                  </a:cubicBezTo>
                  <a:cubicBezTo>
                    <a:pt x="135504" y="33875"/>
                    <a:pt x="135504" y="33875"/>
                    <a:pt x="134190" y="33875"/>
                  </a:cubicBezTo>
                  <a:cubicBezTo>
                    <a:pt x="134190" y="33875"/>
                    <a:pt x="134190" y="33875"/>
                    <a:pt x="132876" y="31225"/>
                  </a:cubicBezTo>
                  <a:cubicBezTo>
                    <a:pt x="131562" y="31225"/>
                    <a:pt x="130248" y="32550"/>
                    <a:pt x="127619" y="32550"/>
                  </a:cubicBezTo>
                  <a:cubicBezTo>
                    <a:pt x="128934" y="35200"/>
                    <a:pt x="128934" y="37850"/>
                    <a:pt x="128934" y="40500"/>
                  </a:cubicBezTo>
                  <a:cubicBezTo>
                    <a:pt x="128934" y="51100"/>
                    <a:pt x="124991" y="56400"/>
                    <a:pt x="118420" y="56400"/>
                  </a:cubicBezTo>
                  <a:cubicBezTo>
                    <a:pt x="113164" y="56400"/>
                    <a:pt x="109221" y="51100"/>
                    <a:pt x="109221" y="41825"/>
                  </a:cubicBezTo>
                  <a:cubicBezTo>
                    <a:pt x="106593" y="43150"/>
                    <a:pt x="103964" y="44475"/>
                    <a:pt x="101336" y="47125"/>
                  </a:cubicBezTo>
                  <a:cubicBezTo>
                    <a:pt x="101336" y="47125"/>
                    <a:pt x="101336" y="47125"/>
                    <a:pt x="101336" y="55075"/>
                  </a:cubicBezTo>
                  <a:cubicBezTo>
                    <a:pt x="101336" y="55075"/>
                    <a:pt x="101336" y="55075"/>
                    <a:pt x="100022" y="55075"/>
                  </a:cubicBezTo>
                  <a:cubicBezTo>
                    <a:pt x="100022" y="55075"/>
                    <a:pt x="100022" y="55075"/>
                    <a:pt x="97394" y="55075"/>
                  </a:cubicBezTo>
                  <a:cubicBezTo>
                    <a:pt x="96080" y="55075"/>
                    <a:pt x="96080" y="55075"/>
                    <a:pt x="96080" y="55075"/>
                  </a:cubicBezTo>
                  <a:cubicBezTo>
                    <a:pt x="96080" y="55075"/>
                    <a:pt x="96080" y="55075"/>
                    <a:pt x="96080" y="49775"/>
                  </a:cubicBezTo>
                  <a:cubicBezTo>
                    <a:pt x="85566" y="57725"/>
                    <a:pt x="77681" y="65675"/>
                    <a:pt x="72425" y="77600"/>
                  </a:cubicBezTo>
                  <a:cubicBezTo>
                    <a:pt x="73739" y="76275"/>
                    <a:pt x="75053" y="76275"/>
                    <a:pt x="76367" y="76275"/>
                  </a:cubicBezTo>
                  <a:cubicBezTo>
                    <a:pt x="82938" y="76275"/>
                    <a:pt x="86880" y="81575"/>
                    <a:pt x="86880" y="90850"/>
                  </a:cubicBezTo>
                  <a:cubicBezTo>
                    <a:pt x="86880" y="101450"/>
                    <a:pt x="82938" y="106750"/>
                    <a:pt x="76367" y="106750"/>
                  </a:cubicBezTo>
                  <a:cubicBezTo>
                    <a:pt x="71111" y="106750"/>
                    <a:pt x="68482" y="102775"/>
                    <a:pt x="67168" y="97475"/>
                  </a:cubicBezTo>
                  <a:cubicBezTo>
                    <a:pt x="65854" y="106750"/>
                    <a:pt x="69796" y="120000"/>
                    <a:pt x="75053" y="127950"/>
                  </a:cubicBezTo>
                  <a:cubicBezTo>
                    <a:pt x="75053" y="127950"/>
                    <a:pt x="76367" y="127950"/>
                    <a:pt x="76367" y="127950"/>
                  </a:cubicBezTo>
                  <a:cubicBezTo>
                    <a:pt x="76367" y="127950"/>
                    <a:pt x="76367" y="127950"/>
                    <a:pt x="78995" y="127950"/>
                  </a:cubicBezTo>
                  <a:cubicBezTo>
                    <a:pt x="78995" y="127950"/>
                    <a:pt x="80310" y="127950"/>
                    <a:pt x="80310" y="127950"/>
                  </a:cubicBezTo>
                  <a:cubicBezTo>
                    <a:pt x="80310" y="127950"/>
                    <a:pt x="80310" y="127950"/>
                    <a:pt x="80310" y="133250"/>
                  </a:cubicBezTo>
                  <a:cubicBezTo>
                    <a:pt x="82938" y="134575"/>
                    <a:pt x="85566" y="135900"/>
                    <a:pt x="88195" y="135900"/>
                  </a:cubicBezTo>
                  <a:cubicBezTo>
                    <a:pt x="89509" y="130600"/>
                    <a:pt x="93451" y="126625"/>
                    <a:pt x="97394" y="126625"/>
                  </a:cubicBezTo>
                  <a:cubicBezTo>
                    <a:pt x="102650" y="126625"/>
                    <a:pt x="106593" y="130600"/>
                    <a:pt x="107907" y="135900"/>
                  </a:cubicBezTo>
                  <a:cubicBezTo>
                    <a:pt x="110535" y="137225"/>
                    <a:pt x="113164" y="138550"/>
                    <a:pt x="114478" y="145175"/>
                  </a:cubicBezTo>
                  <a:cubicBezTo>
                    <a:pt x="115792" y="147825"/>
                    <a:pt x="115792" y="150475"/>
                    <a:pt x="117106" y="151800"/>
                  </a:cubicBezTo>
                  <a:cubicBezTo>
                    <a:pt x="117106" y="151800"/>
                    <a:pt x="117106" y="151800"/>
                    <a:pt x="117106" y="133250"/>
                  </a:cubicBezTo>
                  <a:cubicBezTo>
                    <a:pt x="117106" y="133250"/>
                    <a:pt x="117106" y="133250"/>
                    <a:pt x="114478" y="134575"/>
                  </a:cubicBezTo>
                  <a:cubicBezTo>
                    <a:pt x="113164" y="135900"/>
                    <a:pt x="113164" y="135900"/>
                    <a:pt x="113164" y="135900"/>
                  </a:cubicBezTo>
                  <a:cubicBezTo>
                    <a:pt x="113164" y="134575"/>
                    <a:pt x="113164" y="134575"/>
                    <a:pt x="113164" y="134575"/>
                  </a:cubicBezTo>
                  <a:cubicBezTo>
                    <a:pt x="113164" y="134575"/>
                    <a:pt x="113164" y="134575"/>
                    <a:pt x="111849" y="131925"/>
                  </a:cubicBezTo>
                  <a:cubicBezTo>
                    <a:pt x="111849" y="131925"/>
                    <a:pt x="111849" y="130600"/>
                    <a:pt x="111849" y="130600"/>
                  </a:cubicBezTo>
                  <a:cubicBezTo>
                    <a:pt x="111849" y="130600"/>
                    <a:pt x="111849" y="130600"/>
                    <a:pt x="118420" y="127950"/>
                  </a:cubicBezTo>
                  <a:cubicBezTo>
                    <a:pt x="118420" y="127950"/>
                    <a:pt x="118420" y="127950"/>
                    <a:pt x="122363" y="127950"/>
                  </a:cubicBezTo>
                  <a:cubicBezTo>
                    <a:pt x="122363" y="127950"/>
                    <a:pt x="122363" y="127950"/>
                    <a:pt x="122363" y="155775"/>
                  </a:cubicBezTo>
                  <a:cubicBezTo>
                    <a:pt x="122363" y="155775"/>
                    <a:pt x="122363" y="157100"/>
                    <a:pt x="122363" y="157100"/>
                  </a:cubicBezTo>
                  <a:cubicBezTo>
                    <a:pt x="122363" y="157100"/>
                    <a:pt x="122363" y="157100"/>
                    <a:pt x="121049" y="157100"/>
                  </a:cubicBezTo>
                  <a:cubicBezTo>
                    <a:pt x="123677" y="159750"/>
                    <a:pt x="128934" y="161075"/>
                    <a:pt x="135504" y="162400"/>
                  </a:cubicBezTo>
                  <a:cubicBezTo>
                    <a:pt x="144703" y="165050"/>
                    <a:pt x="159159" y="151800"/>
                    <a:pt x="161787" y="159750"/>
                  </a:cubicBezTo>
                  <a:cubicBezTo>
                    <a:pt x="164416" y="175650"/>
                    <a:pt x="173615" y="186250"/>
                    <a:pt x="181500" y="191550"/>
                  </a:cubicBezTo>
                  <a:cubicBezTo>
                    <a:pt x="181500" y="191550"/>
                    <a:pt x="181500" y="191550"/>
                    <a:pt x="181500" y="183600"/>
                  </a:cubicBezTo>
                  <a:cubicBezTo>
                    <a:pt x="181500" y="183600"/>
                    <a:pt x="181500" y="183600"/>
                    <a:pt x="178872" y="186250"/>
                  </a:cubicBezTo>
                  <a:cubicBezTo>
                    <a:pt x="177557" y="186250"/>
                    <a:pt x="177557" y="186250"/>
                    <a:pt x="177557" y="186250"/>
                  </a:cubicBezTo>
                  <a:cubicBezTo>
                    <a:pt x="177557" y="186250"/>
                    <a:pt x="177557" y="184925"/>
                    <a:pt x="176243" y="184925"/>
                  </a:cubicBezTo>
                  <a:cubicBezTo>
                    <a:pt x="176243" y="184925"/>
                    <a:pt x="176243" y="184925"/>
                    <a:pt x="176243" y="182275"/>
                  </a:cubicBezTo>
                  <a:cubicBezTo>
                    <a:pt x="176243" y="182275"/>
                    <a:pt x="176243" y="180950"/>
                    <a:pt x="176243" y="180950"/>
                  </a:cubicBezTo>
                  <a:cubicBezTo>
                    <a:pt x="176243" y="180950"/>
                    <a:pt x="176243" y="180950"/>
                    <a:pt x="182814" y="178300"/>
                  </a:cubicBezTo>
                  <a:cubicBezTo>
                    <a:pt x="182814" y="178300"/>
                    <a:pt x="182814" y="178300"/>
                    <a:pt x="186756" y="178300"/>
                  </a:cubicBezTo>
                  <a:cubicBezTo>
                    <a:pt x="186756" y="178300"/>
                    <a:pt x="186756" y="178300"/>
                    <a:pt x="186756" y="194200"/>
                  </a:cubicBezTo>
                  <a:cubicBezTo>
                    <a:pt x="194641" y="196850"/>
                    <a:pt x="201213" y="194200"/>
                    <a:pt x="199898" y="186250"/>
                  </a:cubicBezTo>
                  <a:cubicBezTo>
                    <a:pt x="199898" y="186250"/>
                    <a:pt x="198584" y="186250"/>
                    <a:pt x="198584" y="186250"/>
                  </a:cubicBezTo>
                  <a:cubicBezTo>
                    <a:pt x="198584" y="186250"/>
                    <a:pt x="198584" y="184925"/>
                    <a:pt x="198584" y="184925"/>
                  </a:cubicBezTo>
                  <a:cubicBezTo>
                    <a:pt x="198584" y="184925"/>
                    <a:pt x="198584" y="184925"/>
                    <a:pt x="197270" y="182275"/>
                  </a:cubicBezTo>
                  <a:cubicBezTo>
                    <a:pt x="197270" y="182275"/>
                    <a:pt x="197270" y="180950"/>
                    <a:pt x="198584" y="180950"/>
                  </a:cubicBezTo>
                  <a:cubicBezTo>
                    <a:pt x="198584" y="180950"/>
                    <a:pt x="198584" y="180950"/>
                    <a:pt x="199898" y="180950"/>
                  </a:cubicBezTo>
                  <a:cubicBezTo>
                    <a:pt x="198584" y="167700"/>
                    <a:pt x="199898" y="166375"/>
                    <a:pt x="199898" y="166375"/>
                  </a:cubicBezTo>
                  <a:cubicBezTo>
                    <a:pt x="199898" y="166375"/>
                    <a:pt x="226182" y="169025"/>
                    <a:pt x="234066" y="161075"/>
                  </a:cubicBezTo>
                  <a:cubicBezTo>
                    <a:pt x="238009" y="157100"/>
                    <a:pt x="240637" y="151800"/>
                    <a:pt x="241951" y="146500"/>
                  </a:cubicBezTo>
                  <a:cubicBezTo>
                    <a:pt x="243266" y="145175"/>
                    <a:pt x="244580" y="143850"/>
                    <a:pt x="245894" y="143850"/>
                  </a:cubicBezTo>
                  <a:cubicBezTo>
                    <a:pt x="245894" y="143850"/>
                    <a:pt x="245894" y="143850"/>
                    <a:pt x="245894" y="133250"/>
                  </a:cubicBezTo>
                  <a:cubicBezTo>
                    <a:pt x="245894" y="133250"/>
                    <a:pt x="245894" y="133250"/>
                    <a:pt x="241951" y="134575"/>
                  </a:cubicBezTo>
                  <a:cubicBezTo>
                    <a:pt x="241951" y="135900"/>
                    <a:pt x="241951" y="135900"/>
                    <a:pt x="241951" y="135900"/>
                  </a:cubicBezTo>
                  <a:cubicBezTo>
                    <a:pt x="241951" y="134575"/>
                    <a:pt x="240637" y="134575"/>
                    <a:pt x="240637" y="134575"/>
                  </a:cubicBezTo>
                  <a:cubicBezTo>
                    <a:pt x="240637" y="134575"/>
                    <a:pt x="240637" y="134575"/>
                    <a:pt x="240637" y="131925"/>
                  </a:cubicBezTo>
                  <a:cubicBezTo>
                    <a:pt x="240637" y="131925"/>
                    <a:pt x="240637" y="130600"/>
                    <a:pt x="240637" y="130600"/>
                  </a:cubicBezTo>
                  <a:cubicBezTo>
                    <a:pt x="240637" y="130600"/>
                    <a:pt x="240637" y="130600"/>
                    <a:pt x="247208" y="127950"/>
                  </a:cubicBezTo>
                  <a:cubicBezTo>
                    <a:pt x="247208" y="127950"/>
                    <a:pt x="247208" y="127950"/>
                    <a:pt x="249836" y="127950"/>
                  </a:cubicBezTo>
                  <a:cubicBezTo>
                    <a:pt x="251151" y="127950"/>
                    <a:pt x="251151" y="127950"/>
                    <a:pt x="251151" y="127950"/>
                  </a:cubicBezTo>
                  <a:cubicBezTo>
                    <a:pt x="251151" y="127950"/>
                    <a:pt x="251151" y="127950"/>
                    <a:pt x="251151" y="143850"/>
                  </a:cubicBezTo>
                  <a:cubicBezTo>
                    <a:pt x="251151" y="143850"/>
                    <a:pt x="252465" y="143850"/>
                    <a:pt x="252465" y="143850"/>
                  </a:cubicBezTo>
                  <a:cubicBezTo>
                    <a:pt x="264292" y="137225"/>
                    <a:pt x="262978" y="113375"/>
                    <a:pt x="257721" y="94825"/>
                  </a:cubicBezTo>
                  <a:cubicBezTo>
                    <a:pt x="256407" y="102775"/>
                    <a:pt x="253779" y="106750"/>
                    <a:pt x="247208" y="106750"/>
                  </a:cubicBezTo>
                  <a:cubicBezTo>
                    <a:pt x="241951" y="106750"/>
                    <a:pt x="238009" y="101450"/>
                    <a:pt x="238009" y="92175"/>
                  </a:cubicBezTo>
                  <a:cubicBezTo>
                    <a:pt x="238009" y="81575"/>
                    <a:pt x="241951" y="76275"/>
                    <a:pt x="248522" y="76275"/>
                  </a:cubicBezTo>
                  <a:cubicBezTo>
                    <a:pt x="248522" y="76275"/>
                    <a:pt x="249836" y="76275"/>
                    <a:pt x="249836" y="76275"/>
                  </a:cubicBezTo>
                  <a:cubicBezTo>
                    <a:pt x="244580" y="67000"/>
                    <a:pt x="238009" y="59050"/>
                    <a:pt x="230124" y="52425"/>
                  </a:cubicBezTo>
                  <a:cubicBezTo>
                    <a:pt x="230124" y="52425"/>
                    <a:pt x="230124" y="52425"/>
                    <a:pt x="230124" y="55075"/>
                  </a:cubicBezTo>
                  <a:cubicBezTo>
                    <a:pt x="230124" y="55075"/>
                    <a:pt x="230124" y="55075"/>
                    <a:pt x="228810" y="55075"/>
                  </a:cubicBezTo>
                  <a:cubicBezTo>
                    <a:pt x="228810" y="55075"/>
                    <a:pt x="228810" y="55075"/>
                    <a:pt x="224867" y="55075"/>
                  </a:cubicBezTo>
                  <a:cubicBezTo>
                    <a:pt x="224867" y="55075"/>
                    <a:pt x="224867" y="55075"/>
                    <a:pt x="224867" y="48450"/>
                  </a:cubicBezTo>
                  <a:cubicBezTo>
                    <a:pt x="220925" y="47125"/>
                    <a:pt x="218297" y="44475"/>
                    <a:pt x="215668" y="43150"/>
                  </a:cubicBezTo>
                  <a:cubicBezTo>
                    <a:pt x="214354" y="51100"/>
                    <a:pt x="210412" y="56400"/>
                    <a:pt x="205155" y="56400"/>
                  </a:cubicBezTo>
                  <a:cubicBezTo>
                    <a:pt x="198584" y="56400"/>
                    <a:pt x="194641" y="49775"/>
                    <a:pt x="194641" y="40500"/>
                  </a:cubicBezTo>
                  <a:cubicBezTo>
                    <a:pt x="194641" y="37850"/>
                    <a:pt x="194641" y="36525"/>
                    <a:pt x="195956" y="33875"/>
                  </a:cubicBezTo>
                  <a:cubicBezTo>
                    <a:pt x="193327" y="32550"/>
                    <a:pt x="189385" y="32550"/>
                    <a:pt x="186756" y="31225"/>
                  </a:cubicBezTo>
                  <a:cubicBezTo>
                    <a:pt x="186756" y="31225"/>
                    <a:pt x="186756" y="31225"/>
                    <a:pt x="186756" y="55075"/>
                  </a:cubicBezTo>
                  <a:cubicBezTo>
                    <a:pt x="186756" y="55075"/>
                    <a:pt x="186756" y="55075"/>
                    <a:pt x="182814" y="55075"/>
                  </a:cubicBezTo>
                  <a:cubicBezTo>
                    <a:pt x="181500" y="55075"/>
                    <a:pt x="181500" y="55075"/>
                    <a:pt x="181500" y="55075"/>
                  </a:cubicBezTo>
                  <a:cubicBezTo>
                    <a:pt x="181500" y="55075"/>
                    <a:pt x="181500" y="55075"/>
                    <a:pt x="181500" y="32550"/>
                  </a:cubicBezTo>
                  <a:cubicBezTo>
                    <a:pt x="181500" y="32550"/>
                    <a:pt x="181500" y="32550"/>
                    <a:pt x="178872" y="33875"/>
                  </a:cubicBezTo>
                  <a:cubicBezTo>
                    <a:pt x="177557" y="33875"/>
                    <a:pt x="177557" y="33875"/>
                    <a:pt x="177557" y="33875"/>
                  </a:cubicBezTo>
                  <a:cubicBezTo>
                    <a:pt x="177557" y="33875"/>
                    <a:pt x="177557" y="33875"/>
                    <a:pt x="176243" y="33875"/>
                  </a:cubicBezTo>
                  <a:cubicBezTo>
                    <a:pt x="176243" y="33875"/>
                    <a:pt x="176243" y="33875"/>
                    <a:pt x="176243" y="31225"/>
                  </a:cubicBezTo>
                  <a:cubicBezTo>
                    <a:pt x="176243" y="29900"/>
                    <a:pt x="176243" y="29900"/>
                    <a:pt x="176243" y="29900"/>
                  </a:cubicBezTo>
                  <a:cubicBezTo>
                    <a:pt x="176243" y="29900"/>
                    <a:pt x="176243" y="29900"/>
                    <a:pt x="177557" y="29900"/>
                  </a:cubicBezTo>
                  <a:cubicBezTo>
                    <a:pt x="173615" y="28575"/>
                    <a:pt x="170987" y="28575"/>
                    <a:pt x="168358" y="28575"/>
                  </a:cubicBezTo>
                  <a:cubicBezTo>
                    <a:pt x="170987" y="31225"/>
                    <a:pt x="172301" y="35200"/>
                    <a:pt x="172301" y="40500"/>
                  </a:cubicBezTo>
                  <a:cubicBezTo>
                    <a:pt x="172301" y="51100"/>
                    <a:pt x="168358" y="56400"/>
                    <a:pt x="161787" y="56400"/>
                  </a:cubicBezTo>
                  <a:cubicBezTo>
                    <a:pt x="155217" y="56400"/>
                    <a:pt x="152588" y="49775"/>
                    <a:pt x="151274" y="40500"/>
                  </a:cubicBezTo>
                  <a:cubicBezTo>
                    <a:pt x="151274" y="35200"/>
                    <a:pt x="153903" y="29900"/>
                    <a:pt x="156531" y="28575"/>
                  </a:cubicBezTo>
                  <a:cubicBezTo>
                    <a:pt x="152588" y="28575"/>
                    <a:pt x="148646" y="28575"/>
                    <a:pt x="144703" y="28575"/>
                  </a:cubicBezTo>
                  <a:close/>
                  <a:moveTo>
                    <a:pt x="164533" y="0"/>
                  </a:moveTo>
                  <a:cubicBezTo>
                    <a:pt x="205215" y="0"/>
                    <a:pt x="240648" y="17090"/>
                    <a:pt x="266895" y="48642"/>
                  </a:cubicBezTo>
                  <a:cubicBezTo>
                    <a:pt x="285268" y="72305"/>
                    <a:pt x="294454" y="99914"/>
                    <a:pt x="291829" y="130150"/>
                  </a:cubicBezTo>
                  <a:cubicBezTo>
                    <a:pt x="289205" y="155129"/>
                    <a:pt x="278706" y="181422"/>
                    <a:pt x="269520" y="206400"/>
                  </a:cubicBezTo>
                  <a:cubicBezTo>
                    <a:pt x="253772" y="247154"/>
                    <a:pt x="239336" y="286594"/>
                    <a:pt x="257709" y="324718"/>
                  </a:cubicBezTo>
                  <a:cubicBezTo>
                    <a:pt x="257709" y="327348"/>
                    <a:pt x="257709" y="329977"/>
                    <a:pt x="256396" y="332606"/>
                  </a:cubicBezTo>
                  <a:cubicBezTo>
                    <a:pt x="255084" y="335236"/>
                    <a:pt x="252459" y="336550"/>
                    <a:pt x="249835" y="336550"/>
                  </a:cubicBezTo>
                  <a:cubicBezTo>
                    <a:pt x="249835" y="336550"/>
                    <a:pt x="249835" y="336550"/>
                    <a:pt x="105478" y="336550"/>
                  </a:cubicBezTo>
                  <a:cubicBezTo>
                    <a:pt x="101541" y="336550"/>
                    <a:pt x="98916" y="333921"/>
                    <a:pt x="97604" y="331292"/>
                  </a:cubicBezTo>
                  <a:cubicBezTo>
                    <a:pt x="96292" y="328662"/>
                    <a:pt x="96292" y="327348"/>
                    <a:pt x="96292" y="315516"/>
                  </a:cubicBezTo>
                  <a:cubicBezTo>
                    <a:pt x="96292" y="314201"/>
                    <a:pt x="96292" y="312887"/>
                    <a:pt x="96292" y="312887"/>
                  </a:cubicBezTo>
                  <a:cubicBezTo>
                    <a:pt x="94979" y="294481"/>
                    <a:pt x="87105" y="294481"/>
                    <a:pt x="71357" y="294481"/>
                  </a:cubicBezTo>
                  <a:cubicBezTo>
                    <a:pt x="58234" y="294481"/>
                    <a:pt x="42486" y="294481"/>
                    <a:pt x="31987" y="278706"/>
                  </a:cubicBezTo>
                  <a:cubicBezTo>
                    <a:pt x="24113" y="266874"/>
                    <a:pt x="24113" y="251098"/>
                    <a:pt x="25426" y="236637"/>
                  </a:cubicBezTo>
                  <a:cubicBezTo>
                    <a:pt x="25426" y="224805"/>
                    <a:pt x="25426" y="212973"/>
                    <a:pt x="21489" y="209029"/>
                  </a:cubicBezTo>
                  <a:cubicBezTo>
                    <a:pt x="21489" y="207715"/>
                    <a:pt x="17552" y="206400"/>
                    <a:pt x="16239" y="205085"/>
                  </a:cubicBezTo>
                  <a:cubicBezTo>
                    <a:pt x="10990" y="202456"/>
                    <a:pt x="3116" y="199827"/>
                    <a:pt x="491" y="191939"/>
                  </a:cubicBezTo>
                  <a:cubicBezTo>
                    <a:pt x="-821" y="187995"/>
                    <a:pt x="491" y="182736"/>
                    <a:pt x="4428" y="177478"/>
                  </a:cubicBezTo>
                  <a:cubicBezTo>
                    <a:pt x="17552" y="156443"/>
                    <a:pt x="20176" y="144612"/>
                    <a:pt x="24113" y="126206"/>
                  </a:cubicBezTo>
                  <a:cubicBezTo>
                    <a:pt x="25426" y="118319"/>
                    <a:pt x="26738" y="109116"/>
                    <a:pt x="29363" y="97284"/>
                  </a:cubicBezTo>
                  <a:cubicBezTo>
                    <a:pt x="38549" y="68361"/>
                    <a:pt x="55609" y="43383"/>
                    <a:pt x="81856" y="26293"/>
                  </a:cubicBezTo>
                  <a:cubicBezTo>
                    <a:pt x="105478" y="9202"/>
                    <a:pt x="135662" y="0"/>
                    <a:pt x="164533" y="0"/>
                  </a:cubicBezTo>
                  <a:close/>
                </a:path>
              </a:pathLst>
            </a:custGeom>
            <a:solidFill>
              <a:schemeClr val="accent2">
                <a:lumMod val="100000"/>
              </a:schemeClr>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grpSp>
        <p:nvGrpSpPr>
          <p:cNvPr id="27" name="组合 26"/>
          <p:cNvGrpSpPr/>
          <p:nvPr/>
        </p:nvGrpSpPr>
        <p:grpSpPr>
          <a:xfrm>
            <a:off x="4238025" y="2896690"/>
            <a:ext cx="2798020" cy="614191"/>
            <a:chOff x="4238025" y="2896690"/>
            <a:chExt cx="2798020" cy="614191"/>
          </a:xfrm>
        </p:grpSpPr>
        <p:grpSp>
          <p:nvGrpSpPr>
            <p:cNvPr id="9" name="组合 8"/>
            <p:cNvGrpSpPr/>
            <p:nvPr/>
          </p:nvGrpSpPr>
          <p:grpSpPr>
            <a:xfrm>
              <a:off x="4854523" y="2896690"/>
              <a:ext cx="2181522" cy="614191"/>
              <a:chOff x="6472696" y="4544496"/>
              <a:chExt cx="2908696" cy="818921"/>
            </a:xfrm>
          </p:grpSpPr>
          <p:sp>
            <p:nvSpPr>
              <p:cNvPr id="21" name="文本框 8"/>
              <p:cNvSpPr txBox="1"/>
              <p:nvPr/>
            </p:nvSpPr>
            <p:spPr>
              <a:xfrm>
                <a:off x="6472696" y="4883039"/>
                <a:ext cx="2908696" cy="480378"/>
              </a:xfrm>
              <a:prstGeom prst="rect">
                <a:avLst/>
              </a:prstGeom>
              <a:noFill/>
            </p:spPr>
            <p:txBody>
              <a:bodyPr wrap="square" lIns="0" tIns="0" rIns="0" bIns="0" anchor="ctr" anchorCtr="0">
                <a:normAutofit fontScale="92500" lnSpcReduction="10000"/>
              </a:bodyPr>
              <a:lstStyle/>
              <a:p>
                <a:pPr defTabSz="914400">
                  <a:lnSpc>
                    <a:spcPct val="120000"/>
                  </a:lnSpc>
                  <a:defRPr/>
                </a:pPr>
                <a:r>
                  <a:rPr lang="zh-CN" altLang="en-US" sz="1200">
                    <a:latin typeface="Arial"/>
                    <a:ea typeface="微软雅黑"/>
                    <a:sym typeface="Arial"/>
                  </a:rPr>
                  <a:t>此部分内容作为文字排版占位显示</a:t>
                </a:r>
                <a:br>
                  <a:rPr lang="zh-CN" altLang="en-US" sz="1200">
                    <a:latin typeface="Arial"/>
                    <a:ea typeface="微软雅黑"/>
                    <a:sym typeface="Arial"/>
                  </a:rPr>
                </a:br>
                <a:r>
                  <a:rPr lang="zh-CN" altLang="en-US" sz="1200">
                    <a:latin typeface="Arial"/>
                    <a:ea typeface="微软雅黑"/>
                    <a:sym typeface="Arial"/>
                  </a:rPr>
                  <a:t>（建议使用主题字体）</a:t>
                </a:r>
              </a:p>
            </p:txBody>
          </p:sp>
          <p:sp>
            <p:nvSpPr>
              <p:cNvPr id="22" name="矩形 21"/>
              <p:cNvSpPr/>
              <p:nvPr/>
            </p:nvSpPr>
            <p:spPr>
              <a:xfrm>
                <a:off x="6472696" y="4544496"/>
                <a:ext cx="1384995" cy="276999"/>
              </a:xfrm>
              <a:prstGeom prst="rect">
                <a:avLst/>
              </a:prstGeom>
            </p:spPr>
            <p:txBody>
              <a:bodyPr wrap="none" lIns="0" tIns="0" rIns="0" bIns="0">
                <a:normAutofit fontScale="92500" lnSpcReduction="20000"/>
              </a:bodyPr>
              <a:lstStyle/>
              <a:p>
                <a:pPr lvl="0" defTabSz="914400">
                  <a:defRPr/>
                </a:pPr>
                <a:r>
                  <a:rPr lang="zh-CN" altLang="en-US" b="1">
                    <a:latin typeface="Arial"/>
                    <a:ea typeface="微软雅黑"/>
                    <a:sym typeface="Arial"/>
                  </a:rPr>
                  <a:t>标题文本预设</a:t>
                </a:r>
              </a:p>
            </p:txBody>
          </p:sp>
        </p:grpSp>
        <p:sp>
          <p:nvSpPr>
            <p:cNvPr id="24" name="任意多边形: 形状 23"/>
            <p:cNvSpPr>
              <a:spLocks noChangeAspect="1"/>
            </p:cNvSpPr>
            <p:nvPr/>
          </p:nvSpPr>
          <p:spPr bwMode="auto">
            <a:xfrm>
              <a:off x="4238025" y="2898509"/>
              <a:ext cx="379989" cy="376352"/>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chemeClr val="accent3">
                <a:lumMod val="100000"/>
              </a:schemeClr>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sp>
        <p:nvSpPr>
          <p:cNvPr id="28" name="文本框 19"/>
          <p:cNvSpPr txBox="1"/>
          <p:nvPr/>
        </p:nvSpPr>
        <p:spPr>
          <a:xfrm>
            <a:off x="592933"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研究方法</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randombar(horizontal)">
                                      <p:cBhvr>
                                        <p:cTn id="7" dur="500"/>
                                        <p:tgtEl>
                                          <p:spTgt spid="28"/>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p:cTn id="16" dur="500" fill="hold"/>
                                        <p:tgtEl>
                                          <p:spTgt spid="7"/>
                                        </p:tgtEl>
                                        <p:attrNameLst>
                                          <p:attrName>ppt_w</p:attrName>
                                        </p:attrNameLst>
                                      </p:cBhvr>
                                      <p:tavLst>
                                        <p:tav tm="0">
                                          <p:val>
                                            <p:fltVal val="0"/>
                                          </p:val>
                                        </p:tav>
                                        <p:tav tm="100000">
                                          <p:val>
                                            <p:strVal val="#ppt_w"/>
                                          </p:val>
                                        </p:tav>
                                      </p:tavLst>
                                    </p:anim>
                                    <p:anim calcmode="lin" valueType="num">
                                      <p:cBhvr>
                                        <p:cTn id="17" dur="500" fill="hold"/>
                                        <p:tgtEl>
                                          <p:spTgt spid="7"/>
                                        </p:tgtEl>
                                        <p:attrNameLst>
                                          <p:attrName>ppt_h</p:attrName>
                                        </p:attrNameLst>
                                      </p:cBhvr>
                                      <p:tavLst>
                                        <p:tav tm="0">
                                          <p:val>
                                            <p:fltVal val="0"/>
                                          </p:val>
                                        </p:tav>
                                        <p:tav tm="100000">
                                          <p:val>
                                            <p:strVal val="#ppt_h"/>
                                          </p:val>
                                        </p:tav>
                                      </p:tavLst>
                                    </p:anim>
                                    <p:animEffect transition="in" filter="fade">
                                      <p:cBhvr>
                                        <p:cTn id="18" dur="500"/>
                                        <p:tgtEl>
                                          <p:spTgt spid="7"/>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fltVal val="0"/>
                                          </p:val>
                                        </p:tav>
                                        <p:tav tm="100000">
                                          <p:val>
                                            <p:strVal val="#ppt_h"/>
                                          </p:val>
                                        </p:tav>
                                      </p:tavLst>
                                    </p:anim>
                                    <p:animEffect transition="in" filter="fade">
                                      <p:cBhvr>
                                        <p:cTn id="23" dur="500"/>
                                        <p:tgtEl>
                                          <p:spTgt spid="5"/>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childTnLst>
                          </p:cTn>
                        </p:par>
                        <p:par>
                          <p:cTn id="34" fill="hold">
                            <p:stCondLst>
                              <p:cond delay="1000"/>
                            </p:stCondLst>
                            <p:childTnLst>
                              <p:par>
                                <p:cTn id="35" presetID="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ID="2" presetClass="entr" presetSubtype="4" fill="hold" nodeType="afterEffect">
                                  <p:stCondLst>
                                    <p:cond delay="0"/>
                                  </p:stCondLst>
                                  <p:childTnLst>
                                    <p:set>
                                      <p:cBhvr>
                                        <p:cTn id="41" dur="1" fill="hold">
                                          <p:stCondLst>
                                            <p:cond delay="0"/>
                                          </p:stCondLst>
                                        </p:cTn>
                                        <p:tgtEl>
                                          <p:spTgt spid="26"/>
                                        </p:tgtEl>
                                        <p:attrNameLst>
                                          <p:attrName>style.visibility</p:attrName>
                                        </p:attrNameLst>
                                      </p:cBhvr>
                                      <p:to>
                                        <p:strVal val="visible"/>
                                      </p:to>
                                    </p:set>
                                    <p:anim calcmode="lin" valueType="num">
                                      <p:cBhvr additive="base">
                                        <p:cTn id="42" dur="500" fill="hold"/>
                                        <p:tgtEl>
                                          <p:spTgt spid="26"/>
                                        </p:tgtEl>
                                        <p:attrNameLst>
                                          <p:attrName>ppt_x</p:attrName>
                                        </p:attrNameLst>
                                      </p:cBhvr>
                                      <p:tavLst>
                                        <p:tav tm="0">
                                          <p:val>
                                            <p:strVal val="#ppt_x"/>
                                          </p:val>
                                        </p:tav>
                                        <p:tav tm="100000">
                                          <p:val>
                                            <p:strVal val="#ppt_x"/>
                                          </p:val>
                                        </p:tav>
                                      </p:tavLst>
                                    </p:anim>
                                    <p:anim calcmode="lin" valueType="num">
                                      <p:cBhvr additive="base">
                                        <p:cTn id="43" dur="500" fill="hold"/>
                                        <p:tgtEl>
                                          <p:spTgt spid="26"/>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ID="2" presetClass="entr" presetSubtype="4" fill="hold" nodeType="afterEffect">
                                  <p:stCondLst>
                                    <p:cond delay="0"/>
                                  </p:stCondLst>
                                  <p:childTnLst>
                                    <p:set>
                                      <p:cBhvr>
                                        <p:cTn id="46" dur="1" fill="hold">
                                          <p:stCondLst>
                                            <p:cond delay="0"/>
                                          </p:stCondLst>
                                        </p:cTn>
                                        <p:tgtEl>
                                          <p:spTgt spid="25"/>
                                        </p:tgtEl>
                                        <p:attrNameLst>
                                          <p:attrName>style.visibility</p:attrName>
                                        </p:attrNameLst>
                                      </p:cBhvr>
                                      <p:to>
                                        <p:strVal val="visible"/>
                                      </p:to>
                                    </p:set>
                                    <p:anim calcmode="lin" valueType="num">
                                      <p:cBhvr additive="base">
                                        <p:cTn id="47" dur="500" fill="hold"/>
                                        <p:tgtEl>
                                          <p:spTgt spid="25"/>
                                        </p:tgtEl>
                                        <p:attrNameLst>
                                          <p:attrName>ppt_x</p:attrName>
                                        </p:attrNameLst>
                                      </p:cBhvr>
                                      <p:tavLst>
                                        <p:tav tm="0">
                                          <p:val>
                                            <p:strVal val="#ppt_x"/>
                                          </p:val>
                                        </p:tav>
                                        <p:tav tm="100000">
                                          <p:val>
                                            <p:strVal val="#ppt_x"/>
                                          </p:val>
                                        </p:tav>
                                      </p:tavLst>
                                    </p:anim>
                                    <p:anim calcmode="lin" valueType="num">
                                      <p:cBhvr additive="base">
                                        <p:cTn id="4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19"/>
          <p:cNvSpPr txBox="1"/>
          <p:nvPr/>
        </p:nvSpPr>
        <p:spPr>
          <a:xfrm>
            <a:off x="609794" y="185515"/>
            <a:ext cx="2262158"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研究方案可行性说明</a:t>
            </a:r>
          </a:p>
        </p:txBody>
      </p:sp>
      <p:grpSp>
        <p:nvGrpSpPr>
          <p:cNvPr id="2" name="组合 1"/>
          <p:cNvGrpSpPr/>
          <p:nvPr/>
        </p:nvGrpSpPr>
        <p:grpSpPr>
          <a:xfrm>
            <a:off x="1216362" y="1408332"/>
            <a:ext cx="7041400" cy="2706979"/>
            <a:chOff x="1216362" y="1408332"/>
            <a:chExt cx="7041400" cy="2706979"/>
          </a:xfrm>
        </p:grpSpPr>
        <p:sp>
          <p:nvSpPr>
            <p:cNvPr id="29" name="Rectangle 21"/>
            <p:cNvSpPr/>
            <p:nvPr/>
          </p:nvSpPr>
          <p:spPr>
            <a:xfrm>
              <a:off x="1216362" y="1566602"/>
              <a:ext cx="3441895" cy="1195739"/>
            </a:xfrm>
            <a:prstGeom prst="rect">
              <a:avLst/>
            </a:prstGeom>
            <a:solidFill>
              <a:srgbClr val="13436C"/>
            </a:solidFill>
            <a:ln w="12700">
              <a:miter lim="400000"/>
            </a:ln>
          </p:spPr>
          <p:txBody>
            <a:bodyPr anchor="ctr"/>
            <a:lstStyle/>
            <a:p>
              <a:pPr algn="ctr"/>
              <a:endParaRPr>
                <a:latin typeface="Arial"/>
                <a:ea typeface="微软雅黑"/>
                <a:sym typeface="Arial"/>
              </a:endParaRPr>
            </a:p>
          </p:txBody>
        </p:sp>
        <p:sp>
          <p:nvSpPr>
            <p:cNvPr id="30" name="Rectangle 22"/>
            <p:cNvSpPr/>
            <p:nvPr/>
          </p:nvSpPr>
          <p:spPr>
            <a:xfrm>
              <a:off x="4815867" y="1566602"/>
              <a:ext cx="3441895" cy="1195739"/>
            </a:xfrm>
            <a:prstGeom prst="rect">
              <a:avLst/>
            </a:prstGeom>
            <a:solidFill>
              <a:srgbClr val="13436C"/>
            </a:solidFill>
            <a:ln w="12700">
              <a:miter lim="400000"/>
            </a:ln>
          </p:spPr>
          <p:txBody>
            <a:bodyPr anchor="ctr"/>
            <a:lstStyle/>
            <a:p>
              <a:pPr algn="ctr"/>
              <a:endParaRPr>
                <a:latin typeface="Arial"/>
                <a:ea typeface="微软雅黑"/>
                <a:sym typeface="Arial"/>
              </a:endParaRPr>
            </a:p>
          </p:txBody>
        </p:sp>
        <p:sp>
          <p:nvSpPr>
            <p:cNvPr id="31" name="Rectangle 23"/>
            <p:cNvSpPr/>
            <p:nvPr/>
          </p:nvSpPr>
          <p:spPr>
            <a:xfrm>
              <a:off x="1216362" y="2919572"/>
              <a:ext cx="3441895" cy="1195739"/>
            </a:xfrm>
            <a:prstGeom prst="rect">
              <a:avLst/>
            </a:prstGeom>
            <a:solidFill>
              <a:srgbClr val="13436C"/>
            </a:solidFill>
            <a:ln w="12700">
              <a:miter lim="400000"/>
            </a:ln>
          </p:spPr>
          <p:txBody>
            <a:bodyPr anchor="ctr"/>
            <a:lstStyle/>
            <a:p>
              <a:pPr algn="ctr"/>
              <a:endParaRPr>
                <a:latin typeface="Arial"/>
                <a:ea typeface="微软雅黑"/>
                <a:sym typeface="Arial"/>
              </a:endParaRPr>
            </a:p>
          </p:txBody>
        </p:sp>
        <p:sp>
          <p:nvSpPr>
            <p:cNvPr id="32" name="Rectangle 24"/>
            <p:cNvSpPr/>
            <p:nvPr/>
          </p:nvSpPr>
          <p:spPr>
            <a:xfrm>
              <a:off x="4815867" y="2919572"/>
              <a:ext cx="3441895" cy="1195739"/>
            </a:xfrm>
            <a:prstGeom prst="rect">
              <a:avLst/>
            </a:prstGeom>
            <a:solidFill>
              <a:srgbClr val="13436C"/>
            </a:solidFill>
            <a:ln w="12700">
              <a:miter lim="400000"/>
            </a:ln>
          </p:spPr>
          <p:txBody>
            <a:bodyPr anchor="ctr"/>
            <a:lstStyle/>
            <a:p>
              <a:pPr algn="ctr"/>
              <a:endParaRPr>
                <a:latin typeface="Arial"/>
                <a:ea typeface="微软雅黑"/>
                <a:sym typeface="Arial"/>
              </a:endParaRPr>
            </a:p>
          </p:txBody>
        </p:sp>
        <p:sp>
          <p:nvSpPr>
            <p:cNvPr id="33" name="Rectangle 25"/>
            <p:cNvSpPr/>
            <p:nvPr/>
          </p:nvSpPr>
          <p:spPr>
            <a:xfrm>
              <a:off x="5933534" y="1788166"/>
              <a:ext cx="1203491" cy="281669"/>
            </a:xfrm>
            <a:prstGeom prst="rect">
              <a:avLst/>
            </a:prstGeom>
            <a:ln w="12700">
              <a:miter lim="400000"/>
            </a:ln>
          </p:spPr>
          <p:txBody>
            <a:bodyPr wrap="none" lIns="0" tIns="0" rIns="0" bIns="0" anchor="ctr">
              <a:normAutofit/>
            </a:bodyPr>
            <a:lstStyle/>
            <a:p>
              <a:pPr algn="ctr" defTabSz="914400">
                <a:defRPr sz="1800">
                  <a:solidFill>
                    <a:srgbClr val="000000"/>
                  </a:solidFill>
                </a:defRPr>
              </a:pPr>
              <a:r>
                <a:rPr lang="zh-CN" altLang="en-US" sz="1750" b="1">
                  <a:solidFill>
                    <a:schemeClr val="bg1"/>
                  </a:solidFill>
                  <a:latin typeface="Arial"/>
                  <a:ea typeface="微软雅黑"/>
                  <a:sym typeface="Arial"/>
                </a:rPr>
                <a:t>标题文本预设</a:t>
              </a:r>
            </a:p>
          </p:txBody>
        </p:sp>
        <p:sp>
          <p:nvSpPr>
            <p:cNvPr id="34" name="Rectangle 26"/>
            <p:cNvSpPr/>
            <p:nvPr/>
          </p:nvSpPr>
          <p:spPr>
            <a:xfrm>
              <a:off x="5434373" y="2150025"/>
              <a:ext cx="2217496" cy="345172"/>
            </a:xfrm>
            <a:prstGeom prst="rect">
              <a:avLst/>
            </a:prstGeom>
            <a:ln w="12700">
              <a:miter lim="400000"/>
            </a:ln>
          </p:spPr>
          <p:txBody>
            <a:bodyPr wrap="square" lIns="0" tIns="0" rIns="0" bIns="0">
              <a:normAutofit lnSpcReduction="10000"/>
            </a:bodyPr>
            <a:lstStyle/>
            <a:p>
              <a:pPr algn="ctr" defTabSz="914400">
                <a:lnSpc>
                  <a:spcPct val="120000"/>
                </a:lnSpc>
                <a:defRPr sz="1800">
                  <a:solidFill>
                    <a:srgbClr val="000000"/>
                  </a:solidFill>
                </a:defRPr>
              </a:pPr>
              <a:r>
                <a:rPr lang="zh-CN" altLang="en-US" sz="1000">
                  <a:solidFill>
                    <a:schemeClr val="bg1"/>
                  </a:solidFill>
                  <a:latin typeface="Arial"/>
                  <a:ea typeface="微软雅黑"/>
                  <a:sym typeface="Arial"/>
                </a:rPr>
                <a:t>此部分内容作为文字排版占位显示</a:t>
              </a:r>
              <a:br>
                <a:rPr lang="zh-CN" altLang="en-US" sz="1000">
                  <a:solidFill>
                    <a:schemeClr val="bg1"/>
                  </a:solidFill>
                  <a:latin typeface="Arial"/>
                  <a:ea typeface="微软雅黑"/>
                  <a:sym typeface="Arial"/>
                </a:rPr>
              </a:br>
              <a:r>
                <a:rPr lang="zh-CN" altLang="en-US" sz="1000">
                  <a:solidFill>
                    <a:schemeClr val="bg1"/>
                  </a:solidFill>
                  <a:latin typeface="Arial"/>
                  <a:ea typeface="微软雅黑"/>
                  <a:sym typeface="Arial"/>
                </a:rPr>
                <a:t>（建议使用主题字体）</a:t>
              </a:r>
            </a:p>
          </p:txBody>
        </p:sp>
        <p:sp>
          <p:nvSpPr>
            <p:cNvPr id="35" name="Rectangle 27"/>
            <p:cNvSpPr/>
            <p:nvPr/>
          </p:nvSpPr>
          <p:spPr>
            <a:xfrm>
              <a:off x="2334029" y="3141136"/>
              <a:ext cx="1203491" cy="281669"/>
            </a:xfrm>
            <a:prstGeom prst="rect">
              <a:avLst/>
            </a:prstGeom>
            <a:ln w="12700">
              <a:miter lim="400000"/>
            </a:ln>
          </p:spPr>
          <p:txBody>
            <a:bodyPr wrap="none" lIns="0" tIns="0" rIns="0" bIns="0" anchor="ctr">
              <a:normAutofit/>
            </a:bodyPr>
            <a:lstStyle/>
            <a:p>
              <a:pPr algn="ctr" defTabSz="914400">
                <a:defRPr sz="1800">
                  <a:solidFill>
                    <a:srgbClr val="000000"/>
                  </a:solidFill>
                </a:defRPr>
              </a:pPr>
              <a:r>
                <a:rPr lang="zh-CN" altLang="en-US" sz="1750" b="1" dirty="0">
                  <a:solidFill>
                    <a:schemeClr val="bg1"/>
                  </a:solidFill>
                  <a:latin typeface="Arial"/>
                  <a:ea typeface="微软雅黑"/>
                  <a:sym typeface="Arial"/>
                </a:rPr>
                <a:t>标题文本预设</a:t>
              </a:r>
            </a:p>
          </p:txBody>
        </p:sp>
        <p:sp>
          <p:nvSpPr>
            <p:cNvPr id="36" name="Rectangle 28"/>
            <p:cNvSpPr/>
            <p:nvPr/>
          </p:nvSpPr>
          <p:spPr>
            <a:xfrm>
              <a:off x="1834869" y="3502995"/>
              <a:ext cx="2217496" cy="345172"/>
            </a:xfrm>
            <a:prstGeom prst="rect">
              <a:avLst/>
            </a:prstGeom>
            <a:ln w="12700">
              <a:miter lim="400000"/>
            </a:ln>
          </p:spPr>
          <p:txBody>
            <a:bodyPr wrap="square" lIns="0" tIns="0" rIns="0" bIns="0">
              <a:normAutofit lnSpcReduction="10000"/>
            </a:bodyPr>
            <a:lstStyle/>
            <a:p>
              <a:pPr algn="ctr" defTabSz="914400">
                <a:lnSpc>
                  <a:spcPct val="120000"/>
                </a:lnSpc>
                <a:defRPr sz="1800">
                  <a:solidFill>
                    <a:srgbClr val="000000"/>
                  </a:solidFill>
                </a:defRPr>
              </a:pPr>
              <a:r>
                <a:rPr lang="zh-CN" altLang="en-US" sz="1000">
                  <a:solidFill>
                    <a:schemeClr val="bg1"/>
                  </a:solidFill>
                  <a:latin typeface="Arial"/>
                  <a:ea typeface="微软雅黑"/>
                  <a:sym typeface="Arial"/>
                </a:rPr>
                <a:t>此部分内容作为文字排版占位显示</a:t>
              </a:r>
              <a:br>
                <a:rPr lang="zh-CN" altLang="en-US" sz="1000">
                  <a:solidFill>
                    <a:schemeClr val="bg1"/>
                  </a:solidFill>
                  <a:latin typeface="Arial"/>
                  <a:ea typeface="微软雅黑"/>
                  <a:sym typeface="Arial"/>
                </a:rPr>
              </a:br>
              <a:r>
                <a:rPr lang="zh-CN" altLang="en-US" sz="1000">
                  <a:solidFill>
                    <a:schemeClr val="bg1"/>
                  </a:solidFill>
                  <a:latin typeface="Arial"/>
                  <a:ea typeface="微软雅黑"/>
                  <a:sym typeface="Arial"/>
                </a:rPr>
                <a:t>（建议使用主题字体）</a:t>
              </a:r>
            </a:p>
          </p:txBody>
        </p:sp>
        <p:sp>
          <p:nvSpPr>
            <p:cNvPr id="37" name="Rectangle 29"/>
            <p:cNvSpPr/>
            <p:nvPr/>
          </p:nvSpPr>
          <p:spPr>
            <a:xfrm>
              <a:off x="5933534" y="3141136"/>
              <a:ext cx="1203491" cy="281669"/>
            </a:xfrm>
            <a:prstGeom prst="rect">
              <a:avLst/>
            </a:prstGeom>
            <a:ln w="12700">
              <a:miter lim="400000"/>
            </a:ln>
          </p:spPr>
          <p:txBody>
            <a:bodyPr wrap="none" lIns="0" tIns="0" rIns="0" bIns="0" anchor="ctr">
              <a:normAutofit/>
            </a:bodyPr>
            <a:lstStyle/>
            <a:p>
              <a:pPr algn="ctr" defTabSz="914400">
                <a:defRPr sz="1800">
                  <a:solidFill>
                    <a:srgbClr val="000000"/>
                  </a:solidFill>
                </a:defRPr>
              </a:pPr>
              <a:r>
                <a:rPr lang="zh-CN" altLang="en-US" sz="1750" b="1">
                  <a:solidFill>
                    <a:schemeClr val="bg1"/>
                  </a:solidFill>
                  <a:latin typeface="Arial"/>
                  <a:ea typeface="微软雅黑"/>
                  <a:sym typeface="Arial"/>
                </a:rPr>
                <a:t>标题文本预设</a:t>
              </a:r>
            </a:p>
          </p:txBody>
        </p:sp>
        <p:sp>
          <p:nvSpPr>
            <p:cNvPr id="38" name="Rectangle 30"/>
            <p:cNvSpPr/>
            <p:nvPr/>
          </p:nvSpPr>
          <p:spPr>
            <a:xfrm>
              <a:off x="5434373" y="3502995"/>
              <a:ext cx="2217496" cy="345172"/>
            </a:xfrm>
            <a:prstGeom prst="rect">
              <a:avLst/>
            </a:prstGeom>
            <a:ln w="12700">
              <a:miter lim="400000"/>
            </a:ln>
          </p:spPr>
          <p:txBody>
            <a:bodyPr wrap="square" lIns="0" tIns="0" rIns="0" bIns="0">
              <a:normAutofit lnSpcReduction="10000"/>
            </a:bodyPr>
            <a:lstStyle/>
            <a:p>
              <a:pPr algn="ctr" defTabSz="914400">
                <a:lnSpc>
                  <a:spcPct val="120000"/>
                </a:lnSpc>
                <a:defRPr sz="1800">
                  <a:solidFill>
                    <a:srgbClr val="000000"/>
                  </a:solidFill>
                </a:defRPr>
              </a:pPr>
              <a:r>
                <a:rPr lang="zh-CN" altLang="en-US" sz="1000" dirty="0">
                  <a:solidFill>
                    <a:schemeClr val="bg1"/>
                  </a:solidFill>
                  <a:latin typeface="Arial"/>
                  <a:ea typeface="微软雅黑"/>
                  <a:sym typeface="Arial"/>
                </a:rPr>
                <a:t>此部分内容作为文字排版占位显示</a:t>
              </a:r>
              <a:br>
                <a:rPr lang="zh-CN" altLang="en-US" sz="1000" dirty="0">
                  <a:solidFill>
                    <a:schemeClr val="bg1"/>
                  </a:solidFill>
                  <a:latin typeface="Arial"/>
                  <a:ea typeface="微软雅黑"/>
                  <a:sym typeface="Arial"/>
                </a:rPr>
              </a:br>
              <a:r>
                <a:rPr lang="zh-CN" altLang="en-US" sz="1000" dirty="0">
                  <a:solidFill>
                    <a:schemeClr val="bg1"/>
                  </a:solidFill>
                  <a:latin typeface="Arial"/>
                  <a:ea typeface="微软雅黑"/>
                  <a:sym typeface="Arial"/>
                </a:rPr>
                <a:t>（建议使用主题字体）</a:t>
              </a:r>
            </a:p>
          </p:txBody>
        </p:sp>
        <p:sp>
          <p:nvSpPr>
            <p:cNvPr id="41" name="Rectangle: Rounded Corners 35"/>
            <p:cNvSpPr/>
            <p:nvPr/>
          </p:nvSpPr>
          <p:spPr>
            <a:xfrm>
              <a:off x="3460391" y="1408332"/>
              <a:ext cx="1195739" cy="324181"/>
            </a:xfrm>
            <a:prstGeom prst="roundRect">
              <a:avLst>
                <a:gd name="adj" fmla="val 8008"/>
              </a:avLst>
            </a:prstGeom>
            <a:solidFill>
              <a:schemeClr val="bg1">
                <a:lumMod val="50000"/>
              </a:schemeClr>
            </a:solidFill>
            <a:ln w="12700">
              <a:miter lim="400000"/>
            </a:ln>
          </p:spPr>
          <p:txBody>
            <a:bodyPr wrap="none" lIns="25400" tIns="25400" rIns="25400" bIns="25400" anchor="ctr" anchorCtr="1">
              <a:normAutofit/>
            </a:bodyPr>
            <a:lstStyle/>
            <a:p>
              <a:pPr marL="0" marR="0" lvl="0" indent="0" algn="ctr" defTabSz="914400" eaLnBrk="1" fontAlgn="auto" latinLnBrk="0" hangingPunct="1">
                <a:buClrTx/>
                <a:buSzTx/>
                <a:buFontTx/>
                <a:buNone/>
                <a:defRPr/>
              </a:pPr>
              <a:r>
                <a:rPr kumimoji="0" lang="zh-CN" altLang="en-US" sz="1600" b="0" i="0" u="none" strike="noStrike" kern="0" cap="none" spc="0" normalizeH="0" baseline="0" noProof="0">
                  <a:ln>
                    <a:noFill/>
                  </a:ln>
                  <a:solidFill>
                    <a:schemeClr val="bg1"/>
                  </a:solidFill>
                  <a:effectLst/>
                  <a:uLnTx/>
                  <a:uFillTx/>
                  <a:latin typeface="Arial"/>
                  <a:ea typeface="微软雅黑"/>
                  <a:sym typeface="Arial"/>
                </a:rPr>
                <a:t>关键词</a:t>
              </a:r>
            </a:p>
          </p:txBody>
        </p:sp>
        <p:sp>
          <p:nvSpPr>
            <p:cNvPr id="42" name="Rectangle: Rounded Corners 37"/>
            <p:cNvSpPr/>
            <p:nvPr/>
          </p:nvSpPr>
          <p:spPr>
            <a:xfrm>
              <a:off x="4816136" y="1408332"/>
              <a:ext cx="1195739" cy="324181"/>
            </a:xfrm>
            <a:prstGeom prst="roundRect">
              <a:avLst>
                <a:gd name="adj" fmla="val 8008"/>
              </a:avLst>
            </a:prstGeom>
            <a:solidFill>
              <a:schemeClr val="bg1">
                <a:lumMod val="50000"/>
              </a:schemeClr>
            </a:solidFill>
            <a:ln w="12700">
              <a:miter lim="400000"/>
            </a:ln>
          </p:spPr>
          <p:txBody>
            <a:bodyPr wrap="none" lIns="25400" tIns="25400" rIns="25400" bIns="25400" anchor="ctr" anchorCtr="1">
              <a:normAutofit/>
            </a:bodyPr>
            <a:lstStyle/>
            <a:p>
              <a:pPr marL="0" marR="0" lvl="0" indent="0" algn="ctr" defTabSz="914400" eaLnBrk="1" fontAlgn="auto" latinLnBrk="0" hangingPunct="1">
                <a:buClrTx/>
                <a:buSzTx/>
                <a:buFontTx/>
                <a:buNone/>
                <a:defRPr/>
              </a:pPr>
              <a:r>
                <a:rPr kumimoji="0" lang="zh-CN" altLang="en-US" sz="1600" b="0" i="0" u="none" strike="noStrike" kern="0" cap="none" spc="0" normalizeH="0" baseline="0" noProof="0">
                  <a:ln>
                    <a:noFill/>
                  </a:ln>
                  <a:solidFill>
                    <a:schemeClr val="bg1"/>
                  </a:solidFill>
                  <a:effectLst/>
                  <a:uLnTx/>
                  <a:uFillTx/>
                  <a:latin typeface="Arial"/>
                  <a:ea typeface="微软雅黑"/>
                  <a:sym typeface="Arial"/>
                </a:rPr>
                <a:t>关键词</a:t>
              </a:r>
            </a:p>
          </p:txBody>
        </p:sp>
        <p:sp>
          <p:nvSpPr>
            <p:cNvPr id="43" name="TextBox 39"/>
            <p:cNvSpPr txBox="1"/>
            <p:nvPr/>
          </p:nvSpPr>
          <p:spPr>
            <a:xfrm>
              <a:off x="1223060" y="1784916"/>
              <a:ext cx="3425429" cy="306559"/>
            </a:xfrm>
            <a:prstGeom prst="rect">
              <a:avLst/>
            </a:prstGeom>
          </p:spPr>
          <p:txBody>
            <a:bodyPr vert="horz" wrap="none" lIns="0" tIns="0" rIns="0" bIns="0" anchor="ctr">
              <a:normAutofit/>
            </a:bodyPr>
            <a:lstStyle/>
            <a:p>
              <a:pPr marL="0" marR="0" lvl="0" indent="0" algn="ctr" defTabSz="914400" rtl="0" eaLnBrk="1" fontAlgn="auto" latinLnBrk="0" hangingPunct="1">
                <a:buClrTx/>
                <a:buSzTx/>
                <a:buFont typeface="Arial" panose="020B0604020202020204" pitchFamily="34" charset="0"/>
                <a:buNone/>
                <a:defRPr/>
              </a:pPr>
              <a:r>
                <a:rPr kumimoji="0" lang="zh-CN" altLang="en-US" sz="1750" b="1" i="0" u="none" strike="noStrike" kern="1200" cap="none" spc="0" normalizeH="0" baseline="0" noProof="0" dirty="0">
                  <a:ln>
                    <a:noFill/>
                  </a:ln>
                  <a:solidFill>
                    <a:schemeClr val="bg1"/>
                  </a:solidFill>
                  <a:effectLst/>
                  <a:uLnTx/>
                  <a:uFillTx/>
                  <a:latin typeface="Arial"/>
                  <a:ea typeface="微软雅黑"/>
                  <a:sym typeface="Arial"/>
                </a:rPr>
                <a:t>标题文本预设</a:t>
              </a:r>
            </a:p>
          </p:txBody>
        </p:sp>
        <p:sp>
          <p:nvSpPr>
            <p:cNvPr id="44" name="TextBox 40"/>
            <p:cNvSpPr txBox="1"/>
            <p:nvPr/>
          </p:nvSpPr>
          <p:spPr>
            <a:xfrm>
              <a:off x="1839380" y="2142026"/>
              <a:ext cx="2205404" cy="347822"/>
            </a:xfrm>
            <a:prstGeom prst="rect">
              <a:avLst/>
            </a:prstGeom>
          </p:spPr>
          <p:txBody>
            <a:bodyPr vert="horz" wrap="square" lIns="0" tIns="0" rIns="0" bIns="0">
              <a:normAutofit lnSpcReduction="10000"/>
            </a:bodyPr>
            <a:lstStyle/>
            <a:p>
              <a:pPr marL="0" marR="0" lvl="0" indent="0" algn="ctr" defTabSz="914400" rtl="0" eaLnBrk="1" fontAlgn="auto" latinLnBrk="0" hangingPunct="1">
                <a:lnSpc>
                  <a:spcPct val="120000"/>
                </a:lnSpc>
                <a:buClrTx/>
                <a:buSzTx/>
                <a:buFont typeface="Arial" panose="020B0604020202020204" pitchFamily="34" charset="0"/>
                <a:buNone/>
                <a:defRPr/>
              </a:pPr>
              <a:r>
                <a:rPr kumimoji="0" lang="zh-CN" altLang="en-US" sz="1000" b="0" i="0" u="none" strike="noStrike" kern="1200" cap="none" spc="0" normalizeH="0" baseline="0" noProof="0">
                  <a:ln>
                    <a:noFill/>
                  </a:ln>
                  <a:solidFill>
                    <a:schemeClr val="bg1"/>
                  </a:solidFill>
                  <a:effectLst/>
                  <a:uLnTx/>
                  <a:uFillTx/>
                  <a:latin typeface="Arial"/>
                  <a:ea typeface="微软雅黑"/>
                  <a:sym typeface="Arial"/>
                </a:rPr>
                <a:t>此部分内容作为文字排版占位显示</a:t>
              </a:r>
              <a:br>
                <a:rPr kumimoji="0" lang="zh-CN" altLang="en-US" sz="1000" b="0" i="0" u="none" strike="noStrike" kern="1200" cap="none" spc="0" normalizeH="0" baseline="0" noProof="0">
                  <a:ln>
                    <a:noFill/>
                  </a:ln>
                  <a:solidFill>
                    <a:schemeClr val="bg1"/>
                  </a:solidFill>
                  <a:effectLst/>
                  <a:uLnTx/>
                  <a:uFillTx/>
                  <a:latin typeface="Arial"/>
                  <a:ea typeface="微软雅黑"/>
                  <a:sym typeface="Arial"/>
                </a:rPr>
              </a:br>
              <a:r>
                <a:rPr kumimoji="0" lang="zh-CN" altLang="en-US" sz="1000" b="0" i="0" u="none" strike="noStrike" kern="1200" cap="none" spc="0" normalizeH="0" baseline="0" noProof="0">
                  <a:ln>
                    <a:noFill/>
                  </a:ln>
                  <a:solidFill>
                    <a:schemeClr val="bg1"/>
                  </a:solidFill>
                  <a:effectLst/>
                  <a:uLnTx/>
                  <a:uFillTx/>
                  <a:latin typeface="Arial"/>
                  <a:ea typeface="微软雅黑"/>
                  <a:sym typeface="Arial"/>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2000"/>
                                        <p:tgtEl>
                                          <p:spTgt spid="2"/>
                                        </p:tgtEl>
                                      </p:cBhvr>
                                    </p:animEffect>
                                  </p:childTnLst>
                                </p:cTn>
                              </p:par>
                              <p:par>
                                <p:cTn id="12" presetID="63" presetClass="path" presetSubtype="0" accel="50000" decel="50000" fill="hold" nodeType="withEffect">
                                  <p:stCondLst>
                                    <p:cond delay="0"/>
                                  </p:stCondLst>
                                  <p:childTnLst>
                                    <p:animMotion origin="layout" path="M -0.011028 -0.631945 L 0 0 E" pathEditMode="relative" ptsTypes="">
                                      <p:cBhvr>
                                        <p:cTn id="13" dur="2000" fill="hold"/>
                                        <p:tgtEl>
                                          <p:spTgt spid="2"/>
                                        </p:tgtEl>
                                        <p:attrNameLst>
                                          <p:attrName>ppt_x</p:attrName>
                                          <p:attrName>ppt_y</p:attrName>
                                        </p:attrNameLst>
                                      </p:cBhvr>
                                    </p:animMotion>
                                  </p:childTnLst>
                                </p:cTn>
                              </p:par>
                              <p:par>
                                <p:cTn id="14" presetID="6" presetClass="emph" presetSubtype="0" accel="50000" decel="50000" fill="hold" nodeType="withEffect">
                                  <p:stCondLst>
                                    <p:cond delay="0"/>
                                  </p:stCondLst>
                                  <p:childTnLst>
                                    <p:animScale>
                                      <p:cBhvr>
                                        <p:cTn id="15" dur="2000" fill="hold"/>
                                        <p:tgtEl>
                                          <p:spTgt spid="2"/>
                                        </p:tgtEl>
                                      </p:cBhvr>
                                      <p:by x="150000" y="150000"/>
                                      <p:from x="16583" y="18621"/>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p:cNvSpPr/>
          <p:nvPr/>
        </p:nvSpPr>
        <p:spPr>
          <a:xfrm rot="16200000">
            <a:off x="4262802" y="348503"/>
            <a:ext cx="1770522" cy="4320479"/>
          </a:xfrm>
          <a:prstGeom prst="rect">
            <a:avLst/>
          </a:prstGeom>
          <a:solidFill>
            <a:srgbClr val="13436C"/>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Arial"/>
              <a:ea typeface="微软雅黑"/>
              <a:sym typeface="Arial"/>
            </a:endParaRPr>
          </a:p>
        </p:txBody>
      </p:sp>
      <p:sp>
        <p:nvSpPr>
          <p:cNvPr id="13" name="TextBox 2"/>
          <p:cNvSpPr txBox="1"/>
          <p:nvPr/>
        </p:nvSpPr>
        <p:spPr>
          <a:xfrm>
            <a:off x="899592" y="1814586"/>
            <a:ext cx="2160240" cy="2016223"/>
          </a:xfrm>
          <a:prstGeom prst="rect">
            <a:avLst/>
          </a:prstGeom>
          <a:noFill/>
        </p:spPr>
        <p:txBody>
          <a:bodyPr wrap="square" lIns="0" tIns="0" rIns="0" bIns="0">
            <a:normAutofit fontScale="85000" lnSpcReduction="20000"/>
          </a:bodyPr>
          <a:lstStyle>
            <a:defPPr>
              <a:defRPr lang="zh-CN"/>
            </a:defPPr>
            <a:lvl1pPr>
              <a:defRPr sz="19200">
                <a:solidFill>
                  <a:srgbClr val="13436C"/>
                </a:solidFill>
                <a:latin typeface="Bernard MT Condensed" pitchFamily="18" charset="0"/>
                <a:ea typeface="汉真广标" pitchFamily="49" charset="-122"/>
              </a:defRPr>
            </a:lvl1pPr>
          </a:lstStyle>
          <a:p>
            <a:r>
              <a:rPr lang="en-US" altLang="zh-CN" dirty="0">
                <a:sym typeface="Arial"/>
              </a:rPr>
              <a:t>03</a:t>
            </a:r>
            <a:endParaRPr lang="zh-CN" altLang="en-US" dirty="0">
              <a:sym typeface="Arial"/>
            </a:endParaRPr>
          </a:p>
        </p:txBody>
      </p:sp>
      <p:sp>
        <p:nvSpPr>
          <p:cNvPr id="20" name="TextBox 40"/>
          <p:cNvSpPr txBox="1"/>
          <p:nvPr/>
        </p:nvSpPr>
        <p:spPr>
          <a:xfrm>
            <a:off x="6012160" y="2139702"/>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3-1 </a:t>
            </a:r>
            <a:r>
              <a:rPr lang="zh-CN" altLang="en-US" sz="1600" b="1" dirty="0">
                <a:solidFill>
                  <a:schemeClr val="bg1"/>
                </a:solidFill>
                <a:latin typeface="Arial"/>
                <a:ea typeface="微软雅黑"/>
                <a:sym typeface="Arial"/>
              </a:rPr>
              <a:t>关键技术</a:t>
            </a:r>
          </a:p>
        </p:txBody>
      </p:sp>
      <p:sp>
        <p:nvSpPr>
          <p:cNvPr id="21" name="TextBox 40"/>
          <p:cNvSpPr txBox="1"/>
          <p:nvPr/>
        </p:nvSpPr>
        <p:spPr>
          <a:xfrm>
            <a:off x="6012160" y="2391370"/>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3-2 </a:t>
            </a:r>
            <a:r>
              <a:rPr lang="zh-CN" altLang="en-US" sz="1600" b="1" dirty="0">
                <a:solidFill>
                  <a:schemeClr val="bg1"/>
                </a:solidFill>
                <a:latin typeface="Arial"/>
                <a:ea typeface="微软雅黑"/>
                <a:sym typeface="Arial"/>
              </a:rPr>
              <a:t>实践难点</a:t>
            </a:r>
          </a:p>
        </p:txBody>
      </p:sp>
      <p:sp>
        <p:nvSpPr>
          <p:cNvPr id="22" name="TextBox 40"/>
          <p:cNvSpPr txBox="1"/>
          <p:nvPr/>
        </p:nvSpPr>
        <p:spPr>
          <a:xfrm>
            <a:off x="6012160" y="2643038"/>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3-3 </a:t>
            </a:r>
            <a:r>
              <a:rPr lang="zh-CN" altLang="en-US" sz="1600" b="1" dirty="0">
                <a:solidFill>
                  <a:schemeClr val="bg1"/>
                </a:solidFill>
                <a:latin typeface="Arial"/>
                <a:ea typeface="微软雅黑"/>
                <a:sym typeface="Arial"/>
              </a:rPr>
              <a:t>市场研究</a:t>
            </a:r>
          </a:p>
        </p:txBody>
      </p:sp>
      <p:sp>
        <p:nvSpPr>
          <p:cNvPr id="23" name="TextBox 40"/>
          <p:cNvSpPr txBox="1"/>
          <p:nvPr/>
        </p:nvSpPr>
        <p:spPr>
          <a:xfrm>
            <a:off x="3707904" y="2199296"/>
            <a:ext cx="1944216" cy="708544"/>
          </a:xfrm>
          <a:prstGeom prst="rect">
            <a:avLst/>
          </a:prstGeom>
          <a:noFill/>
        </p:spPr>
        <p:txBody>
          <a:bodyPr wrap="none" lIns="0" tIns="0" rIns="0" bIns="0" anchor="ctr" anchorCtr="0">
            <a:normAutofit/>
          </a:bodyPr>
          <a:lstStyle/>
          <a:p>
            <a:r>
              <a:rPr lang="zh-CN" altLang="en-US" sz="2800" b="1" dirty="0">
                <a:solidFill>
                  <a:schemeClr val="bg1"/>
                </a:solidFill>
                <a:latin typeface="Arial"/>
                <a:ea typeface="微软雅黑"/>
                <a:sym typeface="Arial"/>
              </a:rPr>
              <a:t>关键技术难点</a:t>
            </a:r>
          </a:p>
        </p:txBody>
      </p:sp>
      <p:sp>
        <p:nvSpPr>
          <p:cNvPr id="24" name="TextBox 40"/>
          <p:cNvSpPr txBox="1"/>
          <p:nvPr/>
        </p:nvSpPr>
        <p:spPr>
          <a:xfrm>
            <a:off x="6012160" y="2867765"/>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3-4 </a:t>
            </a:r>
            <a:r>
              <a:rPr lang="zh-CN" altLang="en-US" sz="1600" b="1" dirty="0">
                <a:solidFill>
                  <a:schemeClr val="bg1"/>
                </a:solidFill>
                <a:latin typeface="Arial"/>
                <a:ea typeface="微软雅黑"/>
                <a:sym typeface="Arial"/>
              </a:rPr>
              <a:t>案例分析</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文本框 19"/>
          <p:cNvSpPr txBox="1"/>
          <p:nvPr/>
        </p:nvSpPr>
        <p:spPr>
          <a:xfrm>
            <a:off x="611560"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关键技术</a:t>
            </a:r>
          </a:p>
        </p:txBody>
      </p:sp>
      <p:grpSp>
        <p:nvGrpSpPr>
          <p:cNvPr id="53" name="组合 52"/>
          <p:cNvGrpSpPr/>
          <p:nvPr/>
        </p:nvGrpSpPr>
        <p:grpSpPr>
          <a:xfrm>
            <a:off x="3220508" y="1347614"/>
            <a:ext cx="2693511" cy="2694311"/>
            <a:chOff x="4674737" y="2106204"/>
            <a:chExt cx="2829891" cy="2830733"/>
          </a:xfrm>
        </p:grpSpPr>
        <p:sp>
          <p:nvSpPr>
            <p:cNvPr id="81" name="任意多边形 77"/>
            <p:cNvSpPr/>
            <p:nvPr/>
          </p:nvSpPr>
          <p:spPr>
            <a:xfrm>
              <a:off x="5311626" y="2751864"/>
              <a:ext cx="1687692" cy="1518922"/>
            </a:xfrm>
            <a:custGeom>
              <a:avLst/>
              <a:gdLst>
                <a:gd name="T0" fmla="*/ 116 w 257"/>
                <a:gd name="T1" fmla="*/ 232 h 232"/>
                <a:gd name="T2" fmla="*/ 124 w 257"/>
                <a:gd name="T3" fmla="*/ 224 h 232"/>
                <a:gd name="T4" fmla="*/ 116 w 257"/>
                <a:gd name="T5" fmla="*/ 216 h 232"/>
                <a:gd name="T6" fmla="*/ 16 w 257"/>
                <a:gd name="T7" fmla="*/ 116 h 232"/>
                <a:gd name="T8" fmla="*/ 116 w 257"/>
                <a:gd name="T9" fmla="*/ 16 h 232"/>
                <a:gd name="T10" fmla="*/ 216 w 257"/>
                <a:gd name="T11" fmla="*/ 116 h 232"/>
                <a:gd name="T12" fmla="*/ 212 w 257"/>
                <a:gd name="T13" fmla="*/ 150 h 232"/>
                <a:gd name="T14" fmla="*/ 204 w 257"/>
                <a:gd name="T15" fmla="*/ 132 h 232"/>
                <a:gd name="T16" fmla="*/ 194 w 257"/>
                <a:gd name="T17" fmla="*/ 127 h 232"/>
                <a:gd name="T18" fmla="*/ 189 w 257"/>
                <a:gd name="T19" fmla="*/ 138 h 232"/>
                <a:gd name="T20" fmla="*/ 204 w 257"/>
                <a:gd name="T21" fmla="*/ 174 h 232"/>
                <a:gd name="T22" fmla="*/ 204 w 257"/>
                <a:gd name="T23" fmla="*/ 175 h 232"/>
                <a:gd name="T24" fmla="*/ 204 w 257"/>
                <a:gd name="T25" fmla="*/ 175 h 232"/>
                <a:gd name="T26" fmla="*/ 205 w 257"/>
                <a:gd name="T27" fmla="*/ 176 h 232"/>
                <a:gd name="T28" fmla="*/ 205 w 257"/>
                <a:gd name="T29" fmla="*/ 176 h 232"/>
                <a:gd name="T30" fmla="*/ 206 w 257"/>
                <a:gd name="T31" fmla="*/ 177 h 232"/>
                <a:gd name="T32" fmla="*/ 207 w 257"/>
                <a:gd name="T33" fmla="*/ 178 h 232"/>
                <a:gd name="T34" fmla="*/ 208 w 257"/>
                <a:gd name="T35" fmla="*/ 178 h 232"/>
                <a:gd name="T36" fmla="*/ 209 w 257"/>
                <a:gd name="T37" fmla="*/ 179 h 232"/>
                <a:gd name="T38" fmla="*/ 210 w 257"/>
                <a:gd name="T39" fmla="*/ 179 h 232"/>
                <a:gd name="T40" fmla="*/ 210 w 257"/>
                <a:gd name="T41" fmla="*/ 179 h 232"/>
                <a:gd name="T42" fmla="*/ 211 w 257"/>
                <a:gd name="T43" fmla="*/ 179 h 232"/>
                <a:gd name="T44" fmla="*/ 211 w 257"/>
                <a:gd name="T45" fmla="*/ 179 h 232"/>
                <a:gd name="T46" fmla="*/ 212 w 257"/>
                <a:gd name="T47" fmla="*/ 179 h 232"/>
                <a:gd name="T48" fmla="*/ 213 w 257"/>
                <a:gd name="T49" fmla="*/ 179 h 232"/>
                <a:gd name="T50" fmla="*/ 214 w 257"/>
                <a:gd name="T51" fmla="*/ 179 h 232"/>
                <a:gd name="T52" fmla="*/ 215 w 257"/>
                <a:gd name="T53" fmla="*/ 178 h 232"/>
                <a:gd name="T54" fmla="*/ 215 w 257"/>
                <a:gd name="T55" fmla="*/ 178 h 232"/>
                <a:gd name="T56" fmla="*/ 252 w 257"/>
                <a:gd name="T57" fmla="*/ 157 h 232"/>
                <a:gd name="T58" fmla="*/ 255 w 257"/>
                <a:gd name="T59" fmla="*/ 146 h 232"/>
                <a:gd name="T60" fmla="*/ 244 w 257"/>
                <a:gd name="T61" fmla="*/ 143 h 232"/>
                <a:gd name="T62" fmla="*/ 228 w 257"/>
                <a:gd name="T63" fmla="*/ 152 h 232"/>
                <a:gd name="T64" fmla="*/ 232 w 257"/>
                <a:gd name="T65" fmla="*/ 116 h 232"/>
                <a:gd name="T66" fmla="*/ 116 w 257"/>
                <a:gd name="T67" fmla="*/ 0 h 232"/>
                <a:gd name="T68" fmla="*/ 0 w 257"/>
                <a:gd name="T69" fmla="*/ 116 h 232"/>
                <a:gd name="T70" fmla="*/ 116 w 257"/>
                <a:gd name="T71" fmla="*/ 232 h 2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57" h="232">
                  <a:moveTo>
                    <a:pt x="116" y="232"/>
                  </a:moveTo>
                  <a:cubicBezTo>
                    <a:pt x="121" y="232"/>
                    <a:pt x="124" y="229"/>
                    <a:pt x="124" y="224"/>
                  </a:cubicBezTo>
                  <a:cubicBezTo>
                    <a:pt x="124" y="220"/>
                    <a:pt x="121" y="216"/>
                    <a:pt x="116" y="216"/>
                  </a:cubicBezTo>
                  <a:cubicBezTo>
                    <a:pt x="61" y="216"/>
                    <a:pt x="16" y="171"/>
                    <a:pt x="16" y="116"/>
                  </a:cubicBezTo>
                  <a:cubicBezTo>
                    <a:pt x="16" y="61"/>
                    <a:pt x="61" y="16"/>
                    <a:pt x="116" y="16"/>
                  </a:cubicBezTo>
                  <a:cubicBezTo>
                    <a:pt x="171" y="16"/>
                    <a:pt x="216" y="61"/>
                    <a:pt x="216" y="116"/>
                  </a:cubicBezTo>
                  <a:cubicBezTo>
                    <a:pt x="216" y="117"/>
                    <a:pt x="217" y="134"/>
                    <a:pt x="212" y="150"/>
                  </a:cubicBezTo>
                  <a:cubicBezTo>
                    <a:pt x="204" y="132"/>
                    <a:pt x="204" y="132"/>
                    <a:pt x="204" y="132"/>
                  </a:cubicBezTo>
                  <a:cubicBezTo>
                    <a:pt x="202" y="128"/>
                    <a:pt x="198" y="126"/>
                    <a:pt x="194" y="127"/>
                  </a:cubicBezTo>
                  <a:cubicBezTo>
                    <a:pt x="189" y="129"/>
                    <a:pt x="187" y="134"/>
                    <a:pt x="189" y="138"/>
                  </a:cubicBezTo>
                  <a:cubicBezTo>
                    <a:pt x="204" y="174"/>
                    <a:pt x="204" y="174"/>
                    <a:pt x="204" y="174"/>
                  </a:cubicBezTo>
                  <a:cubicBezTo>
                    <a:pt x="204" y="174"/>
                    <a:pt x="204" y="174"/>
                    <a:pt x="204" y="175"/>
                  </a:cubicBezTo>
                  <a:cubicBezTo>
                    <a:pt x="204" y="175"/>
                    <a:pt x="204" y="175"/>
                    <a:pt x="204" y="175"/>
                  </a:cubicBezTo>
                  <a:cubicBezTo>
                    <a:pt x="204" y="175"/>
                    <a:pt x="204" y="175"/>
                    <a:pt x="205" y="176"/>
                  </a:cubicBezTo>
                  <a:cubicBezTo>
                    <a:pt x="205" y="176"/>
                    <a:pt x="205" y="176"/>
                    <a:pt x="205" y="176"/>
                  </a:cubicBezTo>
                  <a:cubicBezTo>
                    <a:pt x="205" y="177"/>
                    <a:pt x="206" y="177"/>
                    <a:pt x="206" y="177"/>
                  </a:cubicBezTo>
                  <a:cubicBezTo>
                    <a:pt x="206" y="177"/>
                    <a:pt x="207" y="178"/>
                    <a:pt x="207" y="178"/>
                  </a:cubicBezTo>
                  <a:cubicBezTo>
                    <a:pt x="207" y="178"/>
                    <a:pt x="207" y="178"/>
                    <a:pt x="208" y="178"/>
                  </a:cubicBezTo>
                  <a:cubicBezTo>
                    <a:pt x="208" y="178"/>
                    <a:pt x="208" y="179"/>
                    <a:pt x="209" y="179"/>
                  </a:cubicBezTo>
                  <a:cubicBezTo>
                    <a:pt x="209" y="179"/>
                    <a:pt x="209" y="179"/>
                    <a:pt x="210" y="179"/>
                  </a:cubicBezTo>
                  <a:cubicBezTo>
                    <a:pt x="210" y="179"/>
                    <a:pt x="210" y="179"/>
                    <a:pt x="210" y="179"/>
                  </a:cubicBezTo>
                  <a:cubicBezTo>
                    <a:pt x="211" y="179"/>
                    <a:pt x="211" y="179"/>
                    <a:pt x="211" y="179"/>
                  </a:cubicBezTo>
                  <a:cubicBezTo>
                    <a:pt x="211" y="179"/>
                    <a:pt x="211" y="179"/>
                    <a:pt x="211" y="179"/>
                  </a:cubicBezTo>
                  <a:cubicBezTo>
                    <a:pt x="211" y="179"/>
                    <a:pt x="212" y="179"/>
                    <a:pt x="212" y="179"/>
                  </a:cubicBezTo>
                  <a:cubicBezTo>
                    <a:pt x="212" y="179"/>
                    <a:pt x="213" y="179"/>
                    <a:pt x="213" y="179"/>
                  </a:cubicBezTo>
                  <a:cubicBezTo>
                    <a:pt x="213" y="179"/>
                    <a:pt x="214" y="179"/>
                    <a:pt x="214" y="179"/>
                  </a:cubicBezTo>
                  <a:cubicBezTo>
                    <a:pt x="214" y="178"/>
                    <a:pt x="215" y="178"/>
                    <a:pt x="215" y="178"/>
                  </a:cubicBezTo>
                  <a:cubicBezTo>
                    <a:pt x="215" y="178"/>
                    <a:pt x="215" y="178"/>
                    <a:pt x="215" y="178"/>
                  </a:cubicBezTo>
                  <a:cubicBezTo>
                    <a:pt x="252" y="157"/>
                    <a:pt x="252" y="157"/>
                    <a:pt x="252" y="157"/>
                  </a:cubicBezTo>
                  <a:cubicBezTo>
                    <a:pt x="256" y="154"/>
                    <a:pt x="257" y="149"/>
                    <a:pt x="255" y="146"/>
                  </a:cubicBezTo>
                  <a:cubicBezTo>
                    <a:pt x="253" y="142"/>
                    <a:pt x="248" y="140"/>
                    <a:pt x="244" y="143"/>
                  </a:cubicBezTo>
                  <a:cubicBezTo>
                    <a:pt x="228" y="152"/>
                    <a:pt x="228" y="152"/>
                    <a:pt x="228" y="152"/>
                  </a:cubicBezTo>
                  <a:cubicBezTo>
                    <a:pt x="233" y="134"/>
                    <a:pt x="232" y="117"/>
                    <a:pt x="232" y="116"/>
                  </a:cubicBezTo>
                  <a:cubicBezTo>
                    <a:pt x="232" y="52"/>
                    <a:pt x="180" y="0"/>
                    <a:pt x="116" y="0"/>
                  </a:cubicBezTo>
                  <a:cubicBezTo>
                    <a:pt x="52" y="0"/>
                    <a:pt x="0" y="52"/>
                    <a:pt x="0" y="116"/>
                  </a:cubicBezTo>
                  <a:cubicBezTo>
                    <a:pt x="0" y="180"/>
                    <a:pt x="52" y="232"/>
                    <a:pt x="116" y="232"/>
                  </a:cubicBez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82" name="任意多边形 2"/>
            <p:cNvSpPr/>
            <p:nvPr/>
          </p:nvSpPr>
          <p:spPr>
            <a:xfrm rot="10800000">
              <a:off x="4674737" y="2106204"/>
              <a:ext cx="1664820" cy="1398714"/>
            </a:xfrm>
            <a:custGeom>
              <a:avLst/>
              <a:gdLst>
                <a:gd name="connsiteX0" fmla="*/ 370825 w 2466521"/>
                <a:gd name="connsiteY0" fmla="*/ 2072270 h 2072270"/>
                <a:gd name="connsiteX1" fmla="*/ 303147 w 2466521"/>
                <a:gd name="connsiteY1" fmla="*/ 2068853 h 2072270"/>
                <a:gd name="connsiteX2" fmla="*/ 284239 w 2466521"/>
                <a:gd name="connsiteY2" fmla="*/ 2066281 h 2072270"/>
                <a:gd name="connsiteX3" fmla="*/ 47099 w 2466521"/>
                <a:gd name="connsiteY3" fmla="*/ 1877727 h 2072270"/>
                <a:gd name="connsiteX4" fmla="*/ 62381 w 2466521"/>
                <a:gd name="connsiteY4" fmla="*/ 1481505 h 2072270"/>
                <a:gd name="connsiteX5" fmla="*/ 215929 w 2466521"/>
                <a:gd name="connsiteY5" fmla="*/ 1344762 h 2072270"/>
                <a:gd name="connsiteX6" fmla="*/ 307716 w 2466521"/>
                <a:gd name="connsiteY6" fmla="*/ 1313682 h 2072270"/>
                <a:gd name="connsiteX7" fmla="*/ 370825 w 2466521"/>
                <a:gd name="connsiteY7" fmla="*/ 1316868 h 2072270"/>
                <a:gd name="connsiteX8" fmla="*/ 1705439 w 2466521"/>
                <a:gd name="connsiteY8" fmla="*/ 112493 h 2072270"/>
                <a:gd name="connsiteX9" fmla="*/ 1709142 w 2466521"/>
                <a:gd name="connsiteY9" fmla="*/ 39163 h 2072270"/>
                <a:gd name="connsiteX10" fmla="*/ 1718451 w 2466521"/>
                <a:gd name="connsiteY10" fmla="*/ 53001 h 2072270"/>
                <a:gd name="connsiteX11" fmla="*/ 1815545 w 2466521"/>
                <a:gd name="connsiteY11" fmla="*/ 136486 h 2072270"/>
                <a:gd name="connsiteX12" fmla="*/ 2300446 w 2466521"/>
                <a:gd name="connsiteY12" fmla="*/ 155189 h 2072270"/>
                <a:gd name="connsiteX13" fmla="*/ 2403682 w 2466521"/>
                <a:gd name="connsiteY13" fmla="*/ 79431 h 2072270"/>
                <a:gd name="connsiteX14" fmla="*/ 2466521 w 2466521"/>
                <a:gd name="connsiteY14" fmla="*/ 0 h 2072270"/>
                <a:gd name="connsiteX15" fmla="*/ 2456941 w 2466521"/>
                <a:gd name="connsiteY15" fmla="*/ 189728 h 2072270"/>
                <a:gd name="connsiteX16" fmla="*/ 370825 w 2466521"/>
                <a:gd name="connsiteY16" fmla="*/ 2072270 h 20722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66521" h="2072270">
                  <a:moveTo>
                    <a:pt x="370825" y="2072270"/>
                  </a:moveTo>
                  <a:lnTo>
                    <a:pt x="303147" y="2068853"/>
                  </a:lnTo>
                  <a:lnTo>
                    <a:pt x="284239" y="2066281"/>
                  </a:lnTo>
                  <a:cubicBezTo>
                    <a:pt x="184305" y="2038557"/>
                    <a:pt x="98017" y="1971400"/>
                    <a:pt x="47099" y="1877727"/>
                  </a:cubicBezTo>
                  <a:cubicBezTo>
                    <a:pt x="-20793" y="1752830"/>
                    <a:pt x="-14929" y="1600802"/>
                    <a:pt x="62381" y="1481505"/>
                  </a:cubicBezTo>
                  <a:cubicBezTo>
                    <a:pt x="101036" y="1421857"/>
                    <a:pt x="154456" y="1375169"/>
                    <a:pt x="215929" y="1344762"/>
                  </a:cubicBezTo>
                  <a:lnTo>
                    <a:pt x="307716" y="1313682"/>
                  </a:lnTo>
                  <a:lnTo>
                    <a:pt x="370825" y="1316868"/>
                  </a:lnTo>
                  <a:cubicBezTo>
                    <a:pt x="1065430" y="1316868"/>
                    <a:pt x="1636739" y="788972"/>
                    <a:pt x="1705439" y="112493"/>
                  </a:cubicBezTo>
                  <a:lnTo>
                    <a:pt x="1709142" y="39163"/>
                  </a:lnTo>
                  <a:lnTo>
                    <a:pt x="1718451" y="53001"/>
                  </a:lnTo>
                  <a:cubicBezTo>
                    <a:pt x="1746512" y="84662"/>
                    <a:pt x="1779046" y="112833"/>
                    <a:pt x="1815545" y="136486"/>
                  </a:cubicBezTo>
                  <a:cubicBezTo>
                    <a:pt x="1961542" y="231099"/>
                    <a:pt x="2147595" y="238275"/>
                    <a:pt x="2300446" y="155189"/>
                  </a:cubicBezTo>
                  <a:cubicBezTo>
                    <a:pt x="2338659" y="134418"/>
                    <a:pt x="2373266" y="108837"/>
                    <a:pt x="2403682" y="79431"/>
                  </a:cubicBezTo>
                  <a:lnTo>
                    <a:pt x="2466521" y="0"/>
                  </a:lnTo>
                  <a:lnTo>
                    <a:pt x="2456941" y="189728"/>
                  </a:lnTo>
                  <a:cubicBezTo>
                    <a:pt x="2349556" y="1247124"/>
                    <a:pt x="1456552" y="2072270"/>
                    <a:pt x="370825" y="2072270"/>
                  </a:cubicBez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83" name="任意多边形 3"/>
            <p:cNvSpPr/>
            <p:nvPr/>
          </p:nvSpPr>
          <p:spPr>
            <a:xfrm rot="10800000">
              <a:off x="6247940" y="2121237"/>
              <a:ext cx="1256688" cy="1620066"/>
            </a:xfrm>
            <a:custGeom>
              <a:avLst/>
              <a:gdLst>
                <a:gd name="connsiteX0" fmla="*/ 1807547 w 1861852"/>
                <a:gd name="connsiteY0" fmla="*/ 2400216 h 2400216"/>
                <a:gd name="connsiteX1" fmla="*/ 1674335 w 1861852"/>
                <a:gd name="connsiteY1" fmla="*/ 2379885 h 2400216"/>
                <a:gd name="connsiteX2" fmla="*/ 0 w 1861852"/>
                <a:gd name="connsiteY2" fmla="*/ 325545 h 2400216"/>
                <a:gd name="connsiteX3" fmla="*/ 1464 w 1861852"/>
                <a:gd name="connsiteY3" fmla="*/ 296556 h 2400216"/>
                <a:gd name="connsiteX4" fmla="*/ 3139 w 1861852"/>
                <a:gd name="connsiteY4" fmla="*/ 284239 h 2400216"/>
                <a:gd name="connsiteX5" fmla="*/ 191693 w 1861852"/>
                <a:gd name="connsiteY5" fmla="*/ 47099 h 2400216"/>
                <a:gd name="connsiteX6" fmla="*/ 587915 w 1861852"/>
                <a:gd name="connsiteY6" fmla="*/ 62381 h 2400216"/>
                <a:gd name="connsiteX7" fmla="*/ 724658 w 1861852"/>
                <a:gd name="connsiteY7" fmla="*/ 215929 h 2400216"/>
                <a:gd name="connsiteX8" fmla="*/ 756229 w 1861852"/>
                <a:gd name="connsiteY8" fmla="*/ 309165 h 2400216"/>
                <a:gd name="connsiteX9" fmla="*/ 755402 w 1861852"/>
                <a:gd name="connsiteY9" fmla="*/ 325545 h 2400216"/>
                <a:gd name="connsiteX10" fmla="*/ 1826575 w 1861852"/>
                <a:gd name="connsiteY10" fmla="*/ 1639830 h 2400216"/>
                <a:gd name="connsiteX11" fmla="*/ 1861852 w 1861852"/>
                <a:gd name="connsiteY11" fmla="*/ 1645214 h 2400216"/>
                <a:gd name="connsiteX12" fmla="*/ 1799125 w 1861852"/>
                <a:gd name="connsiteY12" fmla="*/ 1687413 h 2400216"/>
                <a:gd name="connsiteX13" fmla="*/ 1715640 w 1861852"/>
                <a:gd name="connsiteY13" fmla="*/ 1784507 h 2400216"/>
                <a:gd name="connsiteX14" fmla="*/ 1696937 w 1861852"/>
                <a:gd name="connsiteY14" fmla="*/ 2269408 h 2400216"/>
                <a:gd name="connsiteX15" fmla="*/ 1772695 w 1861852"/>
                <a:gd name="connsiteY15" fmla="*/ 2372644 h 2400216"/>
                <a:gd name="connsiteX16" fmla="*/ 1807547 w 1861852"/>
                <a:gd name="connsiteY16" fmla="*/ 2400216 h 2400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861852" h="2400216">
                  <a:moveTo>
                    <a:pt x="1807547" y="2400216"/>
                  </a:moveTo>
                  <a:lnTo>
                    <a:pt x="1674335" y="2379885"/>
                  </a:lnTo>
                  <a:cubicBezTo>
                    <a:pt x="718794" y="2184353"/>
                    <a:pt x="0" y="1338891"/>
                    <a:pt x="0" y="325545"/>
                  </a:cubicBezTo>
                  <a:lnTo>
                    <a:pt x="1464" y="296556"/>
                  </a:lnTo>
                  <a:lnTo>
                    <a:pt x="3139" y="284239"/>
                  </a:lnTo>
                  <a:cubicBezTo>
                    <a:pt x="30863" y="184305"/>
                    <a:pt x="98020" y="98017"/>
                    <a:pt x="191693" y="47099"/>
                  </a:cubicBezTo>
                  <a:cubicBezTo>
                    <a:pt x="316590" y="-20793"/>
                    <a:pt x="468618" y="-14929"/>
                    <a:pt x="587915" y="62381"/>
                  </a:cubicBezTo>
                  <a:cubicBezTo>
                    <a:pt x="647564" y="101036"/>
                    <a:pt x="694251" y="154456"/>
                    <a:pt x="724658" y="215929"/>
                  </a:cubicBezTo>
                  <a:lnTo>
                    <a:pt x="756229" y="309165"/>
                  </a:lnTo>
                  <a:lnTo>
                    <a:pt x="755402" y="325545"/>
                  </a:lnTo>
                  <a:cubicBezTo>
                    <a:pt x="755402" y="973843"/>
                    <a:pt x="1215258" y="1514736"/>
                    <a:pt x="1826575" y="1639830"/>
                  </a:cubicBezTo>
                  <a:lnTo>
                    <a:pt x="1861852" y="1645214"/>
                  </a:lnTo>
                  <a:lnTo>
                    <a:pt x="1799125" y="1687413"/>
                  </a:lnTo>
                  <a:cubicBezTo>
                    <a:pt x="1767464" y="1715474"/>
                    <a:pt x="1739293" y="1748008"/>
                    <a:pt x="1715640" y="1784507"/>
                  </a:cubicBezTo>
                  <a:cubicBezTo>
                    <a:pt x="1621027" y="1930504"/>
                    <a:pt x="1613851" y="2116557"/>
                    <a:pt x="1696937" y="2269408"/>
                  </a:cubicBezTo>
                  <a:cubicBezTo>
                    <a:pt x="1717709" y="2307621"/>
                    <a:pt x="1743290" y="2342228"/>
                    <a:pt x="1772695" y="2372644"/>
                  </a:cubicBezTo>
                  <a:lnTo>
                    <a:pt x="1807547" y="2400216"/>
                  </a:ln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84" name="任意多边形 4"/>
            <p:cNvSpPr/>
            <p:nvPr/>
          </p:nvSpPr>
          <p:spPr>
            <a:xfrm rot="10800000">
              <a:off x="4680913" y="3419867"/>
              <a:ext cx="1243855" cy="1499149"/>
            </a:xfrm>
            <a:custGeom>
              <a:avLst/>
              <a:gdLst>
                <a:gd name="connsiteX0" fmla="*/ 1444238 w 1842839"/>
                <a:gd name="connsiteY0" fmla="*/ 2220782 h 2221070"/>
                <a:gd name="connsiteX1" fmla="*/ 1248227 w 1842839"/>
                <a:gd name="connsiteY1" fmla="*/ 2158690 h 2221070"/>
                <a:gd name="connsiteX2" fmla="*/ 1111484 w 1842839"/>
                <a:gd name="connsiteY2" fmla="*/ 2005141 h 2221070"/>
                <a:gd name="connsiteX3" fmla="*/ 1091568 w 1842839"/>
                <a:gd name="connsiteY3" fmla="*/ 1946324 h 2221070"/>
                <a:gd name="connsiteX4" fmla="*/ 1090906 w 1842839"/>
                <a:gd name="connsiteY4" fmla="*/ 1933225 h 2221070"/>
                <a:gd name="connsiteX5" fmla="*/ 1073259 w 1842839"/>
                <a:gd name="connsiteY5" fmla="*/ 1817593 h 2221070"/>
                <a:gd name="connsiteX6" fmla="*/ 1072426 w 1842839"/>
                <a:gd name="connsiteY6" fmla="*/ 1803275 h 2221070"/>
                <a:gd name="connsiteX7" fmla="*/ 1071057 w 1842839"/>
                <a:gd name="connsiteY7" fmla="*/ 1803169 h 2221070"/>
                <a:gd name="connsiteX8" fmla="*/ 1070577 w 1842839"/>
                <a:gd name="connsiteY8" fmla="*/ 1800023 h 2221070"/>
                <a:gd name="connsiteX9" fmla="*/ 26659 w 1842839"/>
                <a:gd name="connsiteY9" fmla="*/ 756105 h 2221070"/>
                <a:gd name="connsiteX10" fmla="*/ 0 w 1842839"/>
                <a:gd name="connsiteY10" fmla="*/ 752036 h 2221070"/>
                <a:gd name="connsiteX11" fmla="*/ 71201 w 1842839"/>
                <a:gd name="connsiteY11" fmla="*/ 704136 h 2221070"/>
                <a:gd name="connsiteX12" fmla="*/ 154686 w 1842839"/>
                <a:gd name="connsiteY12" fmla="*/ 607042 h 2221070"/>
                <a:gd name="connsiteX13" fmla="*/ 173389 w 1842839"/>
                <a:gd name="connsiteY13" fmla="*/ 122141 h 2221070"/>
                <a:gd name="connsiteX14" fmla="*/ 97631 w 1842839"/>
                <a:gd name="connsiteY14" fmla="*/ 18905 h 2221070"/>
                <a:gd name="connsiteX15" fmla="*/ 73735 w 1842839"/>
                <a:gd name="connsiteY15" fmla="*/ 0 h 2221070"/>
                <a:gd name="connsiteX16" fmla="*/ 178899 w 1842839"/>
                <a:gd name="connsiteY16" fmla="*/ 16050 h 2221070"/>
                <a:gd name="connsiteX17" fmla="*/ 1842408 w 1842839"/>
                <a:gd name="connsiteY17" fmla="*/ 1855990 h 2221070"/>
                <a:gd name="connsiteX18" fmla="*/ 1842839 w 1842839"/>
                <a:gd name="connsiteY18" fmla="*/ 1864516 h 2221070"/>
                <a:gd name="connsiteX19" fmla="*/ 1833003 w 1842839"/>
                <a:gd name="connsiteY19" fmla="*/ 1936832 h 2221070"/>
                <a:gd name="connsiteX20" fmla="*/ 1644449 w 1842839"/>
                <a:gd name="connsiteY20" fmla="*/ 2173972 h 2221070"/>
                <a:gd name="connsiteX21" fmla="*/ 1444238 w 1842839"/>
                <a:gd name="connsiteY21" fmla="*/ 2220782 h 2221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2839" h="2221070">
                  <a:moveTo>
                    <a:pt x="1444238" y="2220782"/>
                  </a:moveTo>
                  <a:cubicBezTo>
                    <a:pt x="1375707" y="2218139"/>
                    <a:pt x="1307876" y="2197345"/>
                    <a:pt x="1248227" y="2158690"/>
                  </a:cubicBezTo>
                  <a:cubicBezTo>
                    <a:pt x="1188579" y="2120035"/>
                    <a:pt x="1141891" y="2066615"/>
                    <a:pt x="1111484" y="2005141"/>
                  </a:cubicBezTo>
                  <a:lnTo>
                    <a:pt x="1091568" y="1946324"/>
                  </a:lnTo>
                  <a:lnTo>
                    <a:pt x="1090906" y="1933225"/>
                  </a:lnTo>
                  <a:lnTo>
                    <a:pt x="1073259" y="1817593"/>
                  </a:lnTo>
                  <a:lnTo>
                    <a:pt x="1072426" y="1803275"/>
                  </a:lnTo>
                  <a:lnTo>
                    <a:pt x="1071057" y="1803169"/>
                  </a:lnTo>
                  <a:lnTo>
                    <a:pt x="1070577" y="1800023"/>
                  </a:lnTo>
                  <a:cubicBezTo>
                    <a:pt x="963354" y="1276037"/>
                    <a:pt x="550645" y="863328"/>
                    <a:pt x="26659" y="756105"/>
                  </a:cubicBezTo>
                  <a:lnTo>
                    <a:pt x="0" y="752036"/>
                  </a:lnTo>
                  <a:lnTo>
                    <a:pt x="71201" y="704136"/>
                  </a:lnTo>
                  <a:cubicBezTo>
                    <a:pt x="102862" y="676075"/>
                    <a:pt x="131033" y="643541"/>
                    <a:pt x="154686" y="607042"/>
                  </a:cubicBezTo>
                  <a:cubicBezTo>
                    <a:pt x="249299" y="461045"/>
                    <a:pt x="256475" y="274992"/>
                    <a:pt x="173389" y="122141"/>
                  </a:cubicBezTo>
                  <a:cubicBezTo>
                    <a:pt x="152618" y="83928"/>
                    <a:pt x="127037" y="49321"/>
                    <a:pt x="97631" y="18905"/>
                  </a:cubicBezTo>
                  <a:lnTo>
                    <a:pt x="73735" y="0"/>
                  </a:lnTo>
                  <a:lnTo>
                    <a:pt x="178899" y="16050"/>
                  </a:lnTo>
                  <a:cubicBezTo>
                    <a:pt x="1066187" y="197616"/>
                    <a:pt x="1749341" y="939580"/>
                    <a:pt x="1842408" y="1855990"/>
                  </a:cubicBezTo>
                  <a:lnTo>
                    <a:pt x="1842839" y="1864516"/>
                  </a:lnTo>
                  <a:lnTo>
                    <a:pt x="1833003" y="1936832"/>
                  </a:lnTo>
                  <a:cubicBezTo>
                    <a:pt x="1805279" y="2036766"/>
                    <a:pt x="1738122" y="2123054"/>
                    <a:pt x="1644449" y="2173972"/>
                  </a:cubicBezTo>
                  <a:cubicBezTo>
                    <a:pt x="1582001" y="2207918"/>
                    <a:pt x="1512769" y="2223425"/>
                    <a:pt x="1444238" y="2220782"/>
                  </a:cubicBezTo>
                  <a:close/>
                </a:path>
              </a:pathLst>
            </a:cu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85" name="任意多边形 5"/>
            <p:cNvSpPr/>
            <p:nvPr/>
          </p:nvSpPr>
          <p:spPr>
            <a:xfrm rot="10800000">
              <a:off x="5827432" y="3653007"/>
              <a:ext cx="1667483" cy="1283930"/>
            </a:xfrm>
            <a:custGeom>
              <a:avLst/>
              <a:gdLst>
                <a:gd name="connsiteX0" fmla="*/ 756723 w 2470467"/>
                <a:gd name="connsiteY0" fmla="*/ 1902212 h 1902212"/>
                <a:gd name="connsiteX1" fmla="*/ 717833 w 2470467"/>
                <a:gd name="connsiteY1" fmla="*/ 1844405 h 1902212"/>
                <a:gd name="connsiteX2" fmla="*/ 620739 w 2470467"/>
                <a:gd name="connsiteY2" fmla="*/ 1760920 h 1902212"/>
                <a:gd name="connsiteX3" fmla="*/ 135838 w 2470467"/>
                <a:gd name="connsiteY3" fmla="*/ 1742217 h 1902212"/>
                <a:gd name="connsiteX4" fmla="*/ 32602 w 2470467"/>
                <a:gd name="connsiteY4" fmla="*/ 1817975 h 1902212"/>
                <a:gd name="connsiteX5" fmla="*/ 0 w 2470467"/>
                <a:gd name="connsiteY5" fmla="*/ 1859186 h 1902212"/>
                <a:gd name="connsiteX6" fmla="*/ 28211 w 2470467"/>
                <a:gd name="connsiteY6" fmla="*/ 1674335 h 1902212"/>
                <a:gd name="connsiteX7" fmla="*/ 2082551 w 2470467"/>
                <a:gd name="connsiteY7" fmla="*/ 0 h 1902212"/>
                <a:gd name="connsiteX8" fmla="*/ 2195875 w 2470467"/>
                <a:gd name="connsiteY8" fmla="*/ 5722 h 1902212"/>
                <a:gd name="connsiteX9" fmla="*/ 2280810 w 2470467"/>
                <a:gd name="connsiteY9" fmla="*/ 41993 h 1902212"/>
                <a:gd name="connsiteX10" fmla="*/ 2423369 w 2470467"/>
                <a:gd name="connsiteY10" fmla="*/ 190157 h 1902212"/>
                <a:gd name="connsiteX11" fmla="*/ 2408087 w 2470467"/>
                <a:gd name="connsiteY11" fmla="*/ 586379 h 1902212"/>
                <a:gd name="connsiteX12" fmla="*/ 2157128 w 2470467"/>
                <a:gd name="connsiteY12" fmla="*/ 756107 h 1902212"/>
                <a:gd name="connsiteX13" fmla="*/ 2128954 w 2470467"/>
                <a:gd name="connsiteY13" fmla="*/ 757745 h 1902212"/>
                <a:gd name="connsiteX14" fmla="*/ 2082551 w 2470467"/>
                <a:gd name="connsiteY14" fmla="*/ 755402 h 1902212"/>
                <a:gd name="connsiteX15" fmla="*/ 768266 w 2470467"/>
                <a:gd name="connsiteY15" fmla="*/ 1826575 h 1902212"/>
                <a:gd name="connsiteX16" fmla="*/ 756723 w 2470467"/>
                <a:gd name="connsiteY16" fmla="*/ 1902212 h 1902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0467" h="1902212">
                  <a:moveTo>
                    <a:pt x="756723" y="1902212"/>
                  </a:moveTo>
                  <a:lnTo>
                    <a:pt x="717833" y="1844405"/>
                  </a:lnTo>
                  <a:cubicBezTo>
                    <a:pt x="689772" y="1812744"/>
                    <a:pt x="657238" y="1784573"/>
                    <a:pt x="620739" y="1760920"/>
                  </a:cubicBezTo>
                  <a:cubicBezTo>
                    <a:pt x="474742" y="1666307"/>
                    <a:pt x="288689" y="1659131"/>
                    <a:pt x="135838" y="1742217"/>
                  </a:cubicBezTo>
                  <a:cubicBezTo>
                    <a:pt x="97625" y="1762989"/>
                    <a:pt x="63018" y="1788570"/>
                    <a:pt x="32602" y="1817975"/>
                  </a:cubicBezTo>
                  <a:lnTo>
                    <a:pt x="0" y="1859186"/>
                  </a:lnTo>
                  <a:lnTo>
                    <a:pt x="28211" y="1674335"/>
                  </a:lnTo>
                  <a:cubicBezTo>
                    <a:pt x="223744" y="718794"/>
                    <a:pt x="1069206" y="0"/>
                    <a:pt x="2082551" y="0"/>
                  </a:cubicBezTo>
                  <a:lnTo>
                    <a:pt x="2195875" y="5722"/>
                  </a:lnTo>
                  <a:lnTo>
                    <a:pt x="2280810" y="41993"/>
                  </a:lnTo>
                  <a:cubicBezTo>
                    <a:pt x="2339758" y="77045"/>
                    <a:pt x="2389424" y="127708"/>
                    <a:pt x="2423369" y="190157"/>
                  </a:cubicBezTo>
                  <a:cubicBezTo>
                    <a:pt x="2491261" y="315054"/>
                    <a:pt x="2485397" y="467082"/>
                    <a:pt x="2408087" y="586379"/>
                  </a:cubicBezTo>
                  <a:cubicBezTo>
                    <a:pt x="2350105" y="675852"/>
                    <a:pt x="2258900" y="736163"/>
                    <a:pt x="2157128" y="756107"/>
                  </a:cubicBezTo>
                  <a:lnTo>
                    <a:pt x="2128954" y="757745"/>
                  </a:lnTo>
                  <a:lnTo>
                    <a:pt x="2082551" y="755402"/>
                  </a:lnTo>
                  <a:cubicBezTo>
                    <a:pt x="1434253" y="755402"/>
                    <a:pt x="893360" y="1215258"/>
                    <a:pt x="768266" y="1826575"/>
                  </a:cubicBezTo>
                  <a:lnTo>
                    <a:pt x="756723" y="1902212"/>
                  </a:lnTo>
                  <a:close/>
                </a:path>
              </a:pathLst>
            </a:cu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86" name="组合 85"/>
            <p:cNvGrpSpPr/>
            <p:nvPr/>
          </p:nvGrpSpPr>
          <p:grpSpPr>
            <a:xfrm>
              <a:off x="5342310" y="3178734"/>
              <a:ext cx="1554723" cy="675219"/>
              <a:chOff x="4989350" y="3368779"/>
              <a:chExt cx="2303406" cy="1000371"/>
            </a:xfrm>
          </p:grpSpPr>
          <p:sp>
            <p:nvSpPr>
              <p:cNvPr id="102" name="文本框 33"/>
              <p:cNvSpPr txBox="1"/>
              <p:nvPr/>
            </p:nvSpPr>
            <p:spPr>
              <a:xfrm>
                <a:off x="5290187" y="3924658"/>
                <a:ext cx="1707103" cy="444492"/>
              </a:xfrm>
              <a:prstGeom prst="rect">
                <a:avLst/>
              </a:prstGeom>
              <a:noFill/>
            </p:spPr>
            <p:txBody>
              <a:bodyPr wrap="square">
                <a:normAutofit fontScale="77500" lnSpcReduction="20000"/>
              </a:bodyPr>
              <a:lstStyle/>
              <a:p>
                <a:pPr algn="ctr" defTabSz="178435">
                  <a:defRPr/>
                </a:pPr>
                <a:r>
                  <a:rPr lang="en-US" sz="935" kern="0">
                    <a:solidFill>
                      <a:schemeClr val="bg1"/>
                    </a:solidFill>
                    <a:latin typeface="Arial"/>
                    <a:ea typeface="微软雅黑"/>
                    <a:sym typeface="Arial"/>
                  </a:rPr>
                  <a:t>Aliquam gravida eu enim ut molestie. </a:t>
                </a:r>
              </a:p>
            </p:txBody>
          </p:sp>
          <p:sp>
            <p:nvSpPr>
              <p:cNvPr id="103" name="矩形 102"/>
              <p:cNvSpPr/>
              <p:nvPr/>
            </p:nvSpPr>
            <p:spPr>
              <a:xfrm>
                <a:off x="4989350" y="3368779"/>
                <a:ext cx="2303406" cy="511488"/>
              </a:xfrm>
              <a:prstGeom prst="rect">
                <a:avLst/>
              </a:prstGeom>
            </p:spPr>
            <p:txBody>
              <a:bodyPr wrap="square">
                <a:normAutofit fontScale="85000" lnSpcReduction="20000"/>
              </a:bodyPr>
              <a:lstStyle/>
              <a:p>
                <a:pPr algn="ctr" defTabSz="178435">
                  <a:defRPr/>
                </a:pPr>
                <a:r>
                  <a:rPr lang="en-US" sz="2245" kern="0" dirty="0">
                    <a:solidFill>
                      <a:schemeClr val="bg1"/>
                    </a:solidFill>
                    <a:latin typeface="Arial"/>
                    <a:ea typeface="微软雅黑"/>
                    <a:sym typeface="Arial"/>
                  </a:rPr>
                  <a:t>2026</a:t>
                </a:r>
              </a:p>
            </p:txBody>
          </p:sp>
        </p:grpSp>
        <p:grpSp>
          <p:nvGrpSpPr>
            <p:cNvPr id="87" name="组合 86"/>
            <p:cNvGrpSpPr/>
            <p:nvPr/>
          </p:nvGrpSpPr>
          <p:grpSpPr>
            <a:xfrm>
              <a:off x="5858506" y="2203809"/>
              <a:ext cx="260511" cy="313233"/>
              <a:chOff x="2636068" y="1362870"/>
              <a:chExt cx="557165" cy="669925"/>
            </a:xfrm>
            <a:solidFill>
              <a:srgbClr val="FFFFFF"/>
            </a:solidFill>
          </p:grpSpPr>
          <p:sp>
            <p:nvSpPr>
              <p:cNvPr id="99" name="任意多边形 46"/>
              <p:cNvSpPr/>
              <p:nvPr/>
            </p:nvSpPr>
            <p:spPr bwMode="auto">
              <a:xfrm>
                <a:off x="2675283" y="1685926"/>
                <a:ext cx="81858" cy="9842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100" name="任意多边形 47"/>
              <p:cNvSpPr/>
              <p:nvPr/>
            </p:nvSpPr>
            <p:spPr bwMode="auto">
              <a:xfrm>
                <a:off x="3072158" y="1685926"/>
                <a:ext cx="81858" cy="9842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101" name="任意多边形 48"/>
              <p:cNvSpPr/>
              <p:nvPr/>
            </p:nvSpPr>
            <p:spPr bwMode="auto">
              <a:xfrm>
                <a:off x="2636068" y="1362870"/>
                <a:ext cx="557165" cy="66992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grpSp>
        <p:sp>
          <p:nvSpPr>
            <p:cNvPr id="88" name="任意多边形 36"/>
            <p:cNvSpPr/>
            <p:nvPr/>
          </p:nvSpPr>
          <p:spPr bwMode="auto">
            <a:xfrm>
              <a:off x="7113377" y="3242476"/>
              <a:ext cx="287031" cy="345121"/>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solidFill>
              <a:srgbClr val="FFFFFF"/>
            </a:solidFill>
            <a:ln>
              <a:noFill/>
            </a:ln>
          </p:spPr>
          <p:txBody>
            <a:bodyPr anchor="ctr"/>
            <a:lstStyle/>
            <a:p>
              <a:pPr algn="ctr"/>
              <a:endParaRPr>
                <a:latin typeface="Arial"/>
                <a:ea typeface="微软雅黑"/>
                <a:sym typeface="Arial"/>
              </a:endParaRPr>
            </a:p>
          </p:txBody>
        </p:sp>
        <p:grpSp>
          <p:nvGrpSpPr>
            <p:cNvPr id="89" name="组合 88"/>
            <p:cNvGrpSpPr/>
            <p:nvPr/>
          </p:nvGrpSpPr>
          <p:grpSpPr>
            <a:xfrm>
              <a:off x="6020526" y="4488592"/>
              <a:ext cx="249704" cy="375501"/>
              <a:chOff x="5229319" y="1319213"/>
              <a:chExt cx="495112" cy="744538"/>
            </a:xfrm>
            <a:solidFill>
              <a:srgbClr val="FFFFFF"/>
            </a:solidFill>
          </p:grpSpPr>
          <p:sp>
            <p:nvSpPr>
              <p:cNvPr id="94" name="任意多边形 41"/>
              <p:cNvSpPr/>
              <p:nvPr/>
            </p:nvSpPr>
            <p:spPr bwMode="auto">
              <a:xfrm>
                <a:off x="5424724" y="1492251"/>
                <a:ext cx="104303" cy="1254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95" name="任意多边形 42"/>
              <p:cNvSpPr/>
              <p:nvPr/>
            </p:nvSpPr>
            <p:spPr bwMode="auto">
              <a:xfrm>
                <a:off x="5229319" y="1319213"/>
                <a:ext cx="495112" cy="5953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96" name="任意多边形 43"/>
              <p:cNvSpPr/>
              <p:nvPr/>
            </p:nvSpPr>
            <p:spPr bwMode="auto">
              <a:xfrm>
                <a:off x="5425384" y="1939926"/>
                <a:ext cx="102983" cy="123825"/>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a:ea typeface="微软雅黑"/>
                  <a:sym typeface="Arial"/>
                </a:endParaRPr>
              </a:p>
            </p:txBody>
          </p:sp>
          <p:sp>
            <p:nvSpPr>
              <p:cNvPr id="97" name="任意多边形 44"/>
              <p:cNvSpPr/>
              <p:nvPr/>
            </p:nvSpPr>
            <p:spPr bwMode="auto">
              <a:xfrm>
                <a:off x="5507761" y="1939926"/>
                <a:ext cx="62054" cy="746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a:ea typeface="微软雅黑"/>
                  <a:sym typeface="Arial"/>
                </a:endParaRPr>
              </a:p>
            </p:txBody>
          </p:sp>
          <p:sp>
            <p:nvSpPr>
              <p:cNvPr id="98" name="任意多边形 45"/>
              <p:cNvSpPr/>
              <p:nvPr/>
            </p:nvSpPr>
            <p:spPr bwMode="auto">
              <a:xfrm>
                <a:off x="5383142" y="1939926"/>
                <a:ext cx="62054" cy="746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latin typeface="Arial"/>
                  <a:ea typeface="微软雅黑"/>
                  <a:sym typeface="Arial"/>
                </a:endParaRPr>
              </a:p>
            </p:txBody>
          </p:sp>
        </p:grpSp>
        <p:grpSp>
          <p:nvGrpSpPr>
            <p:cNvPr id="90" name="组合 89"/>
            <p:cNvGrpSpPr/>
            <p:nvPr/>
          </p:nvGrpSpPr>
          <p:grpSpPr>
            <a:xfrm>
              <a:off x="4818568" y="3546539"/>
              <a:ext cx="272344" cy="327460"/>
              <a:chOff x="8982791" y="3625057"/>
              <a:chExt cx="587532" cy="706438"/>
            </a:xfrm>
            <a:solidFill>
              <a:srgbClr val="FFFFFF"/>
            </a:solidFill>
          </p:grpSpPr>
          <p:sp>
            <p:nvSpPr>
              <p:cNvPr id="92" name="任意多边形 39"/>
              <p:cNvSpPr/>
              <p:nvPr/>
            </p:nvSpPr>
            <p:spPr bwMode="auto">
              <a:xfrm>
                <a:off x="8982791" y="3625057"/>
                <a:ext cx="587532" cy="706438"/>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93" name="任意多边形 40"/>
              <p:cNvSpPr/>
              <p:nvPr/>
            </p:nvSpPr>
            <p:spPr bwMode="auto">
              <a:xfrm>
                <a:off x="9412735" y="3941763"/>
                <a:ext cx="51492" cy="61913"/>
              </a:xfrm>
              <a:custGeom>
                <a:avLst/>
                <a:gdLst>
                  <a:gd name="connsiteX0" fmla="*/ 55289 w 268288"/>
                  <a:gd name="connsiteY0" fmla="*/ 122559 h 322584"/>
                  <a:gd name="connsiteX1" fmla="*/ 214313 w 268288"/>
                  <a:gd name="connsiteY1" fmla="*/ 122559 h 322584"/>
                  <a:gd name="connsiteX2" fmla="*/ 214313 w 268288"/>
                  <a:gd name="connsiteY2" fmla="*/ 235731 h 322584"/>
                  <a:gd name="connsiteX3" fmla="*/ 188028 w 268288"/>
                  <a:gd name="connsiteY3" fmla="*/ 268630 h 322584"/>
                  <a:gd name="connsiteX4" fmla="*/ 188028 w 268288"/>
                  <a:gd name="connsiteY4" fmla="*/ 309425 h 322584"/>
                  <a:gd name="connsiteX5" fmla="*/ 168314 w 268288"/>
                  <a:gd name="connsiteY5" fmla="*/ 322584 h 322584"/>
                  <a:gd name="connsiteX6" fmla="*/ 148601 w 268288"/>
                  <a:gd name="connsiteY6" fmla="*/ 309425 h 322584"/>
                  <a:gd name="connsiteX7" fmla="*/ 148601 w 268288"/>
                  <a:gd name="connsiteY7" fmla="*/ 268630 h 322584"/>
                  <a:gd name="connsiteX8" fmla="*/ 119687 w 268288"/>
                  <a:gd name="connsiteY8" fmla="*/ 268630 h 322584"/>
                  <a:gd name="connsiteX9" fmla="*/ 119687 w 268288"/>
                  <a:gd name="connsiteY9" fmla="*/ 309425 h 322584"/>
                  <a:gd name="connsiteX10" fmla="*/ 99974 w 268288"/>
                  <a:gd name="connsiteY10" fmla="*/ 322584 h 322584"/>
                  <a:gd name="connsiteX11" fmla="*/ 81574 w 268288"/>
                  <a:gd name="connsiteY11" fmla="*/ 309425 h 322584"/>
                  <a:gd name="connsiteX12" fmla="*/ 81574 w 268288"/>
                  <a:gd name="connsiteY12" fmla="*/ 268630 h 322584"/>
                  <a:gd name="connsiteX13" fmla="*/ 53975 w 268288"/>
                  <a:gd name="connsiteY13" fmla="*/ 235731 h 322584"/>
                  <a:gd name="connsiteX14" fmla="*/ 55289 w 268288"/>
                  <a:gd name="connsiteY14" fmla="*/ 122559 h 322584"/>
                  <a:gd name="connsiteX15" fmla="*/ 248444 w 268288"/>
                  <a:gd name="connsiteY15" fmla="*/ 108272 h 322584"/>
                  <a:gd name="connsiteX16" fmla="*/ 268288 w 268288"/>
                  <a:gd name="connsiteY16" fmla="*/ 121403 h 322584"/>
                  <a:gd name="connsiteX17" fmla="*/ 268288 w 268288"/>
                  <a:gd name="connsiteY17" fmla="*/ 201504 h 322584"/>
                  <a:gd name="connsiteX18" fmla="*/ 248444 w 268288"/>
                  <a:gd name="connsiteY18" fmla="*/ 214635 h 322584"/>
                  <a:gd name="connsiteX19" fmla="*/ 228600 w 268288"/>
                  <a:gd name="connsiteY19" fmla="*/ 201504 h 322584"/>
                  <a:gd name="connsiteX20" fmla="*/ 228600 w 268288"/>
                  <a:gd name="connsiteY20" fmla="*/ 121403 h 322584"/>
                  <a:gd name="connsiteX21" fmla="*/ 248444 w 268288"/>
                  <a:gd name="connsiteY21" fmla="*/ 108272 h 322584"/>
                  <a:gd name="connsiteX22" fmla="*/ 19844 w 268288"/>
                  <a:gd name="connsiteY22" fmla="*/ 108272 h 322584"/>
                  <a:gd name="connsiteX23" fmla="*/ 39688 w 268288"/>
                  <a:gd name="connsiteY23" fmla="*/ 121437 h 322584"/>
                  <a:gd name="connsiteX24" fmla="*/ 39688 w 268288"/>
                  <a:gd name="connsiteY24" fmla="*/ 201741 h 322584"/>
                  <a:gd name="connsiteX25" fmla="*/ 19844 w 268288"/>
                  <a:gd name="connsiteY25" fmla="*/ 216222 h 322584"/>
                  <a:gd name="connsiteX26" fmla="*/ 0 w 268288"/>
                  <a:gd name="connsiteY26" fmla="*/ 201741 h 322584"/>
                  <a:gd name="connsiteX27" fmla="*/ 0 w 268288"/>
                  <a:gd name="connsiteY27" fmla="*/ 121437 h 322584"/>
                  <a:gd name="connsiteX28" fmla="*/ 19844 w 268288"/>
                  <a:gd name="connsiteY28" fmla="*/ 108272 h 322584"/>
                  <a:gd name="connsiteX29" fmla="*/ 167482 w 268288"/>
                  <a:gd name="connsiteY29" fmla="*/ 65409 h 322584"/>
                  <a:gd name="connsiteX30" fmla="*/ 157163 w 268288"/>
                  <a:gd name="connsiteY30" fmla="*/ 75728 h 322584"/>
                  <a:gd name="connsiteX31" fmla="*/ 167482 w 268288"/>
                  <a:gd name="connsiteY31" fmla="*/ 86047 h 322584"/>
                  <a:gd name="connsiteX32" fmla="*/ 177801 w 268288"/>
                  <a:gd name="connsiteY32" fmla="*/ 75728 h 322584"/>
                  <a:gd name="connsiteX33" fmla="*/ 167482 w 268288"/>
                  <a:gd name="connsiteY33" fmla="*/ 65409 h 322584"/>
                  <a:gd name="connsiteX34" fmla="*/ 100807 w 268288"/>
                  <a:gd name="connsiteY34" fmla="*/ 65409 h 322584"/>
                  <a:gd name="connsiteX35" fmla="*/ 90488 w 268288"/>
                  <a:gd name="connsiteY35" fmla="*/ 75728 h 322584"/>
                  <a:gd name="connsiteX36" fmla="*/ 100807 w 268288"/>
                  <a:gd name="connsiteY36" fmla="*/ 86047 h 322584"/>
                  <a:gd name="connsiteX37" fmla="*/ 111126 w 268288"/>
                  <a:gd name="connsiteY37" fmla="*/ 75728 h 322584"/>
                  <a:gd name="connsiteX38" fmla="*/ 100807 w 268288"/>
                  <a:gd name="connsiteY38" fmla="*/ 65409 h 322584"/>
                  <a:gd name="connsiteX39" fmla="*/ 71089 w 268288"/>
                  <a:gd name="connsiteY39" fmla="*/ 1373 h 322584"/>
                  <a:gd name="connsiteX40" fmla="*/ 81621 w 268288"/>
                  <a:gd name="connsiteY40" fmla="*/ 4013 h 322584"/>
                  <a:gd name="connsiteX41" fmla="*/ 106633 w 268288"/>
                  <a:gd name="connsiteY41" fmla="*/ 43605 h 322584"/>
                  <a:gd name="connsiteX42" fmla="*/ 106633 w 268288"/>
                  <a:gd name="connsiteY42" fmla="*/ 44924 h 322584"/>
                  <a:gd name="connsiteX43" fmla="*/ 134279 w 268288"/>
                  <a:gd name="connsiteY43" fmla="*/ 40965 h 322584"/>
                  <a:gd name="connsiteX44" fmla="*/ 161925 w 268288"/>
                  <a:gd name="connsiteY44" fmla="*/ 44924 h 322584"/>
                  <a:gd name="connsiteX45" fmla="*/ 163242 w 268288"/>
                  <a:gd name="connsiteY45" fmla="*/ 43605 h 322584"/>
                  <a:gd name="connsiteX46" fmla="*/ 188254 w 268288"/>
                  <a:gd name="connsiteY46" fmla="*/ 4013 h 322584"/>
                  <a:gd name="connsiteX47" fmla="*/ 197470 w 268288"/>
                  <a:gd name="connsiteY47" fmla="*/ 1373 h 322584"/>
                  <a:gd name="connsiteX48" fmla="*/ 201419 w 268288"/>
                  <a:gd name="connsiteY48" fmla="*/ 10611 h 322584"/>
                  <a:gd name="connsiteX49" fmla="*/ 175090 w 268288"/>
                  <a:gd name="connsiteY49" fmla="*/ 50203 h 322584"/>
                  <a:gd name="connsiteX50" fmla="*/ 175090 w 268288"/>
                  <a:gd name="connsiteY50" fmla="*/ 51523 h 322584"/>
                  <a:gd name="connsiteX51" fmla="*/ 215900 w 268288"/>
                  <a:gd name="connsiteY51" fmla="*/ 108272 h 322584"/>
                  <a:gd name="connsiteX52" fmla="*/ 53975 w 268288"/>
                  <a:gd name="connsiteY52" fmla="*/ 108272 h 322584"/>
                  <a:gd name="connsiteX53" fmla="*/ 94785 w 268288"/>
                  <a:gd name="connsiteY53" fmla="*/ 51523 h 322584"/>
                  <a:gd name="connsiteX54" fmla="*/ 93469 w 268288"/>
                  <a:gd name="connsiteY54" fmla="*/ 50203 h 322584"/>
                  <a:gd name="connsiteX55" fmla="*/ 68456 w 268288"/>
                  <a:gd name="connsiteY55" fmla="*/ 10611 h 322584"/>
                  <a:gd name="connsiteX56" fmla="*/ 71089 w 268288"/>
                  <a:gd name="connsiteY56" fmla="*/ 1373 h 322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268288" h="322584">
                    <a:moveTo>
                      <a:pt x="55289" y="122559"/>
                    </a:moveTo>
                    <a:cubicBezTo>
                      <a:pt x="55289" y="122559"/>
                      <a:pt x="55289" y="122559"/>
                      <a:pt x="214313" y="122559"/>
                    </a:cubicBezTo>
                    <a:cubicBezTo>
                      <a:pt x="214313" y="122559"/>
                      <a:pt x="214313" y="122559"/>
                      <a:pt x="214313" y="235731"/>
                    </a:cubicBezTo>
                    <a:cubicBezTo>
                      <a:pt x="214313" y="255471"/>
                      <a:pt x="206428" y="265998"/>
                      <a:pt x="188028" y="268630"/>
                    </a:cubicBezTo>
                    <a:cubicBezTo>
                      <a:pt x="188028" y="268630"/>
                      <a:pt x="188028" y="268630"/>
                      <a:pt x="188028" y="309425"/>
                    </a:cubicBezTo>
                    <a:cubicBezTo>
                      <a:pt x="188028" y="316004"/>
                      <a:pt x="178828" y="322584"/>
                      <a:pt x="168314" y="322584"/>
                    </a:cubicBezTo>
                    <a:cubicBezTo>
                      <a:pt x="157800" y="322584"/>
                      <a:pt x="148601" y="316004"/>
                      <a:pt x="148601" y="309425"/>
                    </a:cubicBezTo>
                    <a:cubicBezTo>
                      <a:pt x="148601" y="309425"/>
                      <a:pt x="148601" y="309425"/>
                      <a:pt x="148601" y="268630"/>
                    </a:cubicBezTo>
                    <a:cubicBezTo>
                      <a:pt x="139401" y="268630"/>
                      <a:pt x="128887" y="268630"/>
                      <a:pt x="119687" y="268630"/>
                    </a:cubicBezTo>
                    <a:cubicBezTo>
                      <a:pt x="119687" y="268630"/>
                      <a:pt x="119687" y="268630"/>
                      <a:pt x="119687" y="309425"/>
                    </a:cubicBezTo>
                    <a:cubicBezTo>
                      <a:pt x="119687" y="316004"/>
                      <a:pt x="111802" y="322584"/>
                      <a:pt x="99974" y="322584"/>
                    </a:cubicBezTo>
                    <a:cubicBezTo>
                      <a:pt x="89460" y="322584"/>
                      <a:pt x="81574" y="316004"/>
                      <a:pt x="81574" y="309425"/>
                    </a:cubicBezTo>
                    <a:cubicBezTo>
                      <a:pt x="81574" y="309425"/>
                      <a:pt x="81574" y="309425"/>
                      <a:pt x="81574" y="268630"/>
                    </a:cubicBezTo>
                    <a:cubicBezTo>
                      <a:pt x="63175" y="265998"/>
                      <a:pt x="53975" y="255471"/>
                      <a:pt x="53975" y="235731"/>
                    </a:cubicBezTo>
                    <a:cubicBezTo>
                      <a:pt x="53975" y="212044"/>
                      <a:pt x="55289" y="122559"/>
                      <a:pt x="55289" y="122559"/>
                    </a:cubicBezTo>
                    <a:close/>
                    <a:moveTo>
                      <a:pt x="248444" y="108272"/>
                    </a:moveTo>
                    <a:cubicBezTo>
                      <a:pt x="259028" y="108272"/>
                      <a:pt x="268288" y="114838"/>
                      <a:pt x="268288" y="121403"/>
                    </a:cubicBezTo>
                    <a:cubicBezTo>
                      <a:pt x="268288" y="121403"/>
                      <a:pt x="268288" y="121403"/>
                      <a:pt x="268288" y="201504"/>
                    </a:cubicBezTo>
                    <a:cubicBezTo>
                      <a:pt x="268288" y="208070"/>
                      <a:pt x="259028" y="214635"/>
                      <a:pt x="248444" y="214635"/>
                    </a:cubicBezTo>
                    <a:cubicBezTo>
                      <a:pt x="237861" y="214635"/>
                      <a:pt x="228600" y="208070"/>
                      <a:pt x="228600" y="201504"/>
                    </a:cubicBezTo>
                    <a:cubicBezTo>
                      <a:pt x="228600" y="201504"/>
                      <a:pt x="228600" y="201504"/>
                      <a:pt x="228600" y="121403"/>
                    </a:cubicBezTo>
                    <a:cubicBezTo>
                      <a:pt x="228600" y="114838"/>
                      <a:pt x="237861" y="108272"/>
                      <a:pt x="248444" y="108272"/>
                    </a:cubicBezTo>
                    <a:close/>
                    <a:moveTo>
                      <a:pt x="19844" y="108272"/>
                    </a:moveTo>
                    <a:cubicBezTo>
                      <a:pt x="30427" y="108272"/>
                      <a:pt x="39688" y="113538"/>
                      <a:pt x="39688" y="121437"/>
                    </a:cubicBezTo>
                    <a:cubicBezTo>
                      <a:pt x="39688" y="121437"/>
                      <a:pt x="39688" y="121437"/>
                      <a:pt x="39688" y="201741"/>
                    </a:cubicBezTo>
                    <a:cubicBezTo>
                      <a:pt x="39688" y="209640"/>
                      <a:pt x="30427" y="216222"/>
                      <a:pt x="19844" y="216222"/>
                    </a:cubicBezTo>
                    <a:cubicBezTo>
                      <a:pt x="9260" y="216222"/>
                      <a:pt x="0" y="209640"/>
                      <a:pt x="0" y="201741"/>
                    </a:cubicBezTo>
                    <a:cubicBezTo>
                      <a:pt x="0" y="201741"/>
                      <a:pt x="0" y="201741"/>
                      <a:pt x="0" y="121437"/>
                    </a:cubicBezTo>
                    <a:cubicBezTo>
                      <a:pt x="0" y="113538"/>
                      <a:pt x="9260" y="108272"/>
                      <a:pt x="19844" y="108272"/>
                    </a:cubicBezTo>
                    <a:close/>
                    <a:moveTo>
                      <a:pt x="167482" y="65409"/>
                    </a:moveTo>
                    <a:cubicBezTo>
                      <a:pt x="161783" y="65409"/>
                      <a:pt x="157163" y="70029"/>
                      <a:pt x="157163" y="75728"/>
                    </a:cubicBezTo>
                    <a:cubicBezTo>
                      <a:pt x="157163" y="81427"/>
                      <a:pt x="161783" y="86047"/>
                      <a:pt x="167482" y="86047"/>
                    </a:cubicBezTo>
                    <a:cubicBezTo>
                      <a:pt x="173181" y="86047"/>
                      <a:pt x="177801" y="81427"/>
                      <a:pt x="177801" y="75728"/>
                    </a:cubicBezTo>
                    <a:cubicBezTo>
                      <a:pt x="177801" y="70029"/>
                      <a:pt x="173181" y="65409"/>
                      <a:pt x="167482" y="65409"/>
                    </a:cubicBezTo>
                    <a:close/>
                    <a:moveTo>
                      <a:pt x="100807" y="65409"/>
                    </a:moveTo>
                    <a:cubicBezTo>
                      <a:pt x="95108" y="65409"/>
                      <a:pt x="90488" y="70029"/>
                      <a:pt x="90488" y="75728"/>
                    </a:cubicBezTo>
                    <a:cubicBezTo>
                      <a:pt x="90488" y="81427"/>
                      <a:pt x="95108" y="86047"/>
                      <a:pt x="100807" y="86047"/>
                    </a:cubicBezTo>
                    <a:cubicBezTo>
                      <a:pt x="106506" y="86047"/>
                      <a:pt x="111126" y="81427"/>
                      <a:pt x="111126" y="75728"/>
                    </a:cubicBezTo>
                    <a:cubicBezTo>
                      <a:pt x="111126" y="70029"/>
                      <a:pt x="106506" y="65409"/>
                      <a:pt x="100807" y="65409"/>
                    </a:cubicBezTo>
                    <a:close/>
                    <a:moveTo>
                      <a:pt x="71089" y="1373"/>
                    </a:moveTo>
                    <a:cubicBezTo>
                      <a:pt x="75038" y="-1266"/>
                      <a:pt x="78988" y="53"/>
                      <a:pt x="81621" y="4013"/>
                    </a:cubicBezTo>
                    <a:cubicBezTo>
                      <a:pt x="81621" y="4013"/>
                      <a:pt x="81621" y="4013"/>
                      <a:pt x="106633" y="43605"/>
                    </a:cubicBezTo>
                    <a:cubicBezTo>
                      <a:pt x="106633" y="43605"/>
                      <a:pt x="106633" y="44924"/>
                      <a:pt x="106633" y="44924"/>
                    </a:cubicBezTo>
                    <a:cubicBezTo>
                      <a:pt x="115849" y="42285"/>
                      <a:pt x="125064" y="40965"/>
                      <a:pt x="134279" y="40965"/>
                    </a:cubicBezTo>
                    <a:cubicBezTo>
                      <a:pt x="144811" y="40965"/>
                      <a:pt x="154026" y="42285"/>
                      <a:pt x="161925" y="44924"/>
                    </a:cubicBezTo>
                    <a:cubicBezTo>
                      <a:pt x="161925" y="44924"/>
                      <a:pt x="161925" y="43605"/>
                      <a:pt x="163242" y="43605"/>
                    </a:cubicBezTo>
                    <a:cubicBezTo>
                      <a:pt x="163242" y="43605"/>
                      <a:pt x="163242" y="43605"/>
                      <a:pt x="188254" y="4013"/>
                    </a:cubicBezTo>
                    <a:cubicBezTo>
                      <a:pt x="189571" y="53"/>
                      <a:pt x="194837" y="-1266"/>
                      <a:pt x="197470" y="1373"/>
                    </a:cubicBezTo>
                    <a:cubicBezTo>
                      <a:pt x="201419" y="2693"/>
                      <a:pt x="202735" y="6652"/>
                      <a:pt x="201419" y="10611"/>
                    </a:cubicBezTo>
                    <a:cubicBezTo>
                      <a:pt x="201419" y="10611"/>
                      <a:pt x="201419" y="10611"/>
                      <a:pt x="175090" y="50203"/>
                    </a:cubicBezTo>
                    <a:cubicBezTo>
                      <a:pt x="175090" y="50203"/>
                      <a:pt x="175090" y="50203"/>
                      <a:pt x="175090" y="51523"/>
                    </a:cubicBezTo>
                    <a:cubicBezTo>
                      <a:pt x="196153" y="63401"/>
                      <a:pt x="211951" y="83197"/>
                      <a:pt x="215900" y="108272"/>
                    </a:cubicBezTo>
                    <a:cubicBezTo>
                      <a:pt x="215900" y="108272"/>
                      <a:pt x="215900" y="108272"/>
                      <a:pt x="53975" y="108272"/>
                    </a:cubicBezTo>
                    <a:cubicBezTo>
                      <a:pt x="57924" y="83197"/>
                      <a:pt x="73722" y="63401"/>
                      <a:pt x="94785" y="51523"/>
                    </a:cubicBezTo>
                    <a:cubicBezTo>
                      <a:pt x="94785" y="51523"/>
                      <a:pt x="93469" y="50203"/>
                      <a:pt x="93469" y="50203"/>
                    </a:cubicBezTo>
                    <a:cubicBezTo>
                      <a:pt x="93469" y="50203"/>
                      <a:pt x="93469" y="50203"/>
                      <a:pt x="68456" y="10611"/>
                    </a:cubicBezTo>
                    <a:cubicBezTo>
                      <a:pt x="65823" y="6652"/>
                      <a:pt x="67140" y="2693"/>
                      <a:pt x="71089" y="137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grpSp>
        <p:sp>
          <p:nvSpPr>
            <p:cNvPr id="91" name="矩形 90"/>
            <p:cNvSpPr/>
            <p:nvPr/>
          </p:nvSpPr>
          <p:spPr>
            <a:xfrm>
              <a:off x="5697484" y="3232427"/>
              <a:ext cx="751812" cy="557796"/>
            </a:xfrm>
            <a:prstGeom prst="rect">
              <a:avLst/>
            </a:prstGeom>
          </p:spPr>
          <p:txBody>
            <a:bodyPr wrap="none" anchor="ctr">
              <a:normAutofit fontScale="85000" lnSpcReduction="20000"/>
            </a:bodyPr>
            <a:lstStyle/>
            <a:p>
              <a:pPr algn="ctr"/>
              <a:r>
                <a:rPr lang="zh-CN" altLang="en-US" sz="2000" b="1">
                  <a:solidFill>
                    <a:schemeClr val="accent1"/>
                  </a:solidFill>
                  <a:latin typeface="Arial"/>
                  <a:ea typeface="微软雅黑"/>
                  <a:sym typeface="Arial"/>
                </a:rPr>
                <a:t>标题文</a:t>
              </a:r>
              <a:br>
                <a:rPr lang="zh-CN" altLang="en-US" sz="2000" b="1">
                  <a:solidFill>
                    <a:schemeClr val="accent1"/>
                  </a:solidFill>
                  <a:latin typeface="Arial"/>
                  <a:ea typeface="微软雅黑"/>
                  <a:sym typeface="Arial"/>
                </a:rPr>
              </a:br>
              <a:r>
                <a:rPr lang="zh-CN" altLang="en-US" sz="2000" b="1">
                  <a:solidFill>
                    <a:schemeClr val="accent1"/>
                  </a:solidFill>
                  <a:latin typeface="Arial"/>
                  <a:ea typeface="微软雅黑"/>
                  <a:sym typeface="Arial"/>
                </a:rPr>
                <a:t>本预设</a:t>
              </a:r>
            </a:p>
          </p:txBody>
        </p:sp>
      </p:grpSp>
      <p:grpSp>
        <p:nvGrpSpPr>
          <p:cNvPr id="54" name="组合 53"/>
          <p:cNvGrpSpPr/>
          <p:nvPr/>
        </p:nvGrpSpPr>
        <p:grpSpPr>
          <a:xfrm>
            <a:off x="701386" y="2018154"/>
            <a:ext cx="7768232" cy="1608573"/>
            <a:chOff x="935181" y="2619417"/>
            <a:chExt cx="10357642" cy="2144764"/>
          </a:xfrm>
        </p:grpSpPr>
        <p:grpSp>
          <p:nvGrpSpPr>
            <p:cNvPr id="58" name="组合 57"/>
            <p:cNvGrpSpPr/>
            <p:nvPr/>
          </p:nvGrpSpPr>
          <p:grpSpPr>
            <a:xfrm>
              <a:off x="1307468" y="2624665"/>
              <a:ext cx="9613068" cy="2139516"/>
              <a:chOff x="1307468" y="2624665"/>
              <a:chExt cx="9613068" cy="2139516"/>
            </a:xfrm>
          </p:grpSpPr>
          <p:grpSp>
            <p:nvGrpSpPr>
              <p:cNvPr id="63" name="组合 62"/>
              <p:cNvGrpSpPr/>
              <p:nvPr/>
            </p:nvGrpSpPr>
            <p:grpSpPr>
              <a:xfrm>
                <a:off x="8170814" y="2624665"/>
                <a:ext cx="2749722" cy="2139516"/>
                <a:chOff x="8170814" y="1912116"/>
                <a:chExt cx="2749722" cy="2139516"/>
              </a:xfrm>
            </p:grpSpPr>
            <p:grpSp>
              <p:nvGrpSpPr>
                <p:cNvPr id="73" name="组合 72"/>
                <p:cNvGrpSpPr/>
                <p:nvPr/>
              </p:nvGrpSpPr>
              <p:grpSpPr>
                <a:xfrm>
                  <a:off x="8170814" y="1912116"/>
                  <a:ext cx="2611177" cy="2139516"/>
                  <a:chOff x="1193500" y="1491637"/>
                  <a:chExt cx="3761195" cy="2139516"/>
                </a:xfrm>
              </p:grpSpPr>
              <p:grpSp>
                <p:nvGrpSpPr>
                  <p:cNvPr id="75" name="组合 74"/>
                  <p:cNvGrpSpPr/>
                  <p:nvPr/>
                </p:nvGrpSpPr>
                <p:grpSpPr>
                  <a:xfrm>
                    <a:off x="1193500" y="1491637"/>
                    <a:ext cx="3761195" cy="815608"/>
                    <a:chOff x="1317257" y="1824875"/>
                    <a:chExt cx="3761195" cy="815608"/>
                  </a:xfrm>
                </p:grpSpPr>
                <p:sp>
                  <p:nvSpPr>
                    <p:cNvPr id="79" name="文本框 66"/>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00">
                          <a:latin typeface="Arial"/>
                          <a:ea typeface="微软雅黑"/>
                          <a:sym typeface="Arial"/>
                        </a:rPr>
                        <a:t>此部分内容作为文字排版占位显示</a:t>
                      </a:r>
                      <a:br>
                        <a:rPr lang="zh-CN" altLang="en-US" sz="1000">
                          <a:latin typeface="Arial"/>
                          <a:ea typeface="微软雅黑"/>
                          <a:sym typeface="Arial"/>
                        </a:rPr>
                      </a:br>
                      <a:r>
                        <a:rPr lang="zh-CN" altLang="en-US" sz="1000">
                          <a:latin typeface="Arial"/>
                          <a:ea typeface="微软雅黑"/>
                          <a:sym typeface="Arial"/>
                        </a:rPr>
                        <a:t>（建议使用主题字体）</a:t>
                      </a:r>
                    </a:p>
                  </p:txBody>
                </p:sp>
                <p:sp>
                  <p:nvSpPr>
                    <p:cNvPr id="80" name="矩形 79"/>
                    <p:cNvSpPr/>
                    <p:nvPr/>
                  </p:nvSpPr>
                  <p:spPr>
                    <a:xfrm>
                      <a:off x="1317257" y="1824875"/>
                      <a:ext cx="3761195" cy="307777"/>
                    </a:xfrm>
                    <a:prstGeom prst="rect">
                      <a:avLst/>
                    </a:prstGeom>
                  </p:spPr>
                  <p:txBody>
                    <a:bodyPr wrap="none" lIns="0" tIns="0" rIns="0" bIns="0">
                      <a:normAutofit lnSpcReduction="10000"/>
                    </a:bodyPr>
                    <a:lstStyle/>
                    <a:p>
                      <a:pPr algn="r"/>
                      <a:r>
                        <a:rPr lang="zh-CN" altLang="en-US" sz="1600" b="1">
                          <a:solidFill>
                            <a:schemeClr val="accent1"/>
                          </a:solidFill>
                          <a:latin typeface="Arial"/>
                          <a:ea typeface="微软雅黑"/>
                          <a:sym typeface="Arial"/>
                        </a:rPr>
                        <a:t>标题文本预设</a:t>
                      </a:r>
                    </a:p>
                  </p:txBody>
                </p:sp>
              </p:grpSp>
              <p:grpSp>
                <p:nvGrpSpPr>
                  <p:cNvPr id="76" name="组合 75"/>
                  <p:cNvGrpSpPr/>
                  <p:nvPr/>
                </p:nvGrpSpPr>
                <p:grpSpPr>
                  <a:xfrm>
                    <a:off x="1193500" y="2815545"/>
                    <a:ext cx="3761195" cy="815608"/>
                    <a:chOff x="1317257" y="1824875"/>
                    <a:chExt cx="3761195" cy="815608"/>
                  </a:xfrm>
                </p:grpSpPr>
                <p:sp>
                  <p:nvSpPr>
                    <p:cNvPr id="77" name="文本框 64"/>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00">
                          <a:latin typeface="Arial"/>
                          <a:ea typeface="微软雅黑"/>
                          <a:sym typeface="Arial"/>
                        </a:rPr>
                        <a:t>此部分内容作为文字排版占位显示</a:t>
                      </a:r>
                      <a:br>
                        <a:rPr lang="zh-CN" altLang="en-US" sz="1000">
                          <a:latin typeface="Arial"/>
                          <a:ea typeface="微软雅黑"/>
                          <a:sym typeface="Arial"/>
                        </a:rPr>
                      </a:br>
                      <a:r>
                        <a:rPr lang="zh-CN" altLang="en-US" sz="1000">
                          <a:latin typeface="Arial"/>
                          <a:ea typeface="微软雅黑"/>
                          <a:sym typeface="Arial"/>
                        </a:rPr>
                        <a:t>（建议使用主题字体）</a:t>
                      </a:r>
                    </a:p>
                  </p:txBody>
                </p:sp>
                <p:sp>
                  <p:nvSpPr>
                    <p:cNvPr id="78" name="矩形 77"/>
                    <p:cNvSpPr/>
                    <p:nvPr/>
                  </p:nvSpPr>
                  <p:spPr>
                    <a:xfrm>
                      <a:off x="1317257" y="1824875"/>
                      <a:ext cx="3761195" cy="307777"/>
                    </a:xfrm>
                    <a:prstGeom prst="rect">
                      <a:avLst/>
                    </a:prstGeom>
                  </p:spPr>
                  <p:txBody>
                    <a:bodyPr wrap="none" lIns="0" tIns="0" rIns="0" bIns="0">
                      <a:normAutofit lnSpcReduction="10000"/>
                    </a:bodyPr>
                    <a:lstStyle/>
                    <a:p>
                      <a:pPr algn="r"/>
                      <a:r>
                        <a:rPr lang="zh-CN" altLang="en-US" sz="1600" b="1">
                          <a:solidFill>
                            <a:schemeClr val="accent3"/>
                          </a:solidFill>
                          <a:latin typeface="Arial"/>
                          <a:ea typeface="微软雅黑"/>
                          <a:sym typeface="Arial"/>
                        </a:rPr>
                        <a:t>标题文本预设</a:t>
                      </a:r>
                    </a:p>
                  </p:txBody>
                </p:sp>
              </p:grpSp>
            </p:grpSp>
            <p:cxnSp>
              <p:nvCxnSpPr>
                <p:cNvPr id="74" name="直接连接符 73"/>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64" name="组合 63"/>
              <p:cNvGrpSpPr/>
              <p:nvPr/>
            </p:nvGrpSpPr>
            <p:grpSpPr>
              <a:xfrm>
                <a:off x="1307468" y="2624665"/>
                <a:ext cx="2713719" cy="2139516"/>
                <a:chOff x="1307468" y="1697288"/>
                <a:chExt cx="2713719" cy="2139516"/>
              </a:xfrm>
            </p:grpSpPr>
            <p:grpSp>
              <p:nvGrpSpPr>
                <p:cNvPr id="65" name="组合 64"/>
                <p:cNvGrpSpPr/>
                <p:nvPr/>
              </p:nvGrpSpPr>
              <p:grpSpPr>
                <a:xfrm>
                  <a:off x="1410010" y="1697288"/>
                  <a:ext cx="2611177" cy="2139516"/>
                  <a:chOff x="1193500" y="1491637"/>
                  <a:chExt cx="3761195" cy="2139516"/>
                </a:xfrm>
              </p:grpSpPr>
              <p:grpSp>
                <p:nvGrpSpPr>
                  <p:cNvPr id="67" name="组合 66"/>
                  <p:cNvGrpSpPr/>
                  <p:nvPr/>
                </p:nvGrpSpPr>
                <p:grpSpPr>
                  <a:xfrm>
                    <a:off x="1193500" y="1491637"/>
                    <a:ext cx="3761195" cy="815608"/>
                    <a:chOff x="1317257" y="1824875"/>
                    <a:chExt cx="3761195" cy="815608"/>
                  </a:xfrm>
                </p:grpSpPr>
                <p:sp>
                  <p:nvSpPr>
                    <p:cNvPr id="71" name="文本框 58"/>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00">
                          <a:latin typeface="Arial"/>
                          <a:ea typeface="微软雅黑"/>
                          <a:sym typeface="Arial"/>
                        </a:rPr>
                        <a:t>此部分内容作为文字排版占位显示</a:t>
                      </a:r>
                      <a:br>
                        <a:rPr lang="zh-CN" altLang="en-US" sz="1000">
                          <a:latin typeface="Arial"/>
                          <a:ea typeface="微软雅黑"/>
                          <a:sym typeface="Arial"/>
                        </a:rPr>
                      </a:br>
                      <a:r>
                        <a:rPr lang="zh-CN" altLang="en-US" sz="1000">
                          <a:latin typeface="Arial"/>
                          <a:ea typeface="微软雅黑"/>
                          <a:sym typeface="Arial"/>
                        </a:rPr>
                        <a:t>（建议使用主题字体）</a:t>
                      </a:r>
                    </a:p>
                  </p:txBody>
                </p:sp>
                <p:sp>
                  <p:nvSpPr>
                    <p:cNvPr id="72" name="矩形 71"/>
                    <p:cNvSpPr/>
                    <p:nvPr/>
                  </p:nvSpPr>
                  <p:spPr>
                    <a:xfrm>
                      <a:off x="1317257" y="1824875"/>
                      <a:ext cx="3761195" cy="307777"/>
                    </a:xfrm>
                    <a:prstGeom prst="rect">
                      <a:avLst/>
                    </a:prstGeom>
                  </p:spPr>
                  <p:txBody>
                    <a:bodyPr wrap="none" lIns="0" tIns="0" rIns="0" bIns="0">
                      <a:normAutofit lnSpcReduction="10000"/>
                    </a:bodyPr>
                    <a:lstStyle/>
                    <a:p>
                      <a:r>
                        <a:rPr lang="zh-CN" altLang="en-US" sz="1600" b="1">
                          <a:solidFill>
                            <a:schemeClr val="accent1"/>
                          </a:solidFill>
                          <a:latin typeface="Arial"/>
                          <a:ea typeface="微软雅黑"/>
                          <a:sym typeface="Arial"/>
                        </a:rPr>
                        <a:t>标题文本预设</a:t>
                      </a:r>
                    </a:p>
                  </p:txBody>
                </p:sp>
              </p:grpSp>
              <p:grpSp>
                <p:nvGrpSpPr>
                  <p:cNvPr id="68" name="组合 67"/>
                  <p:cNvGrpSpPr/>
                  <p:nvPr/>
                </p:nvGrpSpPr>
                <p:grpSpPr>
                  <a:xfrm>
                    <a:off x="1193500" y="2815545"/>
                    <a:ext cx="3761195" cy="815608"/>
                    <a:chOff x="1317257" y="1824875"/>
                    <a:chExt cx="3761195" cy="815608"/>
                  </a:xfrm>
                </p:grpSpPr>
                <p:sp>
                  <p:nvSpPr>
                    <p:cNvPr id="69" name="文本框 56"/>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00">
                          <a:latin typeface="Arial"/>
                          <a:ea typeface="微软雅黑"/>
                          <a:sym typeface="Arial"/>
                        </a:rPr>
                        <a:t>此部分内容作为文字排版占位显示</a:t>
                      </a:r>
                      <a:br>
                        <a:rPr lang="zh-CN" altLang="en-US" sz="1000">
                          <a:latin typeface="Arial"/>
                          <a:ea typeface="微软雅黑"/>
                          <a:sym typeface="Arial"/>
                        </a:rPr>
                      </a:br>
                      <a:r>
                        <a:rPr lang="zh-CN" altLang="en-US" sz="1000">
                          <a:latin typeface="Arial"/>
                          <a:ea typeface="微软雅黑"/>
                          <a:sym typeface="Arial"/>
                        </a:rPr>
                        <a:t>（建议使用主题字体）</a:t>
                      </a:r>
                    </a:p>
                  </p:txBody>
                </p:sp>
                <p:sp>
                  <p:nvSpPr>
                    <p:cNvPr id="70" name="矩形 69"/>
                    <p:cNvSpPr/>
                    <p:nvPr/>
                  </p:nvSpPr>
                  <p:spPr>
                    <a:xfrm>
                      <a:off x="1317257" y="1824875"/>
                      <a:ext cx="3761195" cy="307777"/>
                    </a:xfrm>
                    <a:prstGeom prst="rect">
                      <a:avLst/>
                    </a:prstGeom>
                  </p:spPr>
                  <p:txBody>
                    <a:bodyPr wrap="none" lIns="0" tIns="0" rIns="0" bIns="0">
                      <a:normAutofit lnSpcReduction="10000"/>
                    </a:bodyPr>
                    <a:lstStyle/>
                    <a:p>
                      <a:r>
                        <a:rPr lang="zh-CN" altLang="en-US" sz="1600" b="1">
                          <a:solidFill>
                            <a:schemeClr val="accent3"/>
                          </a:solidFill>
                          <a:latin typeface="Arial"/>
                          <a:ea typeface="微软雅黑"/>
                          <a:sym typeface="Arial"/>
                        </a:rPr>
                        <a:t>标题文本预设</a:t>
                      </a:r>
                    </a:p>
                  </p:txBody>
                </p:sp>
              </p:grpSp>
            </p:grpSp>
            <p:cxnSp>
              <p:nvCxnSpPr>
                <p:cNvPr id="66" name="直接连接符 65"/>
                <p:cNvCxnSpPr/>
                <p:nvPr/>
              </p:nvCxnSpPr>
              <p:spPr>
                <a:xfrm>
                  <a:off x="1307468" y="2710116"/>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59" name="椭圆 58"/>
            <p:cNvSpPr/>
            <p:nvPr/>
          </p:nvSpPr>
          <p:spPr>
            <a:xfrm>
              <a:off x="935181" y="2619417"/>
              <a:ext cx="372287" cy="3722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fontScale="40000" lnSpcReduction="20000"/>
            </a:bodyPr>
            <a:lstStyle/>
            <a:p>
              <a:pPr algn="ctr"/>
              <a:r>
                <a:rPr lang="en-US" altLang="zh-CN">
                  <a:latin typeface="Arial"/>
                  <a:ea typeface="微软雅黑"/>
                  <a:sym typeface="Arial"/>
                </a:rPr>
                <a:t>1</a:t>
              </a:r>
            </a:p>
          </p:txBody>
        </p:sp>
        <p:sp>
          <p:nvSpPr>
            <p:cNvPr id="60" name="椭圆 59"/>
            <p:cNvSpPr/>
            <p:nvPr/>
          </p:nvSpPr>
          <p:spPr>
            <a:xfrm>
              <a:off x="10920536" y="2619417"/>
              <a:ext cx="372287" cy="37228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fontScale="40000" lnSpcReduction="20000"/>
            </a:bodyPr>
            <a:lstStyle/>
            <a:p>
              <a:pPr algn="ctr"/>
              <a:r>
                <a:rPr lang="en-US" altLang="zh-CN">
                  <a:latin typeface="Arial"/>
                  <a:ea typeface="微软雅黑"/>
                  <a:sym typeface="Arial"/>
                </a:rPr>
                <a:t>2</a:t>
              </a:r>
            </a:p>
          </p:txBody>
        </p:sp>
        <p:sp>
          <p:nvSpPr>
            <p:cNvPr id="61" name="椭圆 60"/>
            <p:cNvSpPr/>
            <p:nvPr/>
          </p:nvSpPr>
          <p:spPr>
            <a:xfrm>
              <a:off x="935181" y="3890868"/>
              <a:ext cx="372287" cy="3722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fontScale="40000" lnSpcReduction="20000"/>
            </a:bodyPr>
            <a:lstStyle/>
            <a:p>
              <a:pPr algn="ctr"/>
              <a:r>
                <a:rPr lang="en-US" altLang="zh-CN">
                  <a:latin typeface="Arial"/>
                  <a:ea typeface="微软雅黑"/>
                  <a:sym typeface="Arial"/>
                </a:rPr>
                <a:t>4</a:t>
              </a:r>
            </a:p>
          </p:txBody>
        </p:sp>
        <p:sp>
          <p:nvSpPr>
            <p:cNvPr id="62" name="椭圆 61"/>
            <p:cNvSpPr/>
            <p:nvPr/>
          </p:nvSpPr>
          <p:spPr>
            <a:xfrm>
              <a:off x="10920536" y="3890868"/>
              <a:ext cx="372287" cy="37228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fontScale="40000" lnSpcReduction="20000"/>
            </a:bodyPr>
            <a:lstStyle/>
            <a:p>
              <a:pPr algn="ctr"/>
              <a:r>
                <a:rPr lang="en-US" altLang="zh-CN">
                  <a:latin typeface="Arial"/>
                  <a:ea typeface="微软雅黑"/>
                  <a:sym typeface="Arial"/>
                </a:rPr>
                <a:t>3</a:t>
              </a: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randombar(horizontal)">
                                      <p:cBhvr>
                                        <p:cTn id="7" dur="500"/>
                                        <p:tgtEl>
                                          <p:spTgt spid="49"/>
                                        </p:tgtEl>
                                      </p:cBhvr>
                                    </p:animEffect>
                                  </p:childTnLst>
                                </p:cTn>
                              </p:par>
                            </p:childTnLst>
                          </p:cTn>
                        </p:par>
                        <p:par>
                          <p:cTn id="8" fill="hold">
                            <p:stCondLst>
                              <p:cond delay="500"/>
                            </p:stCondLst>
                            <p:childTnLst>
                              <p:par>
                                <p:cTn id="9" presetID="31" presetClass="entr" presetSubtype="0" fill="hold" nodeType="after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p:cTn id="11" dur="1000" fill="hold"/>
                                        <p:tgtEl>
                                          <p:spTgt spid="53"/>
                                        </p:tgtEl>
                                        <p:attrNameLst>
                                          <p:attrName>ppt_w</p:attrName>
                                        </p:attrNameLst>
                                      </p:cBhvr>
                                      <p:tavLst>
                                        <p:tav tm="0">
                                          <p:val>
                                            <p:fltVal val="0"/>
                                          </p:val>
                                        </p:tav>
                                        <p:tav tm="100000">
                                          <p:val>
                                            <p:strVal val="#ppt_w"/>
                                          </p:val>
                                        </p:tav>
                                      </p:tavLst>
                                    </p:anim>
                                    <p:anim calcmode="lin" valueType="num">
                                      <p:cBhvr>
                                        <p:cTn id="12" dur="1000" fill="hold"/>
                                        <p:tgtEl>
                                          <p:spTgt spid="53"/>
                                        </p:tgtEl>
                                        <p:attrNameLst>
                                          <p:attrName>ppt_h</p:attrName>
                                        </p:attrNameLst>
                                      </p:cBhvr>
                                      <p:tavLst>
                                        <p:tav tm="0">
                                          <p:val>
                                            <p:fltVal val="0"/>
                                          </p:val>
                                        </p:tav>
                                        <p:tav tm="100000">
                                          <p:val>
                                            <p:strVal val="#ppt_h"/>
                                          </p:val>
                                        </p:tav>
                                      </p:tavLst>
                                    </p:anim>
                                    <p:anim calcmode="lin" valueType="num">
                                      <p:cBhvr>
                                        <p:cTn id="13" dur="1000" fill="hold"/>
                                        <p:tgtEl>
                                          <p:spTgt spid="53"/>
                                        </p:tgtEl>
                                        <p:attrNameLst>
                                          <p:attrName>style.rotation</p:attrName>
                                        </p:attrNameLst>
                                      </p:cBhvr>
                                      <p:tavLst>
                                        <p:tav tm="0">
                                          <p:val>
                                            <p:fltVal val="90"/>
                                          </p:val>
                                        </p:tav>
                                        <p:tav tm="100000">
                                          <p:val>
                                            <p:fltVal val="0"/>
                                          </p:val>
                                        </p:tav>
                                      </p:tavLst>
                                    </p:anim>
                                    <p:animEffect transition="in" filter="fade">
                                      <p:cBhvr>
                                        <p:cTn id="14" dur="1000"/>
                                        <p:tgtEl>
                                          <p:spTgt spid="53"/>
                                        </p:tgtEl>
                                      </p:cBhvr>
                                    </p:animEffect>
                                  </p:childTnLst>
                                </p:cTn>
                              </p:par>
                            </p:childTnLst>
                          </p:cTn>
                        </p:par>
                        <p:par>
                          <p:cTn id="15" fill="hold">
                            <p:stCondLst>
                              <p:cond delay="1500"/>
                            </p:stCondLst>
                            <p:childTnLst>
                              <p:par>
                                <p:cTn id="16" presetID="53" presetClass="entr" presetSubtype="16"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anim calcmode="lin" valueType="num">
                                      <p:cBhvr>
                                        <p:cTn id="18" dur="500" fill="hold"/>
                                        <p:tgtEl>
                                          <p:spTgt spid="54"/>
                                        </p:tgtEl>
                                        <p:attrNameLst>
                                          <p:attrName>ppt_w</p:attrName>
                                        </p:attrNameLst>
                                      </p:cBhvr>
                                      <p:tavLst>
                                        <p:tav tm="0">
                                          <p:val>
                                            <p:fltVal val="0"/>
                                          </p:val>
                                        </p:tav>
                                        <p:tav tm="100000">
                                          <p:val>
                                            <p:strVal val="#ppt_w"/>
                                          </p:val>
                                        </p:tav>
                                      </p:tavLst>
                                    </p:anim>
                                    <p:anim calcmode="lin" valueType="num">
                                      <p:cBhvr>
                                        <p:cTn id="19" dur="500" fill="hold"/>
                                        <p:tgtEl>
                                          <p:spTgt spid="54"/>
                                        </p:tgtEl>
                                        <p:attrNameLst>
                                          <p:attrName>ppt_h</p:attrName>
                                        </p:attrNameLst>
                                      </p:cBhvr>
                                      <p:tavLst>
                                        <p:tav tm="0">
                                          <p:val>
                                            <p:fltVal val="0"/>
                                          </p:val>
                                        </p:tav>
                                        <p:tav tm="100000">
                                          <p:val>
                                            <p:strVal val="#ppt_h"/>
                                          </p:val>
                                        </p:tav>
                                      </p:tavLst>
                                    </p:anim>
                                    <p:animEffect transition="in" filter="fade">
                                      <p:cBhvr>
                                        <p:cTn id="2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
          <p:cNvGrpSpPr/>
          <p:nvPr/>
        </p:nvGrpSpPr>
        <p:grpSpPr>
          <a:xfrm>
            <a:off x="529835" y="1541435"/>
            <a:ext cx="1986160" cy="1233089"/>
            <a:chOff x="706447" y="2055246"/>
            <a:chExt cx="2648215" cy="1644119"/>
          </a:xfrm>
        </p:grpSpPr>
        <p:sp>
          <p:nvSpPr>
            <p:cNvPr id="47" name="Flowchart: Manual Input 5"/>
            <p:cNvSpPr/>
            <p:nvPr/>
          </p:nvSpPr>
          <p:spPr>
            <a:xfrm>
              <a:off x="710993" y="2055246"/>
              <a:ext cx="2643669" cy="1644119"/>
            </a:xfrm>
            <a:prstGeom prst="flowChartManualInpu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48" name="Group 6"/>
            <p:cNvGrpSpPr/>
            <p:nvPr/>
          </p:nvGrpSpPr>
          <p:grpSpPr>
            <a:xfrm>
              <a:off x="706447" y="2836957"/>
              <a:ext cx="2642103" cy="736903"/>
              <a:chOff x="8638357" y="3611566"/>
              <a:chExt cx="2451920" cy="683859"/>
            </a:xfrm>
          </p:grpSpPr>
          <p:sp>
            <p:nvSpPr>
              <p:cNvPr id="50" name="TextBox 8"/>
              <p:cNvSpPr txBox="1"/>
              <p:nvPr/>
            </p:nvSpPr>
            <p:spPr>
              <a:xfrm>
                <a:off x="8638357" y="3611566"/>
                <a:ext cx="2451919" cy="314184"/>
              </a:xfrm>
              <a:prstGeom prst="rect">
                <a:avLst/>
              </a:prstGeom>
              <a:noFill/>
            </p:spPr>
            <p:txBody>
              <a:bodyPr wrap="none">
                <a:normAutofit fontScale="40000" lnSpcReduction="20000"/>
              </a:bodyPr>
              <a:lstStyle/>
              <a:p>
                <a:pPr algn="ctr" fontAlgn="base">
                  <a:spcBef>
                    <a:spcPct val="0"/>
                  </a:spcBef>
                  <a:spcAft>
                    <a:spcPct val="0"/>
                  </a:spcAft>
                </a:pPr>
                <a:r>
                  <a:rPr lang="zh-CN" altLang="en-US" sz="1600" b="1" dirty="0">
                    <a:latin typeface="Arial"/>
                    <a:ea typeface="微软雅黑"/>
                    <a:sym typeface="Arial"/>
                  </a:rPr>
                  <a:t>标题文本预设</a:t>
                </a:r>
                <a:br>
                  <a:rPr lang="zh-CN" altLang="en-US" sz="1600" b="1" dirty="0">
                    <a:latin typeface="Arial"/>
                    <a:ea typeface="微软雅黑"/>
                    <a:sym typeface="Arial"/>
                  </a:rPr>
                </a:br>
                <a:endParaRPr lang="zh-CN" altLang="en-US" sz="1600" b="1" dirty="0">
                  <a:latin typeface="Arial"/>
                  <a:ea typeface="微软雅黑"/>
                  <a:sym typeface="Arial"/>
                </a:endParaRPr>
              </a:p>
            </p:txBody>
          </p:sp>
          <p:sp>
            <p:nvSpPr>
              <p:cNvPr id="51" name="Rectangle 9"/>
              <p:cNvSpPr/>
              <p:nvPr/>
            </p:nvSpPr>
            <p:spPr>
              <a:xfrm>
                <a:off x="8648247" y="3866992"/>
                <a:ext cx="2442030" cy="428433"/>
              </a:xfrm>
              <a:prstGeom prst="rect">
                <a:avLst/>
              </a:prstGeom>
            </p:spPr>
            <p:txBody>
              <a:bodyPr wrap="square">
                <a:normAutofit fontScale="70000" lnSpcReduction="20000"/>
              </a:bodyPr>
              <a:lstStyle/>
              <a:p>
                <a:pPr algn="ctr">
                  <a:lnSpc>
                    <a:spcPct val="120000"/>
                  </a:lnSpc>
                </a:pPr>
                <a:r>
                  <a:rPr lang="zh-CN" altLang="en-US" sz="1100">
                    <a:latin typeface="Arial"/>
                    <a:ea typeface="微软雅黑"/>
                    <a:sym typeface="Arial"/>
                  </a:rPr>
                  <a:t>此部分内容作为文字排版占位显示</a:t>
                </a:r>
                <a:br>
                  <a:rPr lang="zh-CN" altLang="en-US" sz="1100">
                    <a:latin typeface="Arial"/>
                    <a:ea typeface="微软雅黑"/>
                    <a:sym typeface="Arial"/>
                  </a:rPr>
                </a:br>
                <a:r>
                  <a:rPr lang="zh-CN" altLang="en-US" sz="1100">
                    <a:latin typeface="Arial"/>
                    <a:ea typeface="微软雅黑"/>
                    <a:sym typeface="Arial"/>
                  </a:rPr>
                  <a:t>（建议使用主题字体）</a:t>
                </a:r>
              </a:p>
            </p:txBody>
          </p:sp>
        </p:grpSp>
        <p:sp>
          <p:nvSpPr>
            <p:cNvPr id="49" name="Rectangle 7"/>
            <p:cNvSpPr/>
            <p:nvPr/>
          </p:nvSpPr>
          <p:spPr>
            <a:xfrm>
              <a:off x="1707538" y="2268656"/>
              <a:ext cx="639918" cy="584775"/>
            </a:xfrm>
            <a:prstGeom prst="rect">
              <a:avLst/>
            </a:prstGeom>
          </p:spPr>
          <p:txBody>
            <a:bodyPr wrap="none">
              <a:normAutofit fontScale="85000" lnSpcReduction="20000"/>
            </a:bodyPr>
            <a:lstStyle/>
            <a:p>
              <a:pPr algn="ctr"/>
              <a:r>
                <a:rPr lang="en-AU" sz="3200">
                  <a:latin typeface="Arial"/>
                  <a:ea typeface="微软雅黑"/>
                  <a:sym typeface="Arial"/>
                </a:rPr>
                <a:t>01</a:t>
              </a:r>
            </a:p>
          </p:txBody>
        </p:sp>
      </p:grpSp>
      <p:grpSp>
        <p:nvGrpSpPr>
          <p:cNvPr id="5" name="Group 10"/>
          <p:cNvGrpSpPr/>
          <p:nvPr/>
        </p:nvGrpSpPr>
        <p:grpSpPr>
          <a:xfrm>
            <a:off x="2564830" y="1541435"/>
            <a:ext cx="1991689" cy="1233089"/>
            <a:chOff x="3419775" y="2055246"/>
            <a:chExt cx="2655586" cy="1644119"/>
          </a:xfrm>
        </p:grpSpPr>
        <p:sp>
          <p:nvSpPr>
            <p:cNvPr id="42" name="Flowchart: Manual Input 11"/>
            <p:cNvSpPr/>
            <p:nvPr/>
          </p:nvSpPr>
          <p:spPr>
            <a:xfrm flipH="1">
              <a:off x="3419775" y="2055246"/>
              <a:ext cx="2643669" cy="1644119"/>
            </a:xfrm>
            <a:prstGeom prst="flowChartManualInput">
              <a:avLst/>
            </a:prstGeom>
            <a:solidFill>
              <a:schemeClr val="accent2"/>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43" name="Group 12"/>
            <p:cNvGrpSpPr/>
            <p:nvPr/>
          </p:nvGrpSpPr>
          <p:grpSpPr>
            <a:xfrm>
              <a:off x="3431395" y="2836962"/>
              <a:ext cx="2643966" cy="736908"/>
              <a:chOff x="8700306" y="3611567"/>
              <a:chExt cx="2453649" cy="683863"/>
            </a:xfrm>
          </p:grpSpPr>
          <p:sp>
            <p:nvSpPr>
              <p:cNvPr id="45" name="TextBox 14"/>
              <p:cNvSpPr txBox="1"/>
              <p:nvPr/>
            </p:nvSpPr>
            <p:spPr>
              <a:xfrm>
                <a:off x="8700306" y="3611567"/>
                <a:ext cx="2442586" cy="314184"/>
              </a:xfrm>
              <a:prstGeom prst="rect">
                <a:avLst/>
              </a:prstGeom>
              <a:noFill/>
            </p:spPr>
            <p:txBody>
              <a:bodyPr wrap="none">
                <a:normAutofit fontScale="77500" lnSpcReduction="20000"/>
              </a:bodyPr>
              <a:lstStyle/>
              <a:p>
                <a:pPr algn="ctr" fontAlgn="base">
                  <a:spcBef>
                    <a:spcPct val="0"/>
                  </a:spcBef>
                  <a:spcAft>
                    <a:spcPct val="0"/>
                  </a:spcAft>
                </a:pPr>
                <a:r>
                  <a:rPr lang="zh-CN" altLang="en-US" sz="1600" b="1" dirty="0">
                    <a:solidFill>
                      <a:schemeClr val="bg1"/>
                    </a:solidFill>
                    <a:latin typeface="Arial"/>
                    <a:ea typeface="微软雅黑"/>
                    <a:sym typeface="Arial"/>
                  </a:rPr>
                  <a:t>标题文本预设</a:t>
                </a:r>
              </a:p>
            </p:txBody>
          </p:sp>
          <p:sp>
            <p:nvSpPr>
              <p:cNvPr id="46" name="Rectangle 15"/>
              <p:cNvSpPr/>
              <p:nvPr/>
            </p:nvSpPr>
            <p:spPr>
              <a:xfrm>
                <a:off x="8700595" y="3866997"/>
                <a:ext cx="2453360" cy="428433"/>
              </a:xfrm>
              <a:prstGeom prst="rect">
                <a:avLst/>
              </a:prstGeom>
            </p:spPr>
            <p:txBody>
              <a:bodyPr wrap="square">
                <a:normAutofit fontScale="70000" lnSpcReduction="20000"/>
              </a:bodyPr>
              <a:lstStyle/>
              <a:p>
                <a:pPr algn="ctr">
                  <a:lnSpc>
                    <a:spcPct val="120000"/>
                  </a:lnSpc>
                </a:pPr>
                <a:r>
                  <a:rPr lang="zh-CN" altLang="en-US" sz="1100">
                    <a:solidFill>
                      <a:schemeClr val="bg1"/>
                    </a:solidFill>
                    <a:latin typeface="Arial"/>
                    <a:ea typeface="微软雅黑"/>
                    <a:sym typeface="Arial"/>
                  </a:rPr>
                  <a:t>此部分内容作为文字排版占位显示</a:t>
                </a:r>
                <a:br>
                  <a:rPr lang="zh-CN" altLang="en-US" sz="1100">
                    <a:solidFill>
                      <a:schemeClr val="bg1"/>
                    </a:solidFill>
                    <a:latin typeface="Arial"/>
                    <a:ea typeface="微软雅黑"/>
                    <a:sym typeface="Arial"/>
                  </a:rPr>
                </a:br>
                <a:r>
                  <a:rPr lang="zh-CN" altLang="en-US" sz="1100">
                    <a:solidFill>
                      <a:schemeClr val="bg1"/>
                    </a:solidFill>
                    <a:latin typeface="Arial"/>
                    <a:ea typeface="微软雅黑"/>
                    <a:sym typeface="Arial"/>
                  </a:rPr>
                  <a:t>（建议使用主题字体）</a:t>
                </a:r>
              </a:p>
            </p:txBody>
          </p:sp>
        </p:grpSp>
        <p:sp>
          <p:nvSpPr>
            <p:cNvPr id="44" name="Rectangle 13"/>
            <p:cNvSpPr/>
            <p:nvPr/>
          </p:nvSpPr>
          <p:spPr>
            <a:xfrm>
              <a:off x="4351207" y="2268656"/>
              <a:ext cx="639918" cy="584775"/>
            </a:xfrm>
            <a:prstGeom prst="rect">
              <a:avLst/>
            </a:prstGeom>
          </p:spPr>
          <p:txBody>
            <a:bodyPr wrap="none">
              <a:normAutofit fontScale="85000" lnSpcReduction="20000"/>
            </a:bodyPr>
            <a:lstStyle/>
            <a:p>
              <a:pPr algn="ctr"/>
              <a:r>
                <a:rPr lang="en-AU" sz="3200">
                  <a:solidFill>
                    <a:schemeClr val="bg1"/>
                  </a:solidFill>
                  <a:latin typeface="Arial"/>
                  <a:ea typeface="微软雅黑"/>
                  <a:sym typeface="Arial"/>
                </a:rPr>
                <a:t>02</a:t>
              </a:r>
            </a:p>
          </p:txBody>
        </p:sp>
      </p:grpSp>
      <p:grpSp>
        <p:nvGrpSpPr>
          <p:cNvPr id="6" name="Group 22"/>
          <p:cNvGrpSpPr/>
          <p:nvPr/>
        </p:nvGrpSpPr>
        <p:grpSpPr>
          <a:xfrm>
            <a:off x="4596416" y="1544160"/>
            <a:ext cx="1982755" cy="1233089"/>
            <a:chOff x="6128557" y="2058880"/>
            <a:chExt cx="2643675" cy="1644119"/>
          </a:xfrm>
        </p:grpSpPr>
        <p:sp>
          <p:nvSpPr>
            <p:cNvPr id="37" name="Flowchart: Manual Input 17"/>
            <p:cNvSpPr/>
            <p:nvPr/>
          </p:nvSpPr>
          <p:spPr>
            <a:xfrm>
              <a:off x="6128558" y="2058880"/>
              <a:ext cx="2643669" cy="1644119"/>
            </a:xfrm>
            <a:prstGeom prst="flowChartManualInput">
              <a:avLst/>
            </a:prstGeom>
            <a:solidFill>
              <a:schemeClr val="accent5"/>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38" name="Group 18"/>
            <p:cNvGrpSpPr/>
            <p:nvPr/>
          </p:nvGrpSpPr>
          <p:grpSpPr>
            <a:xfrm>
              <a:off x="6128557" y="2836958"/>
              <a:ext cx="2643675" cy="706130"/>
              <a:chOff x="8642573" y="3611567"/>
              <a:chExt cx="2453378" cy="655301"/>
            </a:xfrm>
          </p:grpSpPr>
          <p:sp>
            <p:nvSpPr>
              <p:cNvPr id="40" name="TextBox 20"/>
              <p:cNvSpPr txBox="1"/>
              <p:nvPr/>
            </p:nvSpPr>
            <p:spPr>
              <a:xfrm>
                <a:off x="9207389" y="3611567"/>
                <a:ext cx="1313862" cy="314184"/>
              </a:xfrm>
              <a:prstGeom prst="rect">
                <a:avLst/>
              </a:prstGeom>
              <a:noFill/>
            </p:spPr>
            <p:txBody>
              <a:bodyPr wrap="none">
                <a:normAutofit fontScale="77500" lnSpcReduction="20000"/>
              </a:bodyPr>
              <a:lstStyle/>
              <a:p>
                <a:pPr algn="ctr" fontAlgn="base">
                  <a:spcBef>
                    <a:spcPct val="0"/>
                  </a:spcBef>
                  <a:spcAft>
                    <a:spcPct val="0"/>
                  </a:spcAft>
                </a:pPr>
                <a:r>
                  <a:rPr lang="zh-CN" altLang="en-US" sz="1600" b="1" dirty="0">
                    <a:solidFill>
                      <a:schemeClr val="bg1"/>
                    </a:solidFill>
                    <a:latin typeface="Arial"/>
                    <a:ea typeface="微软雅黑"/>
                    <a:sym typeface="Arial"/>
                  </a:rPr>
                  <a:t>标题文本预设</a:t>
                </a:r>
              </a:p>
            </p:txBody>
          </p:sp>
          <p:sp>
            <p:nvSpPr>
              <p:cNvPr id="41" name="Rectangle 21"/>
              <p:cNvSpPr/>
              <p:nvPr/>
            </p:nvSpPr>
            <p:spPr>
              <a:xfrm>
                <a:off x="8642573" y="3866997"/>
                <a:ext cx="2453378" cy="399871"/>
              </a:xfrm>
              <a:prstGeom prst="rect">
                <a:avLst/>
              </a:prstGeom>
            </p:spPr>
            <p:txBody>
              <a:bodyPr wrap="square">
                <a:normAutofit fontScale="62500" lnSpcReduction="20000"/>
              </a:bodyPr>
              <a:lstStyle/>
              <a:p>
                <a:pPr algn="ctr">
                  <a:lnSpc>
                    <a:spcPct val="120000"/>
                  </a:lnSpc>
                </a:pPr>
                <a:r>
                  <a:rPr lang="zh-CN" altLang="en-US" sz="1100" dirty="0">
                    <a:solidFill>
                      <a:schemeClr val="bg1"/>
                    </a:solidFill>
                    <a:latin typeface="Arial"/>
                    <a:ea typeface="微软雅黑"/>
                    <a:sym typeface="Arial"/>
                  </a:rPr>
                  <a:t>此部分内容作为文字排版占位显示</a:t>
                </a:r>
                <a:br>
                  <a:rPr lang="zh-CN" altLang="en-US" sz="1100" dirty="0">
                    <a:solidFill>
                      <a:schemeClr val="bg1"/>
                    </a:solidFill>
                    <a:latin typeface="Arial"/>
                    <a:ea typeface="微软雅黑"/>
                    <a:sym typeface="Arial"/>
                  </a:rPr>
                </a:br>
                <a:r>
                  <a:rPr lang="zh-CN" altLang="en-US" sz="1100" dirty="0">
                    <a:solidFill>
                      <a:schemeClr val="bg1"/>
                    </a:solidFill>
                    <a:latin typeface="Arial"/>
                    <a:ea typeface="微软雅黑"/>
                    <a:sym typeface="Arial"/>
                  </a:rPr>
                  <a:t>（建议使用主题字体）</a:t>
                </a:r>
              </a:p>
            </p:txBody>
          </p:sp>
        </p:grpSp>
        <p:sp>
          <p:nvSpPr>
            <p:cNvPr id="39" name="Rectangle 19"/>
            <p:cNvSpPr/>
            <p:nvPr/>
          </p:nvSpPr>
          <p:spPr>
            <a:xfrm>
              <a:off x="7138518" y="2268656"/>
              <a:ext cx="639918" cy="584775"/>
            </a:xfrm>
            <a:prstGeom prst="rect">
              <a:avLst/>
            </a:prstGeom>
          </p:spPr>
          <p:txBody>
            <a:bodyPr wrap="none">
              <a:normAutofit fontScale="85000" lnSpcReduction="20000"/>
            </a:bodyPr>
            <a:lstStyle/>
            <a:p>
              <a:pPr algn="ctr"/>
              <a:r>
                <a:rPr lang="en-AU" sz="3200">
                  <a:solidFill>
                    <a:schemeClr val="bg1"/>
                  </a:solidFill>
                  <a:latin typeface="Arial"/>
                  <a:ea typeface="微软雅黑"/>
                  <a:sym typeface="Arial"/>
                </a:rPr>
                <a:t>03</a:t>
              </a:r>
            </a:p>
          </p:txBody>
        </p:sp>
      </p:grpSp>
      <p:grpSp>
        <p:nvGrpSpPr>
          <p:cNvPr id="7" name="Group 34"/>
          <p:cNvGrpSpPr/>
          <p:nvPr/>
        </p:nvGrpSpPr>
        <p:grpSpPr>
          <a:xfrm>
            <a:off x="6628001" y="1541435"/>
            <a:ext cx="1986199" cy="1233089"/>
            <a:chOff x="8837339" y="2055246"/>
            <a:chExt cx="2648266" cy="1644119"/>
          </a:xfrm>
        </p:grpSpPr>
        <p:sp>
          <p:nvSpPr>
            <p:cNvPr id="32" name="Flowchart: Manual Input 23"/>
            <p:cNvSpPr/>
            <p:nvPr/>
          </p:nvSpPr>
          <p:spPr>
            <a:xfrm flipH="1">
              <a:off x="8837339" y="2055246"/>
              <a:ext cx="2643669" cy="1644119"/>
            </a:xfrm>
            <a:prstGeom prst="flowChartManualInpu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a:ea typeface="微软雅黑"/>
                <a:sym typeface="Arial"/>
              </a:endParaRPr>
            </a:p>
          </p:txBody>
        </p:sp>
        <p:grpSp>
          <p:nvGrpSpPr>
            <p:cNvPr id="33" name="Group 24"/>
            <p:cNvGrpSpPr/>
            <p:nvPr/>
          </p:nvGrpSpPr>
          <p:grpSpPr>
            <a:xfrm>
              <a:off x="8841850" y="2836962"/>
              <a:ext cx="2643755" cy="736908"/>
              <a:chOff x="8642535" y="3611567"/>
              <a:chExt cx="2453452" cy="683863"/>
            </a:xfrm>
          </p:grpSpPr>
          <p:sp>
            <p:nvSpPr>
              <p:cNvPr id="35" name="TextBox 26"/>
              <p:cNvSpPr txBox="1"/>
              <p:nvPr/>
            </p:nvSpPr>
            <p:spPr>
              <a:xfrm>
                <a:off x="9207387" y="3611567"/>
                <a:ext cx="1313862" cy="314184"/>
              </a:xfrm>
              <a:prstGeom prst="rect">
                <a:avLst/>
              </a:prstGeom>
              <a:noFill/>
            </p:spPr>
            <p:txBody>
              <a:bodyPr wrap="none">
                <a:normAutofit fontScale="77500" lnSpcReduction="20000"/>
              </a:bodyPr>
              <a:lstStyle/>
              <a:p>
                <a:pPr algn="ctr" fontAlgn="base">
                  <a:spcBef>
                    <a:spcPct val="0"/>
                  </a:spcBef>
                  <a:spcAft>
                    <a:spcPct val="0"/>
                  </a:spcAft>
                </a:pPr>
                <a:r>
                  <a:rPr lang="zh-CN" altLang="en-US" sz="1600" b="1" dirty="0">
                    <a:latin typeface="Arial"/>
                    <a:ea typeface="微软雅黑"/>
                    <a:sym typeface="Arial"/>
                  </a:rPr>
                  <a:t>标题文本预设</a:t>
                </a:r>
              </a:p>
            </p:txBody>
          </p:sp>
          <p:sp>
            <p:nvSpPr>
              <p:cNvPr id="36" name="Rectangle 27"/>
              <p:cNvSpPr/>
              <p:nvPr/>
            </p:nvSpPr>
            <p:spPr>
              <a:xfrm>
                <a:off x="8642535" y="3866997"/>
                <a:ext cx="2453452" cy="428433"/>
              </a:xfrm>
              <a:prstGeom prst="rect">
                <a:avLst/>
              </a:prstGeom>
            </p:spPr>
            <p:txBody>
              <a:bodyPr wrap="square">
                <a:normAutofit fontScale="70000" lnSpcReduction="20000"/>
              </a:bodyPr>
              <a:lstStyle/>
              <a:p>
                <a:pPr algn="ctr">
                  <a:lnSpc>
                    <a:spcPct val="120000"/>
                  </a:lnSpc>
                </a:pPr>
                <a:r>
                  <a:rPr lang="zh-CN" altLang="en-US" sz="1100" dirty="0">
                    <a:latin typeface="Arial"/>
                    <a:ea typeface="微软雅黑"/>
                    <a:sym typeface="Arial"/>
                  </a:rPr>
                  <a:t>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grpSp>
        <p:sp>
          <p:nvSpPr>
            <p:cNvPr id="34" name="Rectangle 25"/>
            <p:cNvSpPr/>
            <p:nvPr/>
          </p:nvSpPr>
          <p:spPr>
            <a:xfrm>
              <a:off x="9853660" y="2268656"/>
              <a:ext cx="609461" cy="584775"/>
            </a:xfrm>
            <a:prstGeom prst="rect">
              <a:avLst/>
            </a:prstGeom>
          </p:spPr>
          <p:txBody>
            <a:bodyPr wrap="none">
              <a:normAutofit fontScale="85000" lnSpcReduction="20000"/>
            </a:bodyPr>
            <a:lstStyle/>
            <a:p>
              <a:pPr algn="ctr"/>
              <a:r>
                <a:rPr lang="en-AU" sz="3200" dirty="0">
                  <a:latin typeface="Arial"/>
                  <a:ea typeface="微软雅黑"/>
                  <a:sym typeface="Arial"/>
                </a:rPr>
                <a:t>04</a:t>
              </a:r>
            </a:p>
          </p:txBody>
        </p:sp>
      </p:grpSp>
      <p:grpSp>
        <p:nvGrpSpPr>
          <p:cNvPr id="8" name="Group 4"/>
          <p:cNvGrpSpPr/>
          <p:nvPr/>
        </p:nvGrpSpPr>
        <p:grpSpPr>
          <a:xfrm>
            <a:off x="533245" y="2816354"/>
            <a:ext cx="1982751" cy="1233089"/>
            <a:chOff x="710994" y="3755139"/>
            <a:chExt cx="2643669" cy="1644119"/>
          </a:xfrm>
        </p:grpSpPr>
        <p:sp>
          <p:nvSpPr>
            <p:cNvPr id="27" name="Flowchart: Manual Input 29"/>
            <p:cNvSpPr/>
            <p:nvPr/>
          </p:nvSpPr>
          <p:spPr>
            <a:xfrm flipV="1">
              <a:off x="710994" y="3755139"/>
              <a:ext cx="2643669" cy="1644119"/>
            </a:xfrm>
            <a:prstGeom prst="flowChartManualInput">
              <a:avLst/>
            </a:prstGeom>
            <a:solidFill>
              <a:schemeClr val="accent3"/>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28" name="Group 30"/>
            <p:cNvGrpSpPr/>
            <p:nvPr/>
          </p:nvGrpSpPr>
          <p:grpSpPr>
            <a:xfrm>
              <a:off x="761581" y="4340917"/>
              <a:ext cx="2542491" cy="736908"/>
              <a:chOff x="8689522" y="3611567"/>
              <a:chExt cx="2359478" cy="683863"/>
            </a:xfrm>
          </p:grpSpPr>
          <p:sp>
            <p:nvSpPr>
              <p:cNvPr id="30" name="TextBox 32"/>
              <p:cNvSpPr txBox="1"/>
              <p:nvPr/>
            </p:nvSpPr>
            <p:spPr>
              <a:xfrm>
                <a:off x="9207388" y="3611567"/>
                <a:ext cx="1313862" cy="314184"/>
              </a:xfrm>
              <a:prstGeom prst="rect">
                <a:avLst/>
              </a:prstGeom>
              <a:noFill/>
            </p:spPr>
            <p:txBody>
              <a:bodyPr wrap="none">
                <a:normAutofit fontScale="77500" lnSpcReduction="20000"/>
              </a:bodyPr>
              <a:lstStyle/>
              <a:p>
                <a:pPr algn="ctr" fontAlgn="base">
                  <a:spcBef>
                    <a:spcPct val="0"/>
                  </a:spcBef>
                  <a:spcAft>
                    <a:spcPct val="0"/>
                  </a:spcAft>
                </a:pPr>
                <a:r>
                  <a:rPr lang="zh-CN" altLang="en-US" sz="1600" b="1">
                    <a:solidFill>
                      <a:schemeClr val="bg1"/>
                    </a:solidFill>
                    <a:latin typeface="Arial"/>
                    <a:ea typeface="微软雅黑"/>
                    <a:sym typeface="Arial"/>
                  </a:rPr>
                  <a:t>标题文本预设</a:t>
                </a:r>
              </a:p>
            </p:txBody>
          </p:sp>
          <p:sp>
            <p:nvSpPr>
              <p:cNvPr id="31" name="Rectangle 33"/>
              <p:cNvSpPr/>
              <p:nvPr/>
            </p:nvSpPr>
            <p:spPr>
              <a:xfrm>
                <a:off x="8689522" y="3866997"/>
                <a:ext cx="2359478" cy="428433"/>
              </a:xfrm>
              <a:prstGeom prst="rect">
                <a:avLst/>
              </a:prstGeom>
            </p:spPr>
            <p:txBody>
              <a:bodyPr wrap="square">
                <a:normAutofit fontScale="70000" lnSpcReduction="20000"/>
              </a:bodyPr>
              <a:lstStyle/>
              <a:p>
                <a:pPr algn="ctr">
                  <a:lnSpc>
                    <a:spcPct val="120000"/>
                  </a:lnSpc>
                </a:pPr>
                <a:r>
                  <a:rPr lang="zh-CN" altLang="en-US" sz="1100">
                    <a:solidFill>
                      <a:schemeClr val="bg1"/>
                    </a:solidFill>
                    <a:latin typeface="Arial"/>
                    <a:ea typeface="微软雅黑"/>
                    <a:sym typeface="Arial"/>
                  </a:rPr>
                  <a:t>此部分内容作为文字排版占位显示（建议使用主题字体）</a:t>
                </a:r>
              </a:p>
            </p:txBody>
          </p:sp>
        </p:grpSp>
        <p:sp>
          <p:nvSpPr>
            <p:cNvPr id="29" name="Rectangle 31"/>
            <p:cNvSpPr/>
            <p:nvPr/>
          </p:nvSpPr>
          <p:spPr>
            <a:xfrm>
              <a:off x="1707538" y="3772270"/>
              <a:ext cx="639918" cy="584775"/>
            </a:xfrm>
            <a:prstGeom prst="rect">
              <a:avLst/>
            </a:prstGeom>
          </p:spPr>
          <p:txBody>
            <a:bodyPr wrap="none">
              <a:normAutofit fontScale="85000" lnSpcReduction="20000"/>
            </a:bodyPr>
            <a:lstStyle/>
            <a:p>
              <a:pPr algn="ctr"/>
              <a:r>
                <a:rPr lang="en-AU" sz="3200" dirty="0">
                  <a:solidFill>
                    <a:schemeClr val="bg1"/>
                  </a:solidFill>
                  <a:latin typeface="Arial"/>
                  <a:ea typeface="微软雅黑"/>
                  <a:sym typeface="Arial"/>
                </a:rPr>
                <a:t>05</a:t>
              </a:r>
            </a:p>
          </p:txBody>
        </p:sp>
      </p:grpSp>
      <p:grpSp>
        <p:nvGrpSpPr>
          <p:cNvPr id="9" name="Group 40"/>
          <p:cNvGrpSpPr/>
          <p:nvPr/>
        </p:nvGrpSpPr>
        <p:grpSpPr>
          <a:xfrm>
            <a:off x="6612650" y="2816354"/>
            <a:ext cx="1998104" cy="1233089"/>
            <a:chOff x="8816870" y="3755139"/>
            <a:chExt cx="2664140" cy="1644119"/>
          </a:xfrm>
        </p:grpSpPr>
        <p:sp>
          <p:nvSpPr>
            <p:cNvPr id="22" name="Flowchart: Manual Input 35"/>
            <p:cNvSpPr/>
            <p:nvPr/>
          </p:nvSpPr>
          <p:spPr>
            <a:xfrm flipH="1" flipV="1">
              <a:off x="8837340" y="3755139"/>
              <a:ext cx="2643669" cy="1644119"/>
            </a:xfrm>
            <a:prstGeom prst="flowChartManualInput">
              <a:avLst/>
            </a:prstGeom>
            <a:solidFill>
              <a:schemeClr val="accent4"/>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23" name="Group 36"/>
            <p:cNvGrpSpPr/>
            <p:nvPr/>
          </p:nvGrpSpPr>
          <p:grpSpPr>
            <a:xfrm>
              <a:off x="8816870" y="4340917"/>
              <a:ext cx="2664140" cy="736908"/>
              <a:chOff x="8633076" y="3611567"/>
              <a:chExt cx="2472370" cy="683863"/>
            </a:xfrm>
          </p:grpSpPr>
          <p:sp>
            <p:nvSpPr>
              <p:cNvPr id="25" name="TextBox 38"/>
              <p:cNvSpPr txBox="1"/>
              <p:nvPr/>
            </p:nvSpPr>
            <p:spPr>
              <a:xfrm>
                <a:off x="9227556" y="3611567"/>
                <a:ext cx="1313862" cy="314184"/>
              </a:xfrm>
              <a:prstGeom prst="rect">
                <a:avLst/>
              </a:prstGeom>
              <a:noFill/>
            </p:spPr>
            <p:txBody>
              <a:bodyPr wrap="none">
                <a:normAutofit fontScale="77500" lnSpcReduction="20000"/>
              </a:bodyPr>
              <a:lstStyle/>
              <a:p>
                <a:pPr algn="ctr" fontAlgn="base">
                  <a:spcBef>
                    <a:spcPct val="0"/>
                  </a:spcBef>
                  <a:spcAft>
                    <a:spcPct val="0"/>
                  </a:spcAft>
                </a:pPr>
                <a:r>
                  <a:rPr lang="zh-CN" altLang="en-US" sz="1600" b="1">
                    <a:solidFill>
                      <a:schemeClr val="bg1"/>
                    </a:solidFill>
                    <a:latin typeface="Arial"/>
                    <a:ea typeface="微软雅黑"/>
                    <a:sym typeface="Arial"/>
                  </a:rPr>
                  <a:t>标题文本预设</a:t>
                </a:r>
              </a:p>
            </p:txBody>
          </p:sp>
          <p:sp>
            <p:nvSpPr>
              <p:cNvPr id="26" name="Rectangle 39"/>
              <p:cNvSpPr/>
              <p:nvPr/>
            </p:nvSpPr>
            <p:spPr>
              <a:xfrm>
                <a:off x="8633076" y="3866997"/>
                <a:ext cx="2472370" cy="428433"/>
              </a:xfrm>
              <a:prstGeom prst="rect">
                <a:avLst/>
              </a:prstGeom>
            </p:spPr>
            <p:txBody>
              <a:bodyPr wrap="square">
                <a:normAutofit fontScale="70000" lnSpcReduction="20000"/>
              </a:bodyPr>
              <a:lstStyle/>
              <a:p>
                <a:pPr algn="ctr">
                  <a:lnSpc>
                    <a:spcPct val="120000"/>
                  </a:lnSpc>
                </a:pPr>
                <a:r>
                  <a:rPr lang="zh-CN" altLang="en-US" sz="1100" dirty="0">
                    <a:solidFill>
                      <a:schemeClr val="bg1"/>
                    </a:solidFill>
                    <a:latin typeface="Arial"/>
                    <a:ea typeface="微软雅黑"/>
                    <a:sym typeface="Arial"/>
                  </a:rPr>
                  <a:t>此部分内容作为文字排版占位显示</a:t>
                </a:r>
                <a:br>
                  <a:rPr lang="zh-CN" altLang="en-US" sz="1100" dirty="0">
                    <a:solidFill>
                      <a:schemeClr val="bg1"/>
                    </a:solidFill>
                    <a:latin typeface="Arial"/>
                    <a:ea typeface="微软雅黑"/>
                    <a:sym typeface="Arial"/>
                  </a:rPr>
                </a:br>
                <a:r>
                  <a:rPr lang="zh-CN" altLang="en-US" sz="1100" dirty="0">
                    <a:solidFill>
                      <a:schemeClr val="bg1"/>
                    </a:solidFill>
                    <a:latin typeface="Arial"/>
                    <a:ea typeface="微软雅黑"/>
                    <a:sym typeface="Arial"/>
                  </a:rPr>
                  <a:t>（建议使用主题字体）</a:t>
                </a:r>
              </a:p>
            </p:txBody>
          </p:sp>
        </p:grpSp>
        <p:sp>
          <p:nvSpPr>
            <p:cNvPr id="24" name="Rectangle 37"/>
            <p:cNvSpPr/>
            <p:nvPr/>
          </p:nvSpPr>
          <p:spPr>
            <a:xfrm>
              <a:off x="9838433" y="3772270"/>
              <a:ext cx="639918" cy="584775"/>
            </a:xfrm>
            <a:prstGeom prst="rect">
              <a:avLst/>
            </a:prstGeom>
          </p:spPr>
          <p:txBody>
            <a:bodyPr wrap="none">
              <a:normAutofit fontScale="85000" lnSpcReduction="20000"/>
            </a:bodyPr>
            <a:lstStyle/>
            <a:p>
              <a:pPr algn="ctr"/>
              <a:r>
                <a:rPr lang="en-AU" sz="3200" dirty="0">
                  <a:solidFill>
                    <a:schemeClr val="bg1"/>
                  </a:solidFill>
                  <a:latin typeface="Arial"/>
                  <a:ea typeface="微软雅黑"/>
                  <a:sym typeface="Arial"/>
                </a:rPr>
                <a:t>08</a:t>
              </a:r>
            </a:p>
          </p:txBody>
        </p:sp>
      </p:grpSp>
      <p:grpSp>
        <p:nvGrpSpPr>
          <p:cNvPr id="10" name="Group 16"/>
          <p:cNvGrpSpPr/>
          <p:nvPr/>
        </p:nvGrpSpPr>
        <p:grpSpPr>
          <a:xfrm>
            <a:off x="2555887" y="2816354"/>
            <a:ext cx="2000627" cy="1233089"/>
            <a:chOff x="3407851" y="3755139"/>
            <a:chExt cx="2667504" cy="1644119"/>
          </a:xfrm>
        </p:grpSpPr>
        <p:sp>
          <p:nvSpPr>
            <p:cNvPr id="17" name="Flowchart: Manual Input 41"/>
            <p:cNvSpPr/>
            <p:nvPr/>
          </p:nvSpPr>
          <p:spPr>
            <a:xfrm flipH="1" flipV="1">
              <a:off x="3419776" y="3755139"/>
              <a:ext cx="2643669" cy="1644119"/>
            </a:xfrm>
            <a:prstGeom prst="flowChartManualInpu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18" name="Group 42"/>
            <p:cNvGrpSpPr/>
            <p:nvPr/>
          </p:nvGrpSpPr>
          <p:grpSpPr>
            <a:xfrm>
              <a:off x="3407851" y="4340917"/>
              <a:ext cx="2667504" cy="736908"/>
              <a:chOff x="8631514" y="3611567"/>
              <a:chExt cx="2475494" cy="683863"/>
            </a:xfrm>
          </p:grpSpPr>
          <p:sp>
            <p:nvSpPr>
              <p:cNvPr id="20" name="TextBox 44"/>
              <p:cNvSpPr txBox="1"/>
              <p:nvPr/>
            </p:nvSpPr>
            <p:spPr>
              <a:xfrm>
                <a:off x="9239771" y="3611567"/>
                <a:ext cx="1313862" cy="314184"/>
              </a:xfrm>
              <a:prstGeom prst="rect">
                <a:avLst/>
              </a:prstGeom>
              <a:noFill/>
            </p:spPr>
            <p:txBody>
              <a:bodyPr wrap="none">
                <a:normAutofit fontScale="77500" lnSpcReduction="20000"/>
              </a:bodyPr>
              <a:lstStyle/>
              <a:p>
                <a:pPr algn="ctr" fontAlgn="base">
                  <a:spcBef>
                    <a:spcPct val="0"/>
                  </a:spcBef>
                  <a:spcAft>
                    <a:spcPct val="0"/>
                  </a:spcAft>
                </a:pPr>
                <a:r>
                  <a:rPr lang="zh-CN" altLang="en-US" sz="1600" b="1">
                    <a:latin typeface="Arial"/>
                    <a:ea typeface="微软雅黑"/>
                    <a:sym typeface="Arial"/>
                  </a:rPr>
                  <a:t>标题文本预设</a:t>
                </a:r>
              </a:p>
            </p:txBody>
          </p:sp>
          <p:sp>
            <p:nvSpPr>
              <p:cNvPr id="21" name="Rectangle 45"/>
              <p:cNvSpPr/>
              <p:nvPr/>
            </p:nvSpPr>
            <p:spPr>
              <a:xfrm>
                <a:off x="8631514" y="3866997"/>
                <a:ext cx="2475494" cy="428433"/>
              </a:xfrm>
              <a:prstGeom prst="rect">
                <a:avLst/>
              </a:prstGeom>
            </p:spPr>
            <p:txBody>
              <a:bodyPr wrap="square">
                <a:normAutofit fontScale="70000" lnSpcReduction="20000"/>
              </a:bodyPr>
              <a:lstStyle/>
              <a:p>
                <a:pPr algn="ctr">
                  <a:lnSpc>
                    <a:spcPct val="120000"/>
                  </a:lnSpc>
                </a:pPr>
                <a:r>
                  <a:rPr lang="zh-CN" altLang="en-US" sz="1100">
                    <a:latin typeface="Arial"/>
                    <a:ea typeface="微软雅黑"/>
                    <a:sym typeface="Arial"/>
                  </a:rPr>
                  <a:t>此部分内容作为文字排版占位显示</a:t>
                </a:r>
                <a:br>
                  <a:rPr lang="zh-CN" altLang="en-US" sz="1100">
                    <a:latin typeface="Arial"/>
                    <a:ea typeface="微软雅黑"/>
                    <a:sym typeface="Arial"/>
                  </a:rPr>
                </a:br>
                <a:r>
                  <a:rPr lang="zh-CN" altLang="en-US" sz="1100">
                    <a:latin typeface="Arial"/>
                    <a:ea typeface="微软雅黑"/>
                    <a:sym typeface="Arial"/>
                  </a:rPr>
                  <a:t>（建议使用主题字体）</a:t>
                </a:r>
              </a:p>
            </p:txBody>
          </p:sp>
        </p:grpSp>
        <p:sp>
          <p:nvSpPr>
            <p:cNvPr id="19" name="Rectangle 43"/>
            <p:cNvSpPr/>
            <p:nvPr/>
          </p:nvSpPr>
          <p:spPr>
            <a:xfrm>
              <a:off x="4351207" y="3772270"/>
              <a:ext cx="639918" cy="584775"/>
            </a:xfrm>
            <a:prstGeom prst="rect">
              <a:avLst/>
            </a:prstGeom>
          </p:spPr>
          <p:txBody>
            <a:bodyPr wrap="none">
              <a:normAutofit fontScale="85000" lnSpcReduction="20000"/>
            </a:bodyPr>
            <a:lstStyle/>
            <a:p>
              <a:pPr algn="ctr"/>
              <a:r>
                <a:rPr lang="en-AU" sz="3200">
                  <a:latin typeface="Arial"/>
                  <a:ea typeface="微软雅黑"/>
                  <a:sym typeface="Arial"/>
                </a:rPr>
                <a:t>06</a:t>
              </a:r>
            </a:p>
          </p:txBody>
        </p:sp>
      </p:grpSp>
      <p:grpSp>
        <p:nvGrpSpPr>
          <p:cNvPr id="11" name="Group 28"/>
          <p:cNvGrpSpPr/>
          <p:nvPr/>
        </p:nvGrpSpPr>
        <p:grpSpPr>
          <a:xfrm>
            <a:off x="4596416" y="2816354"/>
            <a:ext cx="1982752" cy="1233089"/>
            <a:chOff x="6128558" y="3755139"/>
            <a:chExt cx="2643671" cy="1644119"/>
          </a:xfrm>
        </p:grpSpPr>
        <p:sp>
          <p:nvSpPr>
            <p:cNvPr id="12" name="Flowchart: Manual Input 47"/>
            <p:cNvSpPr/>
            <p:nvPr/>
          </p:nvSpPr>
          <p:spPr>
            <a:xfrm flipV="1">
              <a:off x="6128558" y="3755139"/>
              <a:ext cx="2643669" cy="1644119"/>
            </a:xfrm>
            <a:prstGeom prst="flowChartManualInput">
              <a:avLst/>
            </a:prstGeom>
            <a:solidFill>
              <a:schemeClr val="bg1">
                <a:lumMod val="75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13" name="Group 48"/>
            <p:cNvGrpSpPr/>
            <p:nvPr/>
          </p:nvGrpSpPr>
          <p:grpSpPr>
            <a:xfrm>
              <a:off x="6136863" y="4340917"/>
              <a:ext cx="2635366" cy="736908"/>
              <a:chOff x="8646428" y="3611567"/>
              <a:chExt cx="2445667" cy="683863"/>
            </a:xfrm>
          </p:grpSpPr>
          <p:sp>
            <p:nvSpPr>
              <p:cNvPr id="15" name="TextBox 50"/>
              <p:cNvSpPr txBox="1"/>
              <p:nvPr/>
            </p:nvSpPr>
            <p:spPr>
              <a:xfrm>
                <a:off x="9207391" y="3611567"/>
                <a:ext cx="1313862" cy="314184"/>
              </a:xfrm>
              <a:prstGeom prst="rect">
                <a:avLst/>
              </a:prstGeom>
              <a:noFill/>
            </p:spPr>
            <p:txBody>
              <a:bodyPr wrap="none">
                <a:normAutofit fontScale="77500" lnSpcReduction="20000"/>
              </a:bodyPr>
              <a:lstStyle/>
              <a:p>
                <a:pPr algn="ctr" fontAlgn="base">
                  <a:spcBef>
                    <a:spcPct val="0"/>
                  </a:spcBef>
                  <a:spcAft>
                    <a:spcPct val="0"/>
                  </a:spcAft>
                </a:pPr>
                <a:r>
                  <a:rPr lang="zh-CN" altLang="en-US" sz="1600" b="1">
                    <a:latin typeface="Arial"/>
                    <a:ea typeface="微软雅黑"/>
                    <a:sym typeface="Arial"/>
                  </a:rPr>
                  <a:t>标题文本预设</a:t>
                </a:r>
              </a:p>
            </p:txBody>
          </p:sp>
          <p:sp>
            <p:nvSpPr>
              <p:cNvPr id="16" name="Rectangle 51"/>
              <p:cNvSpPr/>
              <p:nvPr/>
            </p:nvSpPr>
            <p:spPr>
              <a:xfrm>
                <a:off x="8646428" y="3866997"/>
                <a:ext cx="2445667" cy="428433"/>
              </a:xfrm>
              <a:prstGeom prst="rect">
                <a:avLst/>
              </a:prstGeom>
            </p:spPr>
            <p:txBody>
              <a:bodyPr wrap="square">
                <a:normAutofit fontScale="70000" lnSpcReduction="20000"/>
              </a:bodyPr>
              <a:lstStyle/>
              <a:p>
                <a:pPr algn="ctr">
                  <a:lnSpc>
                    <a:spcPct val="120000"/>
                  </a:lnSpc>
                </a:pPr>
                <a:r>
                  <a:rPr lang="zh-CN" altLang="en-US" sz="1100">
                    <a:latin typeface="Arial"/>
                    <a:ea typeface="微软雅黑"/>
                    <a:sym typeface="Arial"/>
                  </a:rPr>
                  <a:t>此部分内容作为文字排版占位显示</a:t>
                </a:r>
                <a:br>
                  <a:rPr lang="zh-CN" altLang="en-US" sz="1100">
                    <a:latin typeface="Arial"/>
                    <a:ea typeface="微软雅黑"/>
                    <a:sym typeface="Arial"/>
                  </a:rPr>
                </a:br>
                <a:r>
                  <a:rPr lang="zh-CN" altLang="en-US" sz="1100">
                    <a:latin typeface="Arial"/>
                    <a:ea typeface="微软雅黑"/>
                    <a:sym typeface="Arial"/>
                  </a:rPr>
                  <a:t>（建议使用主题字体）</a:t>
                </a:r>
              </a:p>
            </p:txBody>
          </p:sp>
        </p:grpSp>
        <p:sp>
          <p:nvSpPr>
            <p:cNvPr id="14" name="Rectangle 49"/>
            <p:cNvSpPr/>
            <p:nvPr/>
          </p:nvSpPr>
          <p:spPr>
            <a:xfrm>
              <a:off x="7176188" y="3772270"/>
              <a:ext cx="564577" cy="584775"/>
            </a:xfrm>
            <a:prstGeom prst="rect">
              <a:avLst/>
            </a:prstGeom>
          </p:spPr>
          <p:txBody>
            <a:bodyPr wrap="none">
              <a:normAutofit fontScale="85000" lnSpcReduction="20000"/>
            </a:bodyPr>
            <a:lstStyle/>
            <a:p>
              <a:pPr algn="ctr"/>
              <a:r>
                <a:rPr lang="en-AU" sz="3200" dirty="0">
                  <a:latin typeface="Arial"/>
                  <a:ea typeface="微软雅黑"/>
                  <a:sym typeface="Arial"/>
                </a:rPr>
                <a:t>07</a:t>
              </a:r>
            </a:p>
          </p:txBody>
        </p:sp>
      </p:grpSp>
      <p:sp>
        <p:nvSpPr>
          <p:cNvPr id="52" name="文本框 19"/>
          <p:cNvSpPr txBox="1"/>
          <p:nvPr/>
        </p:nvSpPr>
        <p:spPr>
          <a:xfrm>
            <a:off x="609695"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实践难点</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randombar(horizontal)">
                                      <p:cBhvr>
                                        <p:cTn id="7" dur="500"/>
                                        <p:tgtEl>
                                          <p:spTgt spid="52"/>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par>
                          <p:cTn id="17" fill="hold">
                            <p:stCondLst>
                              <p:cond delay="1000"/>
                            </p:stCondLst>
                            <p:childTnLst>
                              <p:par>
                                <p:cTn id="18" presetID="2" presetClass="entr" presetSubtype="1"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0-#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additive="base">
                                        <p:cTn id="24" dur="500" fill="hold"/>
                                        <p:tgtEl>
                                          <p:spTgt spid="10"/>
                                        </p:tgtEl>
                                        <p:attrNameLst>
                                          <p:attrName>ppt_x</p:attrName>
                                        </p:attrNameLst>
                                      </p:cBhvr>
                                      <p:tavLst>
                                        <p:tav tm="0">
                                          <p:val>
                                            <p:strVal val="#ppt_x"/>
                                          </p:val>
                                        </p:tav>
                                        <p:tav tm="100000">
                                          <p:val>
                                            <p:strVal val="#ppt_x"/>
                                          </p:val>
                                        </p:tav>
                                      </p:tavLst>
                                    </p:anim>
                                    <p:anim calcmode="lin" valueType="num">
                                      <p:cBhvr additive="base">
                                        <p:cTn id="25" dur="500" fill="hold"/>
                                        <p:tgtEl>
                                          <p:spTgt spid="10"/>
                                        </p:tgtEl>
                                        <p:attrNameLst>
                                          <p:attrName>ppt_y</p:attrName>
                                        </p:attrNameLst>
                                      </p:cBhvr>
                                      <p:tavLst>
                                        <p:tav tm="0">
                                          <p:val>
                                            <p:strVal val="1+#ppt_h/2"/>
                                          </p:val>
                                        </p:tav>
                                        <p:tav tm="100000">
                                          <p:val>
                                            <p:strVal val="#ppt_y"/>
                                          </p:val>
                                        </p:tav>
                                      </p:tavLst>
                                    </p:anim>
                                  </p:childTnLst>
                                </p:cTn>
                              </p:par>
                            </p:childTnLst>
                          </p:cTn>
                        </p:par>
                        <p:par>
                          <p:cTn id="26" fill="hold">
                            <p:stCondLst>
                              <p:cond delay="1500"/>
                            </p:stCondLst>
                            <p:childTnLst>
                              <p:par>
                                <p:cTn id="27" presetID="2" presetClass="entr" presetSubtype="1"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500" fill="hold"/>
                                        <p:tgtEl>
                                          <p:spTgt spid="6"/>
                                        </p:tgtEl>
                                        <p:attrNameLst>
                                          <p:attrName>ppt_x</p:attrName>
                                        </p:attrNameLst>
                                      </p:cBhvr>
                                      <p:tavLst>
                                        <p:tav tm="0">
                                          <p:val>
                                            <p:strVal val="#ppt_x"/>
                                          </p:val>
                                        </p:tav>
                                        <p:tav tm="100000">
                                          <p:val>
                                            <p:strVal val="#ppt_x"/>
                                          </p:val>
                                        </p:tav>
                                      </p:tavLst>
                                    </p:anim>
                                    <p:anim calcmode="lin" valueType="num">
                                      <p:cBhvr additive="base">
                                        <p:cTn id="30" dur="500" fill="hold"/>
                                        <p:tgtEl>
                                          <p:spTgt spid="6"/>
                                        </p:tgtEl>
                                        <p:attrNameLst>
                                          <p:attrName>ppt_y</p:attrName>
                                        </p:attrNameLst>
                                      </p:cBhvr>
                                      <p:tavLst>
                                        <p:tav tm="0">
                                          <p:val>
                                            <p:strVal val="0-#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additive="base">
                                        <p:cTn id="33" dur="500" fill="hold"/>
                                        <p:tgtEl>
                                          <p:spTgt spid="11"/>
                                        </p:tgtEl>
                                        <p:attrNameLst>
                                          <p:attrName>ppt_x</p:attrName>
                                        </p:attrNameLst>
                                      </p:cBhvr>
                                      <p:tavLst>
                                        <p:tav tm="0">
                                          <p:val>
                                            <p:strVal val="#ppt_x"/>
                                          </p:val>
                                        </p:tav>
                                        <p:tav tm="100000">
                                          <p:val>
                                            <p:strVal val="#ppt_x"/>
                                          </p:val>
                                        </p:tav>
                                      </p:tavLst>
                                    </p:anim>
                                    <p:anim calcmode="lin" valueType="num">
                                      <p:cBhvr additive="base">
                                        <p:cTn id="34" dur="500" fill="hold"/>
                                        <p:tgtEl>
                                          <p:spTgt spid="11"/>
                                        </p:tgtEl>
                                        <p:attrNameLst>
                                          <p:attrName>ppt_y</p:attrName>
                                        </p:attrNameLst>
                                      </p:cBhvr>
                                      <p:tavLst>
                                        <p:tav tm="0">
                                          <p:val>
                                            <p:strVal val="1+#ppt_h/2"/>
                                          </p:val>
                                        </p:tav>
                                        <p:tav tm="100000">
                                          <p:val>
                                            <p:strVal val="#ppt_y"/>
                                          </p:val>
                                        </p:tav>
                                      </p:tavLst>
                                    </p:anim>
                                  </p:childTnLst>
                                </p:cTn>
                              </p:par>
                            </p:childTnLst>
                          </p:cTn>
                        </p:par>
                        <p:par>
                          <p:cTn id="35" fill="hold">
                            <p:stCondLst>
                              <p:cond delay="2000"/>
                            </p:stCondLst>
                            <p:childTnLst>
                              <p:par>
                                <p:cTn id="36" presetID="2" presetClass="entr" presetSubtype="4" fill="hold" nodeType="after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fill="hold"/>
                                        <p:tgtEl>
                                          <p:spTgt spid="9"/>
                                        </p:tgtEl>
                                        <p:attrNameLst>
                                          <p:attrName>ppt_x</p:attrName>
                                        </p:attrNameLst>
                                      </p:cBhvr>
                                      <p:tavLst>
                                        <p:tav tm="0">
                                          <p:val>
                                            <p:strVal val="#ppt_x"/>
                                          </p:val>
                                        </p:tav>
                                        <p:tav tm="100000">
                                          <p:val>
                                            <p:strVal val="#ppt_x"/>
                                          </p:val>
                                        </p:tav>
                                      </p:tavLst>
                                    </p:anim>
                                    <p:anim calcmode="lin" valueType="num">
                                      <p:cBhvr additive="base">
                                        <p:cTn id="39" dur="500" fill="hold"/>
                                        <p:tgtEl>
                                          <p:spTgt spid="9"/>
                                        </p:tgtEl>
                                        <p:attrNameLst>
                                          <p:attrName>ppt_y</p:attrName>
                                        </p:attrNameLst>
                                      </p:cBhvr>
                                      <p:tavLst>
                                        <p:tav tm="0">
                                          <p:val>
                                            <p:strVal val="1+#ppt_h/2"/>
                                          </p:val>
                                        </p:tav>
                                        <p:tav tm="100000">
                                          <p:val>
                                            <p:strVal val="#ppt_y"/>
                                          </p:val>
                                        </p:tav>
                                      </p:tavLst>
                                    </p:anim>
                                  </p:childTnLst>
                                </p:cTn>
                              </p:par>
                              <p:par>
                                <p:cTn id="40" presetID="2" presetClass="entr" presetSubtype="1"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539354" y="932169"/>
            <a:ext cx="8065293" cy="1692141"/>
            <a:chOff x="539354" y="932169"/>
            <a:chExt cx="8065293" cy="1692141"/>
          </a:xfrm>
        </p:grpSpPr>
        <p:sp>
          <p:nvSpPr>
            <p:cNvPr id="4" name="矩形 3"/>
            <p:cNvSpPr/>
            <p:nvPr/>
          </p:nvSpPr>
          <p:spPr>
            <a:xfrm>
              <a:off x="539354" y="1257581"/>
              <a:ext cx="2412467" cy="1041318"/>
            </a:xfrm>
            <a:prstGeom prst="rect">
              <a:avLst/>
            </a:prstGeom>
            <a:noFill/>
            <a:ln>
              <a:solidFill>
                <a:schemeClr val="tx1">
                  <a:lumMod val="95000"/>
                  <a:lumOff val="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latin typeface="Arial"/>
                <a:ea typeface="微软雅黑"/>
                <a:sym typeface="Arial"/>
              </a:endParaRPr>
            </a:p>
          </p:txBody>
        </p:sp>
        <p:sp>
          <p:nvSpPr>
            <p:cNvPr id="5" name="矩形 4"/>
            <p:cNvSpPr/>
            <p:nvPr/>
          </p:nvSpPr>
          <p:spPr>
            <a:xfrm>
              <a:off x="2951820" y="932169"/>
              <a:ext cx="5652827" cy="1692141"/>
            </a:xfrm>
            <a:prstGeom prst="rect">
              <a:avLst/>
            </a:prstGeom>
            <a:solidFill>
              <a:srgbClr val="13436C"/>
            </a:solidFill>
            <a:ln w="19050">
              <a:solidFill>
                <a:schemeClr val="accent3">
                  <a:lumMod val="50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latin typeface="Arial"/>
                <a:ea typeface="微软雅黑"/>
                <a:sym typeface="Arial"/>
              </a:endParaRPr>
            </a:p>
          </p:txBody>
        </p:sp>
        <p:sp>
          <p:nvSpPr>
            <p:cNvPr id="8" name="椭圆 7"/>
            <p:cNvSpPr/>
            <p:nvPr/>
          </p:nvSpPr>
          <p:spPr>
            <a:xfrm>
              <a:off x="2249744" y="1076620"/>
              <a:ext cx="1404155" cy="1403240"/>
            </a:xfrm>
            <a:prstGeom prst="ellipse">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10" name="组合 9"/>
            <p:cNvGrpSpPr/>
            <p:nvPr/>
          </p:nvGrpSpPr>
          <p:grpSpPr>
            <a:xfrm>
              <a:off x="629563" y="1396886"/>
              <a:ext cx="1733948" cy="762706"/>
              <a:chOff x="719138" y="1740930"/>
              <a:chExt cx="2352526" cy="1016941"/>
            </a:xfrm>
          </p:grpSpPr>
          <p:sp>
            <p:nvSpPr>
              <p:cNvPr id="20" name="文本框 10"/>
              <p:cNvSpPr txBox="1"/>
              <p:nvPr/>
            </p:nvSpPr>
            <p:spPr bwMode="auto">
              <a:xfrm>
                <a:off x="719138" y="1740930"/>
                <a:ext cx="2352526" cy="304713"/>
              </a:xfrm>
              <a:prstGeom prst="rect">
                <a:avLst/>
              </a:prstGeom>
              <a:noFill/>
            </p:spPr>
            <p:txBody>
              <a:bodyPr wrap="none" lIns="144000" tIns="0" rIns="144000" bIns="0" anchor="b" anchorCtr="0">
                <a:normAutofit lnSpcReduction="10000"/>
              </a:bodyPr>
              <a:lstStyle/>
              <a:p>
                <a:pPr algn="ctr">
                  <a:defRPr/>
                </a:pPr>
                <a:r>
                  <a:rPr lang="zh-CN" altLang="en-US" sz="1600" b="1">
                    <a:solidFill>
                      <a:schemeClr val="tx1">
                        <a:lumMod val="95000"/>
                        <a:lumOff val="5000"/>
                      </a:schemeClr>
                    </a:solidFill>
                    <a:latin typeface="Arial"/>
                    <a:ea typeface="微软雅黑"/>
                    <a:sym typeface="Arial"/>
                  </a:rPr>
                  <a:t>标题文本预设</a:t>
                </a:r>
              </a:p>
            </p:txBody>
          </p:sp>
          <p:sp>
            <p:nvSpPr>
              <p:cNvPr id="21" name="矩形 20"/>
              <p:cNvSpPr/>
              <p:nvPr/>
            </p:nvSpPr>
            <p:spPr bwMode="auto">
              <a:xfrm>
                <a:off x="719138" y="2045641"/>
                <a:ext cx="2352526" cy="71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000" tIns="0" rIns="144000" bIns="0" anchor="t" anchorCtr="0">
                <a:normAutofit/>
              </a:bodyPr>
              <a:lstStyle/>
              <a:p>
                <a:pPr lvl="0" algn="ctr">
                  <a:lnSpc>
                    <a:spcPct val="120000"/>
                  </a:lnSpc>
                  <a:defRPr sz="1800"/>
                </a:pPr>
                <a:r>
                  <a:rPr lang="zh-CN" altLang="en-US" sz="1000" dirty="0">
                    <a:solidFill>
                      <a:schemeClr val="tx1">
                        <a:lumMod val="95000"/>
                        <a:lumOff val="5000"/>
                      </a:schemeClr>
                    </a:solidFill>
                    <a:latin typeface="Arial"/>
                    <a:ea typeface="微软雅黑"/>
                    <a:sym typeface="Arial"/>
                  </a:rPr>
                  <a:t>此部分内容作为文字排版占位显示（建议使用主题字体）。</a:t>
                </a:r>
              </a:p>
            </p:txBody>
          </p:sp>
        </p:grpSp>
        <p:grpSp>
          <p:nvGrpSpPr>
            <p:cNvPr id="12" name="组合 11"/>
            <p:cNvGrpSpPr/>
            <p:nvPr/>
          </p:nvGrpSpPr>
          <p:grpSpPr>
            <a:xfrm>
              <a:off x="3869923" y="1396886"/>
              <a:ext cx="3816621" cy="762706"/>
              <a:chOff x="719138" y="1740930"/>
              <a:chExt cx="2352526" cy="1016941"/>
            </a:xfrm>
          </p:grpSpPr>
          <p:sp>
            <p:nvSpPr>
              <p:cNvPr id="16" name="文本框 16"/>
              <p:cNvSpPr txBox="1"/>
              <p:nvPr/>
            </p:nvSpPr>
            <p:spPr bwMode="auto">
              <a:xfrm>
                <a:off x="719138" y="1740930"/>
                <a:ext cx="2352526" cy="304713"/>
              </a:xfrm>
              <a:prstGeom prst="rect">
                <a:avLst/>
              </a:prstGeom>
              <a:noFill/>
            </p:spPr>
            <p:txBody>
              <a:bodyPr wrap="none" lIns="144000" tIns="0" rIns="144000" bIns="0" anchor="b" anchorCtr="0">
                <a:normAutofit lnSpcReduction="10000"/>
              </a:bodyPr>
              <a:lstStyle/>
              <a:p>
                <a:pPr algn="ctr">
                  <a:defRPr/>
                </a:pPr>
                <a:r>
                  <a:rPr lang="zh-CN" altLang="en-US" sz="1600" b="1">
                    <a:solidFill>
                      <a:schemeClr val="bg1"/>
                    </a:solidFill>
                    <a:latin typeface="Arial"/>
                    <a:ea typeface="微软雅黑"/>
                    <a:sym typeface="Arial"/>
                  </a:rPr>
                  <a:t>标题文本预设</a:t>
                </a:r>
              </a:p>
            </p:txBody>
          </p:sp>
          <p:sp>
            <p:nvSpPr>
              <p:cNvPr id="17" name="矩形 16"/>
              <p:cNvSpPr/>
              <p:nvPr/>
            </p:nvSpPr>
            <p:spPr bwMode="auto">
              <a:xfrm>
                <a:off x="719138" y="2045641"/>
                <a:ext cx="2352526" cy="71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000" tIns="0" rIns="144000" bIns="0" anchor="t" anchorCtr="0">
                <a:normAutofit/>
              </a:bodyPr>
              <a:lstStyle/>
              <a:p>
                <a:pPr lvl="0" algn="ctr">
                  <a:lnSpc>
                    <a:spcPct val="120000"/>
                  </a:lnSpc>
                  <a:defRPr sz="1800"/>
                </a:pPr>
                <a:r>
                  <a:rPr lang="zh-CN" altLang="en-US" sz="1000" dirty="0">
                    <a:solidFill>
                      <a:schemeClr val="bg1"/>
                    </a:solidFill>
                    <a:latin typeface="Arial"/>
                    <a:ea typeface="微软雅黑"/>
                    <a:sym typeface="Arial"/>
                  </a:rPr>
                  <a:t>此部分内容作为文字排版占位显示（建议使用主题字体）。</a:t>
                </a:r>
                <a:br>
                  <a:rPr lang="zh-CN" altLang="en-US" sz="1000" dirty="0">
                    <a:solidFill>
                      <a:schemeClr val="bg1"/>
                    </a:solidFill>
                    <a:latin typeface="Arial"/>
                    <a:ea typeface="微软雅黑"/>
                    <a:sym typeface="Arial"/>
                  </a:rPr>
                </a:br>
                <a:r>
                  <a:rPr lang="zh-CN" altLang="en-US" sz="1000" dirty="0">
                    <a:solidFill>
                      <a:schemeClr val="bg1"/>
                    </a:solidFill>
                    <a:latin typeface="Arial"/>
                    <a:ea typeface="微软雅黑"/>
                    <a:sym typeface="Arial"/>
                  </a:rPr>
                  <a:t>如需更改请在（设置形状格式）菜单下（文本选项）中调整。</a:t>
                </a:r>
              </a:p>
            </p:txBody>
          </p:sp>
        </p:grpSp>
      </p:grpSp>
      <p:grpSp>
        <p:nvGrpSpPr>
          <p:cNvPr id="24" name="组合 23"/>
          <p:cNvGrpSpPr/>
          <p:nvPr/>
        </p:nvGrpSpPr>
        <p:grpSpPr>
          <a:xfrm>
            <a:off x="539354" y="2840405"/>
            <a:ext cx="8065294" cy="1692141"/>
            <a:chOff x="539354" y="2840405"/>
            <a:chExt cx="8065294" cy="1692141"/>
          </a:xfrm>
        </p:grpSpPr>
        <p:sp>
          <p:nvSpPr>
            <p:cNvPr id="6" name="矩形 5"/>
            <p:cNvSpPr/>
            <p:nvPr/>
          </p:nvSpPr>
          <p:spPr>
            <a:xfrm>
              <a:off x="6192181" y="3165816"/>
              <a:ext cx="2412467" cy="1041318"/>
            </a:xfrm>
            <a:prstGeom prst="rect">
              <a:avLst/>
            </a:prstGeom>
            <a:noFill/>
            <a:ln>
              <a:solidFill>
                <a:schemeClr val="tx1">
                  <a:lumMod val="95000"/>
                  <a:lumOff val="5000"/>
                </a:schemeClr>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latin typeface="Arial"/>
                <a:ea typeface="微软雅黑"/>
                <a:sym typeface="Arial"/>
              </a:endParaRPr>
            </a:p>
          </p:txBody>
        </p:sp>
        <p:sp>
          <p:nvSpPr>
            <p:cNvPr id="7" name="矩形 6"/>
            <p:cNvSpPr/>
            <p:nvPr/>
          </p:nvSpPr>
          <p:spPr>
            <a:xfrm>
              <a:off x="539354" y="2840405"/>
              <a:ext cx="5652827" cy="1692141"/>
            </a:xfrm>
            <a:prstGeom prst="rect">
              <a:avLst/>
            </a:prstGeom>
            <a:solidFill>
              <a:srgbClr val="13436C"/>
            </a:solidFill>
            <a:ln w="19050">
              <a:solidFill>
                <a:schemeClr val="accent2"/>
              </a:solid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anchor="ctr"/>
            <a:lstStyle/>
            <a:p>
              <a:pPr algn="ctr"/>
              <a:endParaRPr>
                <a:latin typeface="Arial"/>
                <a:ea typeface="微软雅黑"/>
                <a:sym typeface="Arial"/>
              </a:endParaRPr>
            </a:p>
          </p:txBody>
        </p:sp>
        <p:sp>
          <p:nvSpPr>
            <p:cNvPr id="9" name="椭圆 8"/>
            <p:cNvSpPr/>
            <p:nvPr/>
          </p:nvSpPr>
          <p:spPr>
            <a:xfrm>
              <a:off x="5490104" y="2982769"/>
              <a:ext cx="1404155" cy="1403240"/>
            </a:xfrm>
            <a:prstGeom prst="ellipse">
              <a:avLst/>
            </a:prstGeom>
            <a:blipFill dpi="0" rotWithShape="1">
              <a:blip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11" name="组合 10"/>
            <p:cNvGrpSpPr/>
            <p:nvPr/>
          </p:nvGrpSpPr>
          <p:grpSpPr>
            <a:xfrm>
              <a:off x="6850162" y="3331387"/>
              <a:ext cx="1733948" cy="762706"/>
              <a:chOff x="719138" y="1740930"/>
              <a:chExt cx="2352526" cy="1016941"/>
            </a:xfrm>
          </p:grpSpPr>
          <p:sp>
            <p:nvSpPr>
              <p:cNvPr id="18" name="文本框 13"/>
              <p:cNvSpPr txBox="1"/>
              <p:nvPr/>
            </p:nvSpPr>
            <p:spPr bwMode="auto">
              <a:xfrm>
                <a:off x="719138" y="1740930"/>
                <a:ext cx="2352526" cy="304713"/>
              </a:xfrm>
              <a:prstGeom prst="rect">
                <a:avLst/>
              </a:prstGeom>
              <a:noFill/>
            </p:spPr>
            <p:txBody>
              <a:bodyPr wrap="none" lIns="144000" tIns="0" rIns="144000" bIns="0" anchor="b" anchorCtr="0">
                <a:normAutofit lnSpcReduction="10000"/>
              </a:bodyPr>
              <a:lstStyle/>
              <a:p>
                <a:pPr algn="ctr">
                  <a:defRPr/>
                </a:pPr>
                <a:r>
                  <a:rPr lang="zh-CN" altLang="en-US" sz="1600" b="1">
                    <a:solidFill>
                      <a:schemeClr val="tx1">
                        <a:lumMod val="95000"/>
                        <a:lumOff val="5000"/>
                      </a:schemeClr>
                    </a:solidFill>
                    <a:latin typeface="Arial"/>
                    <a:ea typeface="微软雅黑"/>
                    <a:sym typeface="Arial"/>
                  </a:rPr>
                  <a:t>标题文本预设</a:t>
                </a:r>
              </a:p>
            </p:txBody>
          </p:sp>
          <p:sp>
            <p:nvSpPr>
              <p:cNvPr id="19" name="矩形 18"/>
              <p:cNvSpPr/>
              <p:nvPr/>
            </p:nvSpPr>
            <p:spPr bwMode="auto">
              <a:xfrm>
                <a:off x="719138" y="2045641"/>
                <a:ext cx="2352526" cy="71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000" tIns="0" rIns="144000" bIns="0" anchor="t" anchorCtr="0">
                <a:normAutofit/>
              </a:bodyPr>
              <a:lstStyle/>
              <a:p>
                <a:pPr lvl="0" algn="ctr">
                  <a:lnSpc>
                    <a:spcPct val="120000"/>
                  </a:lnSpc>
                  <a:defRPr sz="1800"/>
                </a:pPr>
                <a:r>
                  <a:rPr lang="zh-CN" altLang="en-US" sz="1000" dirty="0">
                    <a:solidFill>
                      <a:schemeClr val="tx1">
                        <a:lumMod val="95000"/>
                        <a:lumOff val="5000"/>
                      </a:schemeClr>
                    </a:solidFill>
                    <a:latin typeface="Arial"/>
                    <a:ea typeface="微软雅黑"/>
                    <a:sym typeface="Arial"/>
                  </a:rPr>
                  <a:t>此部分内容作为文字排版占位显示（建议使用主题字体）。</a:t>
                </a:r>
              </a:p>
            </p:txBody>
          </p:sp>
        </p:grpSp>
        <p:grpSp>
          <p:nvGrpSpPr>
            <p:cNvPr id="13" name="组合 12"/>
            <p:cNvGrpSpPr/>
            <p:nvPr/>
          </p:nvGrpSpPr>
          <p:grpSpPr>
            <a:xfrm>
              <a:off x="1106419" y="3331387"/>
              <a:ext cx="3816621" cy="762706"/>
              <a:chOff x="719138" y="1740930"/>
              <a:chExt cx="2352526" cy="1016941"/>
            </a:xfrm>
          </p:grpSpPr>
          <p:sp>
            <p:nvSpPr>
              <p:cNvPr id="14" name="文本框 19"/>
              <p:cNvSpPr txBox="1"/>
              <p:nvPr/>
            </p:nvSpPr>
            <p:spPr bwMode="auto">
              <a:xfrm>
                <a:off x="719138" y="1740930"/>
                <a:ext cx="2352526" cy="304713"/>
              </a:xfrm>
              <a:prstGeom prst="rect">
                <a:avLst/>
              </a:prstGeom>
              <a:noFill/>
            </p:spPr>
            <p:txBody>
              <a:bodyPr wrap="none" lIns="144000" tIns="0" rIns="144000" bIns="0" anchor="b" anchorCtr="0">
                <a:normAutofit lnSpcReduction="10000"/>
              </a:bodyPr>
              <a:lstStyle/>
              <a:p>
                <a:pPr algn="ctr">
                  <a:defRPr/>
                </a:pPr>
                <a:r>
                  <a:rPr lang="zh-CN" altLang="en-US" sz="1600" b="1">
                    <a:solidFill>
                      <a:schemeClr val="bg1"/>
                    </a:solidFill>
                    <a:latin typeface="Arial"/>
                    <a:ea typeface="微软雅黑"/>
                    <a:sym typeface="Arial"/>
                  </a:rPr>
                  <a:t>标题文本预设</a:t>
                </a:r>
              </a:p>
            </p:txBody>
          </p:sp>
          <p:sp>
            <p:nvSpPr>
              <p:cNvPr id="15" name="矩形 14"/>
              <p:cNvSpPr/>
              <p:nvPr/>
            </p:nvSpPr>
            <p:spPr bwMode="auto">
              <a:xfrm>
                <a:off x="719138" y="2045641"/>
                <a:ext cx="2352526" cy="712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44000" tIns="0" rIns="144000" bIns="0" anchor="t" anchorCtr="0">
                <a:normAutofit/>
              </a:bodyPr>
              <a:lstStyle/>
              <a:p>
                <a:pPr lvl="0" algn="ctr">
                  <a:lnSpc>
                    <a:spcPct val="120000"/>
                  </a:lnSpc>
                  <a:defRPr sz="1800"/>
                </a:pPr>
                <a:r>
                  <a:rPr lang="zh-CN" altLang="en-US" sz="1000" dirty="0">
                    <a:solidFill>
                      <a:schemeClr val="bg1"/>
                    </a:solidFill>
                    <a:latin typeface="Arial"/>
                    <a:ea typeface="微软雅黑"/>
                    <a:sym typeface="Arial"/>
                  </a:rPr>
                  <a:t>此部分内容作为文字排版占位显示（建议使用主题字体）。</a:t>
                </a:r>
                <a:br>
                  <a:rPr lang="zh-CN" altLang="en-US" sz="1000" dirty="0">
                    <a:solidFill>
                      <a:schemeClr val="bg1"/>
                    </a:solidFill>
                    <a:latin typeface="Arial"/>
                    <a:ea typeface="微软雅黑"/>
                    <a:sym typeface="Arial"/>
                  </a:rPr>
                </a:br>
                <a:r>
                  <a:rPr lang="zh-CN" altLang="en-US" sz="1000" dirty="0">
                    <a:solidFill>
                      <a:schemeClr val="bg1"/>
                    </a:solidFill>
                    <a:latin typeface="Arial"/>
                    <a:ea typeface="微软雅黑"/>
                    <a:sym typeface="Arial"/>
                  </a:rPr>
                  <a:t>如需更改请在（设置形状格式）菜单下（文本选项）中调整。</a:t>
                </a:r>
              </a:p>
            </p:txBody>
          </p:sp>
        </p:grpSp>
      </p:grpSp>
      <p:sp>
        <p:nvSpPr>
          <p:cNvPr id="22" name="文本框 19"/>
          <p:cNvSpPr txBox="1"/>
          <p:nvPr/>
        </p:nvSpPr>
        <p:spPr>
          <a:xfrm>
            <a:off x="563503" y="195486"/>
            <a:ext cx="1569660"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市场调研分析</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randombar(horizontal)">
                                      <p:cBhvr>
                                        <p:cTn id="7" dur="500"/>
                                        <p:tgtEl>
                                          <p:spTgt spid="22"/>
                                        </p:tgtEl>
                                      </p:cBhvr>
                                    </p:animEffect>
                                  </p:childTnLst>
                                </p:cTn>
                              </p:par>
                            </p:childTnLst>
                          </p:cTn>
                        </p:par>
                        <p:par>
                          <p:cTn id="8" fill="hold">
                            <p:stCondLst>
                              <p:cond delay="500"/>
                            </p:stCondLst>
                            <p:childTnLst>
                              <p:par>
                                <p:cTn id="9" presetID="2" presetClass="entr" presetSubtype="2"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1+#ppt_w/2"/>
                                          </p:val>
                                        </p:tav>
                                        <p:tav tm="100000">
                                          <p:val>
                                            <p:strVal val="#ppt_x"/>
                                          </p:val>
                                        </p:tav>
                                      </p:tavLst>
                                    </p:anim>
                                    <p:anim calcmode="lin" valueType="num">
                                      <p:cBhvr additive="base">
                                        <p:cTn id="12" dur="500" fill="hold"/>
                                        <p:tgtEl>
                                          <p:spTgt spid="24"/>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anim calcmode="lin" valueType="num">
                                      <p:cBhvr additive="base">
                                        <p:cTn id="15" dur="500" fill="hold"/>
                                        <p:tgtEl>
                                          <p:spTgt spid="23"/>
                                        </p:tgtEl>
                                        <p:attrNameLst>
                                          <p:attrName>ppt_x</p:attrName>
                                        </p:attrNameLst>
                                      </p:cBhvr>
                                      <p:tavLst>
                                        <p:tav tm="0">
                                          <p:val>
                                            <p:strVal val="0-#ppt_w/2"/>
                                          </p:val>
                                        </p:tav>
                                        <p:tav tm="100000">
                                          <p:val>
                                            <p:strVal val="#ppt_x"/>
                                          </p:val>
                                        </p:tav>
                                      </p:tavLst>
                                    </p:anim>
                                    <p:anim calcmode="lin" valueType="num">
                                      <p:cBhvr additive="base">
                                        <p:cTn id="16"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
          <p:cNvSpPr/>
          <p:nvPr/>
        </p:nvSpPr>
        <p:spPr>
          <a:xfrm rot="16200000">
            <a:off x="4262802" y="348503"/>
            <a:ext cx="1770522" cy="4320479"/>
          </a:xfrm>
          <a:prstGeom prst="rect">
            <a:avLst/>
          </a:prstGeom>
          <a:solidFill>
            <a:srgbClr val="13436C"/>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Arial"/>
              <a:ea typeface="微软雅黑"/>
              <a:sym typeface="Arial"/>
            </a:endParaRPr>
          </a:p>
        </p:txBody>
      </p:sp>
      <p:sp>
        <p:nvSpPr>
          <p:cNvPr id="13" name="TextBox 2"/>
          <p:cNvSpPr txBox="1"/>
          <p:nvPr/>
        </p:nvSpPr>
        <p:spPr>
          <a:xfrm>
            <a:off x="899592" y="1814586"/>
            <a:ext cx="2160240" cy="2016223"/>
          </a:xfrm>
          <a:prstGeom prst="rect">
            <a:avLst/>
          </a:prstGeom>
          <a:noFill/>
        </p:spPr>
        <p:txBody>
          <a:bodyPr wrap="square" lIns="0" tIns="0" rIns="0" bIns="0">
            <a:normAutofit fontScale="85000" lnSpcReduction="20000"/>
          </a:bodyPr>
          <a:lstStyle>
            <a:defPPr>
              <a:defRPr lang="zh-CN"/>
            </a:defPPr>
            <a:lvl1pPr>
              <a:defRPr sz="19200">
                <a:solidFill>
                  <a:srgbClr val="13436C"/>
                </a:solidFill>
                <a:latin typeface="Bernard MT Condensed" pitchFamily="18" charset="0"/>
                <a:ea typeface="汉真广标" pitchFamily="49" charset="-122"/>
              </a:defRPr>
            </a:lvl1pPr>
          </a:lstStyle>
          <a:p>
            <a:r>
              <a:rPr lang="en-US" altLang="zh-CN" dirty="0">
                <a:sym typeface="Arial"/>
              </a:rPr>
              <a:t>04</a:t>
            </a:r>
            <a:endParaRPr lang="zh-CN" altLang="en-US" dirty="0">
              <a:sym typeface="Arial"/>
            </a:endParaRPr>
          </a:p>
        </p:txBody>
      </p:sp>
      <p:sp>
        <p:nvSpPr>
          <p:cNvPr id="20" name="TextBox 40"/>
          <p:cNvSpPr txBox="1"/>
          <p:nvPr/>
        </p:nvSpPr>
        <p:spPr>
          <a:xfrm>
            <a:off x="6012160" y="2105451"/>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4-1 </a:t>
            </a:r>
            <a:r>
              <a:rPr lang="zh-CN" altLang="en-US" sz="1600" b="1" dirty="0">
                <a:solidFill>
                  <a:schemeClr val="bg1"/>
                </a:solidFill>
                <a:latin typeface="Arial"/>
                <a:ea typeface="微软雅黑"/>
                <a:sym typeface="Arial"/>
              </a:rPr>
              <a:t>研究目标</a:t>
            </a:r>
          </a:p>
        </p:txBody>
      </p:sp>
      <p:sp>
        <p:nvSpPr>
          <p:cNvPr id="21" name="TextBox 40"/>
          <p:cNvSpPr txBox="1"/>
          <p:nvPr/>
        </p:nvSpPr>
        <p:spPr>
          <a:xfrm>
            <a:off x="6012160" y="2357119"/>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4-2 </a:t>
            </a:r>
            <a:r>
              <a:rPr lang="zh-CN" altLang="en-US" sz="1600" b="1" dirty="0">
                <a:solidFill>
                  <a:schemeClr val="bg1"/>
                </a:solidFill>
                <a:latin typeface="Arial"/>
                <a:ea typeface="微软雅黑"/>
                <a:sym typeface="Arial"/>
              </a:rPr>
              <a:t>成果形式</a:t>
            </a:r>
          </a:p>
        </p:txBody>
      </p:sp>
      <p:sp>
        <p:nvSpPr>
          <p:cNvPr id="22" name="TextBox 40"/>
          <p:cNvSpPr txBox="1"/>
          <p:nvPr/>
        </p:nvSpPr>
        <p:spPr>
          <a:xfrm>
            <a:off x="6012160" y="2608787"/>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4-3 </a:t>
            </a:r>
            <a:r>
              <a:rPr lang="zh-CN" altLang="en-US" sz="1600" b="1" dirty="0">
                <a:solidFill>
                  <a:schemeClr val="bg1"/>
                </a:solidFill>
                <a:latin typeface="Arial"/>
                <a:ea typeface="微软雅黑"/>
                <a:sym typeface="Arial"/>
              </a:rPr>
              <a:t>应用前景</a:t>
            </a:r>
          </a:p>
        </p:txBody>
      </p:sp>
      <p:sp>
        <p:nvSpPr>
          <p:cNvPr id="23" name="TextBox 40"/>
          <p:cNvSpPr txBox="1"/>
          <p:nvPr/>
        </p:nvSpPr>
        <p:spPr>
          <a:xfrm>
            <a:off x="3707904" y="2199296"/>
            <a:ext cx="1944216" cy="708544"/>
          </a:xfrm>
          <a:prstGeom prst="rect">
            <a:avLst/>
          </a:prstGeom>
          <a:noFill/>
        </p:spPr>
        <p:txBody>
          <a:bodyPr wrap="none" lIns="0" tIns="0" rIns="0" bIns="0" anchor="ctr" anchorCtr="0">
            <a:normAutofit/>
          </a:bodyPr>
          <a:lstStyle/>
          <a:p>
            <a:r>
              <a:rPr lang="zh-CN" altLang="en-US" sz="2800" b="1" dirty="0">
                <a:solidFill>
                  <a:schemeClr val="bg1"/>
                </a:solidFill>
                <a:latin typeface="Arial"/>
                <a:ea typeface="微软雅黑"/>
                <a:sym typeface="Arial"/>
              </a:rPr>
              <a:t>成果与应用</a:t>
            </a:r>
          </a:p>
        </p:txBody>
      </p:sp>
      <p:sp>
        <p:nvSpPr>
          <p:cNvPr id="24" name="TextBox 40"/>
          <p:cNvSpPr txBox="1"/>
          <p:nvPr/>
        </p:nvSpPr>
        <p:spPr>
          <a:xfrm>
            <a:off x="6012160" y="2833514"/>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4-4 </a:t>
            </a:r>
            <a:r>
              <a:rPr lang="zh-CN" altLang="en-US" sz="1600" b="1" dirty="0">
                <a:solidFill>
                  <a:schemeClr val="bg1"/>
                </a:solidFill>
                <a:latin typeface="Arial"/>
                <a:ea typeface="微软雅黑"/>
                <a:sym typeface="Arial"/>
              </a:rPr>
              <a:t>案例分析</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right)">
                                      <p:cBhvr>
                                        <p:cTn id="13" dur="500"/>
                                        <p:tgtEl>
                                          <p:spTgt spid="12"/>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fade">
                                      <p:cBhvr>
                                        <p:cTn id="41" dur="1000"/>
                                        <p:tgtEl>
                                          <p:spTgt spid="24"/>
                                        </p:tgtEl>
                                      </p:cBhvr>
                                    </p:animEffect>
                                    <p:anim calcmode="lin" valueType="num">
                                      <p:cBhvr>
                                        <p:cTn id="42" dur="1000" fill="hold"/>
                                        <p:tgtEl>
                                          <p:spTgt spid="24"/>
                                        </p:tgtEl>
                                        <p:attrNameLst>
                                          <p:attrName>ppt_x</p:attrName>
                                        </p:attrNameLst>
                                      </p:cBhvr>
                                      <p:tavLst>
                                        <p:tav tm="0">
                                          <p:val>
                                            <p:strVal val="#ppt_x"/>
                                          </p:val>
                                        </p:tav>
                                        <p:tav tm="100000">
                                          <p:val>
                                            <p:strVal val="#ppt_x"/>
                                          </p:val>
                                        </p:tav>
                                      </p:tavLst>
                                    </p:anim>
                                    <p:anim calcmode="lin" valueType="num">
                                      <p:cBhvr>
                                        <p:cTn id="43"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20" grpId="0"/>
      <p:bldP spid="21" grpId="0"/>
      <p:bldP spid="22" grpId="0"/>
      <p:bldP spid="23"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组合 40"/>
          <p:cNvGrpSpPr/>
          <p:nvPr/>
        </p:nvGrpSpPr>
        <p:grpSpPr>
          <a:xfrm>
            <a:off x="539353" y="1476084"/>
            <a:ext cx="1418074" cy="2013854"/>
            <a:chOff x="539353" y="1476084"/>
            <a:chExt cx="1418074" cy="2013854"/>
          </a:xfrm>
        </p:grpSpPr>
        <p:sp>
          <p:nvSpPr>
            <p:cNvPr id="4" name="箭头: 五边形 3"/>
            <p:cNvSpPr/>
            <p:nvPr/>
          </p:nvSpPr>
          <p:spPr bwMode="auto">
            <a:xfrm rot="5400000">
              <a:off x="320036" y="1852547"/>
              <a:ext cx="1856708" cy="1418074"/>
            </a:xfrm>
            <a:prstGeom prst="homePlate">
              <a:avLst>
                <a:gd name="adj" fmla="val 20341"/>
              </a:avLst>
            </a:prstGeom>
            <a:solidFill>
              <a:schemeClr val="bg1">
                <a:lumMod val="95000"/>
              </a:schemeClr>
            </a:solidFill>
            <a:ln w="19050">
              <a:noFill/>
              <a:round/>
            </a:ln>
          </p:spPr>
          <p:txBody>
            <a:bodyPr anchor="ctr"/>
            <a:lstStyle/>
            <a:p>
              <a:pPr algn="ctr"/>
              <a:endParaRPr>
                <a:latin typeface="Arial"/>
                <a:ea typeface="微软雅黑"/>
                <a:sym typeface="Arial"/>
              </a:endParaRPr>
            </a:p>
          </p:txBody>
        </p:sp>
        <p:sp>
          <p:nvSpPr>
            <p:cNvPr id="5" name="箭头: 五边形 4"/>
            <p:cNvSpPr/>
            <p:nvPr/>
          </p:nvSpPr>
          <p:spPr bwMode="auto">
            <a:xfrm>
              <a:off x="540585" y="1476084"/>
              <a:ext cx="1415612" cy="410179"/>
            </a:xfrm>
            <a:prstGeom prst="homePlate">
              <a:avLst/>
            </a:prstGeom>
            <a:solidFill>
              <a:schemeClr val="accent1"/>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Arial"/>
                  <a:ea typeface="微软雅黑"/>
                  <a:sym typeface="Arial"/>
                </a:rPr>
                <a:t>初步构想</a:t>
              </a:r>
            </a:p>
          </p:txBody>
        </p:sp>
        <p:sp>
          <p:nvSpPr>
            <p:cNvPr id="6" name="文本框 3"/>
            <p:cNvSpPr txBox="1"/>
            <p:nvPr/>
          </p:nvSpPr>
          <p:spPr>
            <a:xfrm>
              <a:off x="641563" y="2183747"/>
              <a:ext cx="1213654" cy="886397"/>
            </a:xfrm>
            <a:prstGeom prst="rect">
              <a:avLst/>
            </a:prstGeom>
            <a:noFill/>
          </p:spPr>
          <p:txBody>
            <a:bodyPr wrap="square" lIns="0" tIns="0" rIns="0" bIns="0" anchor="t">
              <a:spAutoFit/>
            </a:bodyPr>
            <a:lstStyle/>
            <a:p>
              <a:pPr algn="ctr">
                <a:lnSpc>
                  <a:spcPct val="120000"/>
                </a:lnSpc>
              </a:pPr>
              <a:r>
                <a:rPr lang="zh-CN" altLang="en-US" sz="1200" dirty="0">
                  <a:latin typeface="Arial"/>
                  <a:ea typeface="微软雅黑"/>
                  <a:sym typeface="Arial"/>
                </a:rPr>
                <a:t>此部分内容作为文字排版占位显示（建议使用主题字体）</a:t>
              </a:r>
            </a:p>
          </p:txBody>
        </p:sp>
      </p:grpSp>
      <p:grpSp>
        <p:nvGrpSpPr>
          <p:cNvPr id="42" name="组合 41"/>
          <p:cNvGrpSpPr/>
          <p:nvPr/>
        </p:nvGrpSpPr>
        <p:grpSpPr>
          <a:xfrm>
            <a:off x="2201159" y="1476085"/>
            <a:ext cx="1418074" cy="2013855"/>
            <a:chOff x="2201159" y="1476085"/>
            <a:chExt cx="1418074" cy="2013855"/>
          </a:xfrm>
        </p:grpSpPr>
        <p:sp>
          <p:nvSpPr>
            <p:cNvPr id="12" name="箭头: 五边形 11"/>
            <p:cNvSpPr/>
            <p:nvPr/>
          </p:nvSpPr>
          <p:spPr bwMode="auto">
            <a:xfrm rot="5400000">
              <a:off x="1981842" y="1852549"/>
              <a:ext cx="1856708" cy="1418074"/>
            </a:xfrm>
            <a:prstGeom prst="homePlate">
              <a:avLst>
                <a:gd name="adj" fmla="val 20341"/>
              </a:avLst>
            </a:prstGeom>
            <a:solidFill>
              <a:schemeClr val="bg1">
                <a:lumMod val="95000"/>
              </a:schemeClr>
            </a:solidFill>
            <a:ln w="19050">
              <a:noFill/>
              <a:round/>
            </a:ln>
          </p:spPr>
          <p:txBody>
            <a:bodyPr anchor="ctr"/>
            <a:lstStyle/>
            <a:p>
              <a:pPr algn="ctr"/>
              <a:endParaRPr>
                <a:latin typeface="Arial"/>
                <a:ea typeface="微软雅黑"/>
                <a:sym typeface="Arial"/>
              </a:endParaRPr>
            </a:p>
          </p:txBody>
        </p:sp>
        <p:sp>
          <p:nvSpPr>
            <p:cNvPr id="13" name="箭头: 五边形 12"/>
            <p:cNvSpPr/>
            <p:nvPr/>
          </p:nvSpPr>
          <p:spPr bwMode="auto">
            <a:xfrm>
              <a:off x="2202390" y="1476085"/>
              <a:ext cx="1415612" cy="410179"/>
            </a:xfrm>
            <a:prstGeom prst="homePlate">
              <a:avLst/>
            </a:prstGeom>
            <a:solidFill>
              <a:schemeClr val="accent2"/>
            </a:solidFill>
            <a:ln w="19050">
              <a:noFill/>
              <a:round/>
            </a:ln>
            <a:effectLst/>
          </p:spPr>
          <p:txBody>
            <a:bodyPr vert="horz" wrap="none" lIns="91440" tIns="45720" rIns="91440" bIns="45720" anchor="ctr" anchorCtr="1" compatLnSpc="1"/>
            <a:lstStyle/>
            <a:p>
              <a:pPr lvl="0" algn="ctr"/>
              <a:r>
                <a:rPr lang="zh-CN" altLang="en-US" sz="1600" b="1" dirty="0">
                  <a:solidFill>
                    <a:prstClr val="white"/>
                  </a:solidFill>
                  <a:latin typeface="Arial"/>
                  <a:ea typeface="微软雅黑"/>
                  <a:sym typeface="Arial"/>
                </a:rPr>
                <a:t>进步目标</a:t>
              </a:r>
            </a:p>
          </p:txBody>
        </p:sp>
        <p:sp>
          <p:nvSpPr>
            <p:cNvPr id="14" name="文本框 40"/>
            <p:cNvSpPr txBox="1"/>
            <p:nvPr/>
          </p:nvSpPr>
          <p:spPr>
            <a:xfrm>
              <a:off x="2303368" y="2183747"/>
              <a:ext cx="1213654" cy="886397"/>
            </a:xfrm>
            <a:prstGeom prst="rect">
              <a:avLst/>
            </a:prstGeom>
            <a:noFill/>
          </p:spPr>
          <p:txBody>
            <a:bodyPr wrap="square" lIns="0" tIns="0" rIns="0" bIns="0" anchor="t">
              <a:spAutoFit/>
            </a:bodyPr>
            <a:lstStyle/>
            <a:p>
              <a:pPr algn="ctr">
                <a:lnSpc>
                  <a:spcPct val="120000"/>
                </a:lnSpc>
              </a:pPr>
              <a:r>
                <a:rPr lang="zh-CN" altLang="en-US" sz="1200" dirty="0">
                  <a:latin typeface="Arial"/>
                  <a:ea typeface="微软雅黑"/>
                  <a:sym typeface="Arial"/>
                </a:rPr>
                <a:t>此部分内容作为文字排版占位显示（建议使用主题字体）</a:t>
              </a:r>
            </a:p>
          </p:txBody>
        </p:sp>
      </p:grpSp>
      <p:grpSp>
        <p:nvGrpSpPr>
          <p:cNvPr id="43" name="组合 42"/>
          <p:cNvGrpSpPr/>
          <p:nvPr/>
        </p:nvGrpSpPr>
        <p:grpSpPr>
          <a:xfrm>
            <a:off x="3862964" y="1476086"/>
            <a:ext cx="1418074" cy="2013854"/>
            <a:chOff x="3862964" y="1476086"/>
            <a:chExt cx="1418074" cy="2013854"/>
          </a:xfrm>
        </p:grpSpPr>
        <p:sp>
          <p:nvSpPr>
            <p:cNvPr id="15" name="箭头: 五边形 14"/>
            <p:cNvSpPr/>
            <p:nvPr/>
          </p:nvSpPr>
          <p:spPr bwMode="auto">
            <a:xfrm rot="5400000">
              <a:off x="3643647" y="1852549"/>
              <a:ext cx="1856708" cy="1418074"/>
            </a:xfrm>
            <a:prstGeom prst="homePlate">
              <a:avLst>
                <a:gd name="adj" fmla="val 20341"/>
              </a:avLst>
            </a:prstGeom>
            <a:solidFill>
              <a:schemeClr val="bg1">
                <a:lumMod val="95000"/>
              </a:schemeClr>
            </a:solidFill>
            <a:ln w="19050">
              <a:noFill/>
              <a:round/>
            </a:ln>
          </p:spPr>
          <p:txBody>
            <a:bodyPr anchor="ctr"/>
            <a:lstStyle/>
            <a:p>
              <a:pPr algn="ctr"/>
              <a:endParaRPr>
                <a:latin typeface="Arial"/>
                <a:ea typeface="微软雅黑"/>
                <a:sym typeface="Arial"/>
              </a:endParaRPr>
            </a:p>
          </p:txBody>
        </p:sp>
        <p:sp>
          <p:nvSpPr>
            <p:cNvPr id="16" name="箭头: 五边形 15"/>
            <p:cNvSpPr/>
            <p:nvPr/>
          </p:nvSpPr>
          <p:spPr bwMode="auto">
            <a:xfrm>
              <a:off x="3864195" y="1476086"/>
              <a:ext cx="1415612" cy="410179"/>
            </a:xfrm>
            <a:prstGeom prst="homePlate">
              <a:avLst/>
            </a:prstGeom>
            <a:solidFill>
              <a:schemeClr val="accent3"/>
            </a:solidFill>
            <a:ln w="19050">
              <a:noFill/>
              <a:round/>
            </a:ln>
            <a:effectLst/>
          </p:spPr>
          <p:txBody>
            <a:bodyPr vert="horz" wrap="none" lIns="91440" tIns="45720" rIns="91440" bIns="45720" anchor="ctr" anchorCtr="1" compatLnSpc="1"/>
            <a:lstStyle/>
            <a:p>
              <a:pPr lvl="0" algn="ctr"/>
              <a:r>
                <a:rPr lang="zh-CN" altLang="en-US" sz="1600" b="1" dirty="0">
                  <a:solidFill>
                    <a:prstClr val="white"/>
                  </a:solidFill>
                  <a:latin typeface="Arial"/>
                  <a:ea typeface="微软雅黑"/>
                  <a:sym typeface="Arial"/>
                </a:rPr>
                <a:t>引证假设</a:t>
              </a:r>
            </a:p>
          </p:txBody>
        </p:sp>
        <p:sp>
          <p:nvSpPr>
            <p:cNvPr id="17" name="文本框 43"/>
            <p:cNvSpPr txBox="1"/>
            <p:nvPr/>
          </p:nvSpPr>
          <p:spPr>
            <a:xfrm>
              <a:off x="3965173" y="2183749"/>
              <a:ext cx="1213654" cy="886397"/>
            </a:xfrm>
            <a:prstGeom prst="rect">
              <a:avLst/>
            </a:prstGeom>
            <a:noFill/>
          </p:spPr>
          <p:txBody>
            <a:bodyPr wrap="square" lIns="0" tIns="0" rIns="0" bIns="0" anchor="t">
              <a:spAutoFit/>
            </a:bodyPr>
            <a:lstStyle/>
            <a:p>
              <a:pPr algn="ctr">
                <a:lnSpc>
                  <a:spcPct val="120000"/>
                </a:lnSpc>
              </a:pPr>
              <a:r>
                <a:rPr lang="zh-CN" altLang="en-US" sz="1200" dirty="0">
                  <a:latin typeface="Arial"/>
                  <a:ea typeface="微软雅黑"/>
                  <a:sym typeface="Arial"/>
                </a:rPr>
                <a:t>此部分内容作为文字排版占位显示（建议使用主题字体）</a:t>
              </a:r>
            </a:p>
          </p:txBody>
        </p:sp>
      </p:grpSp>
      <p:grpSp>
        <p:nvGrpSpPr>
          <p:cNvPr id="44" name="组合 43"/>
          <p:cNvGrpSpPr/>
          <p:nvPr/>
        </p:nvGrpSpPr>
        <p:grpSpPr>
          <a:xfrm>
            <a:off x="5524769" y="1476087"/>
            <a:ext cx="1418074" cy="2013854"/>
            <a:chOff x="5524769" y="1476087"/>
            <a:chExt cx="1418074" cy="2013854"/>
          </a:xfrm>
        </p:grpSpPr>
        <p:sp>
          <p:nvSpPr>
            <p:cNvPr id="18" name="箭头: 五边形 17"/>
            <p:cNvSpPr/>
            <p:nvPr/>
          </p:nvSpPr>
          <p:spPr bwMode="auto">
            <a:xfrm rot="5400000">
              <a:off x="5305452" y="1852550"/>
              <a:ext cx="1856708" cy="1418074"/>
            </a:xfrm>
            <a:prstGeom prst="homePlate">
              <a:avLst>
                <a:gd name="adj" fmla="val 20341"/>
              </a:avLst>
            </a:prstGeom>
            <a:solidFill>
              <a:schemeClr val="bg1">
                <a:lumMod val="95000"/>
              </a:schemeClr>
            </a:solidFill>
            <a:ln w="19050">
              <a:noFill/>
              <a:round/>
            </a:ln>
          </p:spPr>
          <p:txBody>
            <a:bodyPr anchor="ctr"/>
            <a:lstStyle/>
            <a:p>
              <a:pPr algn="ctr"/>
              <a:endParaRPr>
                <a:latin typeface="Arial"/>
                <a:ea typeface="微软雅黑"/>
                <a:sym typeface="Arial"/>
              </a:endParaRPr>
            </a:p>
          </p:txBody>
        </p:sp>
        <p:sp>
          <p:nvSpPr>
            <p:cNvPr id="19" name="箭头: 五边形 18"/>
            <p:cNvSpPr/>
            <p:nvPr/>
          </p:nvSpPr>
          <p:spPr bwMode="auto">
            <a:xfrm>
              <a:off x="5526000" y="1476087"/>
              <a:ext cx="1415612" cy="410179"/>
            </a:xfrm>
            <a:prstGeom prst="homePlate">
              <a:avLst/>
            </a:prstGeom>
            <a:solidFill>
              <a:schemeClr val="accent4"/>
            </a:solidFill>
            <a:ln w="19050">
              <a:noFill/>
              <a:round/>
            </a:ln>
            <a:effectLst/>
          </p:spPr>
          <p:txBody>
            <a:bodyPr vert="horz" wrap="none" lIns="91440" tIns="45720" rIns="91440" bIns="45720" anchor="ctr" anchorCtr="1" compatLnSpc="1"/>
            <a:lstStyle/>
            <a:p>
              <a:pPr lvl="0" algn="ctr"/>
              <a:r>
                <a:rPr lang="zh-CN" altLang="en-US" sz="1600" b="1" dirty="0">
                  <a:solidFill>
                    <a:prstClr val="white"/>
                  </a:solidFill>
                  <a:latin typeface="Arial"/>
                  <a:ea typeface="微软雅黑"/>
                  <a:sym typeface="Arial"/>
                </a:rPr>
                <a:t>进一步目标</a:t>
              </a:r>
            </a:p>
          </p:txBody>
        </p:sp>
        <p:sp>
          <p:nvSpPr>
            <p:cNvPr id="20" name="文本框 46"/>
            <p:cNvSpPr txBox="1"/>
            <p:nvPr/>
          </p:nvSpPr>
          <p:spPr>
            <a:xfrm>
              <a:off x="5626979" y="2183750"/>
              <a:ext cx="1213654" cy="886397"/>
            </a:xfrm>
            <a:prstGeom prst="rect">
              <a:avLst/>
            </a:prstGeom>
            <a:noFill/>
          </p:spPr>
          <p:txBody>
            <a:bodyPr wrap="square" lIns="0" tIns="0" rIns="0" bIns="0" anchor="t">
              <a:spAutoFit/>
            </a:bodyPr>
            <a:lstStyle/>
            <a:p>
              <a:pPr algn="ctr">
                <a:lnSpc>
                  <a:spcPct val="120000"/>
                </a:lnSpc>
              </a:pPr>
              <a:r>
                <a:rPr lang="zh-CN" altLang="en-US" sz="1200" dirty="0">
                  <a:latin typeface="Arial"/>
                  <a:ea typeface="微软雅黑"/>
                  <a:sym typeface="Arial"/>
                </a:rPr>
                <a:t>此部分内容作为文字排版占位显示（建议使用主题字体）</a:t>
              </a:r>
            </a:p>
          </p:txBody>
        </p:sp>
      </p:grpSp>
      <p:grpSp>
        <p:nvGrpSpPr>
          <p:cNvPr id="45" name="组合 44"/>
          <p:cNvGrpSpPr/>
          <p:nvPr/>
        </p:nvGrpSpPr>
        <p:grpSpPr>
          <a:xfrm>
            <a:off x="7186573" y="1476089"/>
            <a:ext cx="1418074" cy="2013854"/>
            <a:chOff x="7186573" y="1476089"/>
            <a:chExt cx="1418074" cy="2013854"/>
          </a:xfrm>
        </p:grpSpPr>
        <p:sp>
          <p:nvSpPr>
            <p:cNvPr id="21" name="箭头: 五边形 20"/>
            <p:cNvSpPr/>
            <p:nvPr/>
          </p:nvSpPr>
          <p:spPr bwMode="auto">
            <a:xfrm rot="5400000">
              <a:off x="6967256" y="1852552"/>
              <a:ext cx="1856708" cy="1418074"/>
            </a:xfrm>
            <a:prstGeom prst="homePlate">
              <a:avLst>
                <a:gd name="adj" fmla="val 20341"/>
              </a:avLst>
            </a:prstGeom>
            <a:solidFill>
              <a:schemeClr val="bg1">
                <a:lumMod val="95000"/>
              </a:schemeClr>
            </a:solidFill>
            <a:ln w="19050">
              <a:noFill/>
              <a:round/>
            </a:ln>
          </p:spPr>
          <p:txBody>
            <a:bodyPr anchor="ctr"/>
            <a:lstStyle/>
            <a:p>
              <a:pPr algn="ctr"/>
              <a:endParaRPr>
                <a:latin typeface="Arial"/>
                <a:ea typeface="微软雅黑"/>
                <a:sym typeface="Arial"/>
              </a:endParaRPr>
            </a:p>
          </p:txBody>
        </p:sp>
        <p:sp>
          <p:nvSpPr>
            <p:cNvPr id="22" name="箭头: 五边形 21"/>
            <p:cNvSpPr/>
            <p:nvPr/>
          </p:nvSpPr>
          <p:spPr bwMode="auto">
            <a:xfrm>
              <a:off x="7187805" y="1476089"/>
              <a:ext cx="1415612" cy="410179"/>
            </a:xfrm>
            <a:prstGeom prst="homePlate">
              <a:avLst/>
            </a:prstGeom>
            <a:solidFill>
              <a:schemeClr val="accent5"/>
            </a:solidFill>
            <a:ln w="19050">
              <a:noFill/>
              <a:round/>
            </a:ln>
            <a:effectLst/>
          </p:spPr>
          <p:txBody>
            <a:bodyPr vert="horz" wrap="none" lIns="91440" tIns="45720" rIns="91440" bIns="45720" anchor="ctr" anchorCtr="1" compatLnSpc="1"/>
            <a:lstStyle/>
            <a:p>
              <a:pPr lvl="0" algn="ctr"/>
              <a:r>
                <a:rPr lang="zh-CN" altLang="en-US" sz="1600" b="1" dirty="0">
                  <a:solidFill>
                    <a:prstClr val="white"/>
                  </a:solidFill>
                  <a:latin typeface="Arial"/>
                  <a:ea typeface="微软雅黑"/>
                  <a:sym typeface="Arial"/>
                </a:rPr>
                <a:t>思维发散</a:t>
              </a:r>
            </a:p>
          </p:txBody>
        </p:sp>
        <p:sp>
          <p:nvSpPr>
            <p:cNvPr id="23" name="文本框 49"/>
            <p:cNvSpPr txBox="1"/>
            <p:nvPr/>
          </p:nvSpPr>
          <p:spPr>
            <a:xfrm>
              <a:off x="7288783" y="2183751"/>
              <a:ext cx="1213654" cy="886397"/>
            </a:xfrm>
            <a:prstGeom prst="rect">
              <a:avLst/>
            </a:prstGeom>
            <a:noFill/>
          </p:spPr>
          <p:txBody>
            <a:bodyPr wrap="square" lIns="0" tIns="0" rIns="0" bIns="0" anchor="t">
              <a:spAutoFit/>
            </a:bodyPr>
            <a:lstStyle/>
            <a:p>
              <a:pPr algn="ctr">
                <a:lnSpc>
                  <a:spcPct val="120000"/>
                </a:lnSpc>
              </a:pPr>
              <a:r>
                <a:rPr lang="zh-CN" altLang="en-US" sz="1200" dirty="0">
                  <a:latin typeface="Arial"/>
                  <a:ea typeface="微软雅黑"/>
                  <a:sym typeface="Arial"/>
                </a:rPr>
                <a:t>此部分内容作为文字排版占位显示（建议使用主题字体）</a:t>
              </a:r>
            </a:p>
          </p:txBody>
        </p:sp>
      </p:grpSp>
      <p:grpSp>
        <p:nvGrpSpPr>
          <p:cNvPr id="35" name="组合 34"/>
          <p:cNvGrpSpPr/>
          <p:nvPr/>
        </p:nvGrpSpPr>
        <p:grpSpPr>
          <a:xfrm>
            <a:off x="992376" y="3558326"/>
            <a:ext cx="512027" cy="512027"/>
            <a:chOff x="992376" y="3558326"/>
            <a:chExt cx="512027" cy="512027"/>
          </a:xfrm>
        </p:grpSpPr>
        <p:sp>
          <p:nvSpPr>
            <p:cNvPr id="7" name="椭圆 6"/>
            <p:cNvSpPr/>
            <p:nvPr/>
          </p:nvSpPr>
          <p:spPr bwMode="auto">
            <a:xfrm>
              <a:off x="992376" y="3558326"/>
              <a:ext cx="512027" cy="512027"/>
            </a:xfrm>
            <a:prstGeom prst="ellipse">
              <a:avLst/>
            </a:prstGeom>
            <a:solidFill>
              <a:schemeClr val="accent1"/>
            </a:solidFill>
            <a:ln w="19050">
              <a:solidFill>
                <a:schemeClr val="bg1"/>
              </a:solidFill>
              <a:round/>
            </a:ln>
            <a:effectLst/>
          </p:spPr>
          <p:txBody>
            <a:bodyPr anchor="ctr"/>
            <a:lstStyle/>
            <a:p>
              <a:pPr algn="ctr"/>
              <a:endParaRPr>
                <a:latin typeface="Arial"/>
                <a:ea typeface="微软雅黑"/>
                <a:sym typeface="Arial"/>
              </a:endParaRPr>
            </a:p>
          </p:txBody>
        </p:sp>
        <p:sp>
          <p:nvSpPr>
            <p:cNvPr id="30" name="任意多边形: 形状 29"/>
            <p:cNvSpPr/>
            <p:nvPr/>
          </p:nvSpPr>
          <p:spPr bwMode="auto">
            <a:xfrm>
              <a:off x="1112519" y="3678468"/>
              <a:ext cx="271742" cy="271742"/>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w="19050">
              <a:noFill/>
              <a:round/>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grpSp>
        <p:nvGrpSpPr>
          <p:cNvPr id="36" name="组合 35"/>
          <p:cNvGrpSpPr/>
          <p:nvPr/>
        </p:nvGrpSpPr>
        <p:grpSpPr>
          <a:xfrm>
            <a:off x="2654182" y="3558326"/>
            <a:ext cx="512027" cy="512027"/>
            <a:chOff x="2654182" y="3558326"/>
            <a:chExt cx="512027" cy="512027"/>
          </a:xfrm>
        </p:grpSpPr>
        <p:sp>
          <p:nvSpPr>
            <p:cNvPr id="8" name="椭圆 7"/>
            <p:cNvSpPr/>
            <p:nvPr/>
          </p:nvSpPr>
          <p:spPr bwMode="auto">
            <a:xfrm>
              <a:off x="2654182" y="3558326"/>
              <a:ext cx="512027" cy="512027"/>
            </a:xfrm>
            <a:prstGeom prst="ellipse">
              <a:avLst/>
            </a:prstGeom>
            <a:solidFill>
              <a:schemeClr val="accent2"/>
            </a:solidFill>
            <a:ln w="19050">
              <a:solidFill>
                <a:schemeClr val="bg1"/>
              </a:solidFill>
              <a:round/>
            </a:ln>
            <a:effectLst/>
          </p:spPr>
          <p:txBody>
            <a:bodyPr anchor="ctr"/>
            <a:lstStyle/>
            <a:p>
              <a:pPr algn="ctr"/>
              <a:endParaRPr>
                <a:latin typeface="Arial"/>
                <a:ea typeface="微软雅黑"/>
                <a:sym typeface="Arial"/>
              </a:endParaRPr>
            </a:p>
          </p:txBody>
        </p:sp>
        <p:sp>
          <p:nvSpPr>
            <p:cNvPr id="31" name="任意多边形: 形状 30"/>
            <p:cNvSpPr/>
            <p:nvPr/>
          </p:nvSpPr>
          <p:spPr bwMode="auto">
            <a:xfrm>
              <a:off x="2787082" y="3678468"/>
              <a:ext cx="246226" cy="271742"/>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w="19050">
              <a:noFill/>
              <a:round/>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grpSp>
        <p:nvGrpSpPr>
          <p:cNvPr id="38" name="组合 37"/>
          <p:cNvGrpSpPr/>
          <p:nvPr/>
        </p:nvGrpSpPr>
        <p:grpSpPr>
          <a:xfrm>
            <a:off x="5977792" y="3558326"/>
            <a:ext cx="512027" cy="512027"/>
            <a:chOff x="5977792" y="3558326"/>
            <a:chExt cx="512027" cy="512027"/>
          </a:xfrm>
        </p:grpSpPr>
        <p:sp>
          <p:nvSpPr>
            <p:cNvPr id="9" name="椭圆 8"/>
            <p:cNvSpPr/>
            <p:nvPr/>
          </p:nvSpPr>
          <p:spPr bwMode="auto">
            <a:xfrm>
              <a:off x="5977792" y="3558326"/>
              <a:ext cx="512027" cy="512027"/>
            </a:xfrm>
            <a:prstGeom prst="ellipse">
              <a:avLst/>
            </a:prstGeom>
            <a:solidFill>
              <a:schemeClr val="accent4"/>
            </a:solidFill>
            <a:ln w="19050">
              <a:solidFill>
                <a:schemeClr val="bg1"/>
              </a:solidFill>
              <a:round/>
            </a:ln>
            <a:effectLst/>
          </p:spPr>
          <p:txBody>
            <a:bodyPr anchor="ctr"/>
            <a:lstStyle/>
            <a:p>
              <a:pPr algn="ctr"/>
              <a:endParaRPr>
                <a:latin typeface="Arial"/>
                <a:ea typeface="微软雅黑"/>
                <a:sym typeface="Arial"/>
              </a:endParaRPr>
            </a:p>
          </p:txBody>
        </p:sp>
        <p:sp>
          <p:nvSpPr>
            <p:cNvPr id="33" name="任意多边形: 形状 32"/>
            <p:cNvSpPr/>
            <p:nvPr/>
          </p:nvSpPr>
          <p:spPr bwMode="auto">
            <a:xfrm>
              <a:off x="6101994" y="3678468"/>
              <a:ext cx="263621" cy="271742"/>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w="19050">
              <a:noFill/>
              <a:round/>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grpSp>
        <p:nvGrpSpPr>
          <p:cNvPr id="39" name="组合 38"/>
          <p:cNvGrpSpPr/>
          <p:nvPr/>
        </p:nvGrpSpPr>
        <p:grpSpPr>
          <a:xfrm>
            <a:off x="7639596" y="3558326"/>
            <a:ext cx="512027" cy="512027"/>
            <a:chOff x="7639596" y="3558326"/>
            <a:chExt cx="512027" cy="512027"/>
          </a:xfrm>
        </p:grpSpPr>
        <p:sp>
          <p:nvSpPr>
            <p:cNvPr id="10" name="椭圆 9"/>
            <p:cNvSpPr/>
            <p:nvPr/>
          </p:nvSpPr>
          <p:spPr bwMode="auto">
            <a:xfrm>
              <a:off x="7639596" y="3558326"/>
              <a:ext cx="512027" cy="512027"/>
            </a:xfrm>
            <a:prstGeom prst="ellipse">
              <a:avLst/>
            </a:prstGeom>
            <a:solidFill>
              <a:schemeClr val="accent5"/>
            </a:solidFill>
            <a:ln w="19050">
              <a:solidFill>
                <a:schemeClr val="bg1"/>
              </a:solidFill>
              <a:round/>
            </a:ln>
            <a:effectLst/>
          </p:spPr>
          <p:txBody>
            <a:bodyPr anchor="ctr"/>
            <a:lstStyle/>
            <a:p>
              <a:pPr algn="ctr"/>
              <a:endParaRPr>
                <a:latin typeface="Arial"/>
                <a:ea typeface="微软雅黑"/>
                <a:sym typeface="Arial"/>
              </a:endParaRPr>
            </a:p>
          </p:txBody>
        </p:sp>
        <p:sp>
          <p:nvSpPr>
            <p:cNvPr id="34" name="任意多边形: 形状 33"/>
            <p:cNvSpPr/>
            <p:nvPr/>
          </p:nvSpPr>
          <p:spPr bwMode="auto">
            <a:xfrm>
              <a:off x="7772497" y="3678468"/>
              <a:ext cx="246226" cy="271742"/>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w="19050">
              <a:noFill/>
              <a:round/>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grpSp>
        <p:nvGrpSpPr>
          <p:cNvPr id="37" name="组合 36"/>
          <p:cNvGrpSpPr/>
          <p:nvPr/>
        </p:nvGrpSpPr>
        <p:grpSpPr>
          <a:xfrm>
            <a:off x="4315987" y="3558326"/>
            <a:ext cx="512027" cy="512027"/>
            <a:chOff x="4315987" y="3558326"/>
            <a:chExt cx="512027" cy="512027"/>
          </a:xfrm>
        </p:grpSpPr>
        <p:sp>
          <p:nvSpPr>
            <p:cNvPr id="11" name="椭圆 10"/>
            <p:cNvSpPr/>
            <p:nvPr/>
          </p:nvSpPr>
          <p:spPr bwMode="auto">
            <a:xfrm>
              <a:off x="4315987" y="3558326"/>
              <a:ext cx="512027" cy="512027"/>
            </a:xfrm>
            <a:prstGeom prst="ellipse">
              <a:avLst/>
            </a:prstGeom>
            <a:solidFill>
              <a:schemeClr val="accent3"/>
            </a:solidFill>
            <a:ln w="19050">
              <a:solidFill>
                <a:schemeClr val="bg1"/>
              </a:solidFill>
              <a:round/>
            </a:ln>
            <a:effectLst/>
          </p:spPr>
          <p:txBody>
            <a:bodyPr anchor="ctr"/>
            <a:lstStyle/>
            <a:p>
              <a:pPr algn="ctr"/>
              <a:endParaRPr>
                <a:latin typeface="Arial"/>
                <a:ea typeface="微软雅黑"/>
                <a:sym typeface="Arial"/>
              </a:endParaRPr>
            </a:p>
          </p:txBody>
        </p:sp>
        <p:sp>
          <p:nvSpPr>
            <p:cNvPr id="32" name="任意多边形: 形状 31"/>
            <p:cNvSpPr/>
            <p:nvPr/>
          </p:nvSpPr>
          <p:spPr bwMode="auto">
            <a:xfrm>
              <a:off x="4436129" y="3688236"/>
              <a:ext cx="271742" cy="252207"/>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w="19050">
              <a:noFill/>
              <a:round/>
            </a:ln>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sp>
        <p:nvSpPr>
          <p:cNvPr id="29" name="文本框 19"/>
          <p:cNvSpPr txBox="1"/>
          <p:nvPr/>
        </p:nvSpPr>
        <p:spPr>
          <a:xfrm>
            <a:off x="564723"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研究目标</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35"/>
                                        </p:tgtEl>
                                        <p:attrNameLst>
                                          <p:attrName>style.visibility</p:attrName>
                                        </p:attrNameLst>
                                      </p:cBhvr>
                                      <p:to>
                                        <p:strVal val="visible"/>
                                      </p:to>
                                    </p:set>
                                    <p:animEffect transition="in" filter="fade">
                                      <p:cBhvr>
                                        <p:cTn id="11" dur="1000"/>
                                        <p:tgtEl>
                                          <p:spTgt spid="35"/>
                                        </p:tgtEl>
                                      </p:cBhvr>
                                    </p:animEffect>
                                    <p:anim calcmode="lin" valueType="num">
                                      <p:cBhvr>
                                        <p:cTn id="12" dur="1000" fill="hold"/>
                                        <p:tgtEl>
                                          <p:spTgt spid="35"/>
                                        </p:tgtEl>
                                        <p:attrNameLst>
                                          <p:attrName>ppt_x</p:attrName>
                                        </p:attrNameLst>
                                      </p:cBhvr>
                                      <p:tavLst>
                                        <p:tav tm="0">
                                          <p:val>
                                            <p:strVal val="#ppt_x"/>
                                          </p:val>
                                        </p:tav>
                                        <p:tav tm="100000">
                                          <p:val>
                                            <p:strVal val="#ppt_x"/>
                                          </p:val>
                                        </p:tav>
                                      </p:tavLst>
                                    </p:anim>
                                    <p:anim calcmode="lin" valueType="num">
                                      <p:cBhvr>
                                        <p:cTn id="13" dur="1000" fill="hold"/>
                                        <p:tgtEl>
                                          <p:spTgt spid="35"/>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41"/>
                                        </p:tgtEl>
                                        <p:attrNameLst>
                                          <p:attrName>style.visibility</p:attrName>
                                        </p:attrNameLst>
                                      </p:cBhvr>
                                      <p:to>
                                        <p:strVal val="visible"/>
                                      </p:to>
                                    </p:set>
                                    <p:anim calcmode="lin" valueType="num">
                                      <p:cBhvr additive="base">
                                        <p:cTn id="17" dur="500" fill="hold"/>
                                        <p:tgtEl>
                                          <p:spTgt spid="41"/>
                                        </p:tgtEl>
                                        <p:attrNameLst>
                                          <p:attrName>ppt_x</p:attrName>
                                        </p:attrNameLst>
                                      </p:cBhvr>
                                      <p:tavLst>
                                        <p:tav tm="0">
                                          <p:val>
                                            <p:strVal val="0-#ppt_w/2"/>
                                          </p:val>
                                        </p:tav>
                                        <p:tav tm="100000">
                                          <p:val>
                                            <p:strVal val="#ppt_x"/>
                                          </p:val>
                                        </p:tav>
                                      </p:tavLst>
                                    </p:anim>
                                    <p:anim calcmode="lin" valueType="num">
                                      <p:cBhvr additive="base">
                                        <p:cTn id="18" dur="500" fill="hold"/>
                                        <p:tgtEl>
                                          <p:spTgt spid="41"/>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42" presetClass="entr" presetSubtype="0" fill="hold" nodeType="after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anim calcmode="lin" valueType="num">
                                      <p:cBhvr>
                                        <p:cTn id="23" dur="1000" fill="hold"/>
                                        <p:tgtEl>
                                          <p:spTgt spid="36"/>
                                        </p:tgtEl>
                                        <p:attrNameLst>
                                          <p:attrName>ppt_x</p:attrName>
                                        </p:attrNameLst>
                                      </p:cBhvr>
                                      <p:tavLst>
                                        <p:tav tm="0">
                                          <p:val>
                                            <p:strVal val="#ppt_x"/>
                                          </p:val>
                                        </p:tav>
                                        <p:tav tm="100000">
                                          <p:val>
                                            <p:strVal val="#ppt_x"/>
                                          </p:val>
                                        </p:tav>
                                      </p:tavLst>
                                    </p:anim>
                                    <p:anim calcmode="lin" valueType="num">
                                      <p:cBhvr>
                                        <p:cTn id="24" dur="1000" fill="hold"/>
                                        <p:tgtEl>
                                          <p:spTgt spid="36"/>
                                        </p:tgtEl>
                                        <p:attrNameLst>
                                          <p:attrName>ppt_y</p:attrName>
                                        </p:attrNameLst>
                                      </p:cBhvr>
                                      <p:tavLst>
                                        <p:tav tm="0">
                                          <p:val>
                                            <p:strVal val="#ppt_y+.1"/>
                                          </p:val>
                                        </p:tav>
                                        <p:tav tm="100000">
                                          <p:val>
                                            <p:strVal val="#ppt_y"/>
                                          </p:val>
                                        </p:tav>
                                      </p:tavLst>
                                    </p:anim>
                                  </p:childTnLst>
                                </p:cTn>
                              </p:par>
                            </p:childTnLst>
                          </p:cTn>
                        </p:par>
                        <p:par>
                          <p:cTn id="25" fill="hold">
                            <p:stCondLst>
                              <p:cond delay="3000"/>
                            </p:stCondLst>
                            <p:childTnLst>
                              <p:par>
                                <p:cTn id="26" presetID="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 calcmode="lin" valueType="num">
                                      <p:cBhvr additive="base">
                                        <p:cTn id="28" dur="500" fill="hold"/>
                                        <p:tgtEl>
                                          <p:spTgt spid="42"/>
                                        </p:tgtEl>
                                        <p:attrNameLst>
                                          <p:attrName>ppt_x</p:attrName>
                                        </p:attrNameLst>
                                      </p:cBhvr>
                                      <p:tavLst>
                                        <p:tav tm="0">
                                          <p:val>
                                            <p:strVal val="0-#ppt_w/2"/>
                                          </p:val>
                                        </p:tav>
                                        <p:tav tm="100000">
                                          <p:val>
                                            <p:strVal val="#ppt_x"/>
                                          </p:val>
                                        </p:tav>
                                      </p:tavLst>
                                    </p:anim>
                                    <p:anim calcmode="lin" valueType="num">
                                      <p:cBhvr additive="base">
                                        <p:cTn id="29" dur="500" fill="hold"/>
                                        <p:tgtEl>
                                          <p:spTgt spid="42"/>
                                        </p:tgtEl>
                                        <p:attrNameLst>
                                          <p:attrName>ppt_y</p:attrName>
                                        </p:attrNameLst>
                                      </p:cBhvr>
                                      <p:tavLst>
                                        <p:tav tm="0">
                                          <p:val>
                                            <p:strVal val="#ppt_y"/>
                                          </p:val>
                                        </p:tav>
                                        <p:tav tm="100000">
                                          <p:val>
                                            <p:strVal val="#ppt_y"/>
                                          </p:val>
                                        </p:tav>
                                      </p:tavLst>
                                    </p:anim>
                                  </p:childTnLst>
                                </p:cTn>
                              </p:par>
                            </p:childTnLst>
                          </p:cTn>
                        </p:par>
                        <p:par>
                          <p:cTn id="30" fill="hold">
                            <p:stCondLst>
                              <p:cond delay="3500"/>
                            </p:stCondLst>
                            <p:childTnLst>
                              <p:par>
                                <p:cTn id="31" presetID="42" presetClass="entr" presetSubtype="0" fill="hold" nodeType="afterEffect">
                                  <p:stCondLst>
                                    <p:cond delay="0"/>
                                  </p:stCondLst>
                                  <p:childTnLst>
                                    <p:set>
                                      <p:cBhvr>
                                        <p:cTn id="32" dur="1" fill="hold">
                                          <p:stCondLst>
                                            <p:cond delay="0"/>
                                          </p:stCondLst>
                                        </p:cTn>
                                        <p:tgtEl>
                                          <p:spTgt spid="37"/>
                                        </p:tgtEl>
                                        <p:attrNameLst>
                                          <p:attrName>style.visibility</p:attrName>
                                        </p:attrNameLst>
                                      </p:cBhvr>
                                      <p:to>
                                        <p:strVal val="visible"/>
                                      </p:to>
                                    </p:set>
                                    <p:animEffect transition="in" filter="fade">
                                      <p:cBhvr>
                                        <p:cTn id="33" dur="1000"/>
                                        <p:tgtEl>
                                          <p:spTgt spid="37"/>
                                        </p:tgtEl>
                                      </p:cBhvr>
                                    </p:animEffect>
                                    <p:anim calcmode="lin" valueType="num">
                                      <p:cBhvr>
                                        <p:cTn id="34" dur="1000" fill="hold"/>
                                        <p:tgtEl>
                                          <p:spTgt spid="37"/>
                                        </p:tgtEl>
                                        <p:attrNameLst>
                                          <p:attrName>ppt_x</p:attrName>
                                        </p:attrNameLst>
                                      </p:cBhvr>
                                      <p:tavLst>
                                        <p:tav tm="0">
                                          <p:val>
                                            <p:strVal val="#ppt_x"/>
                                          </p:val>
                                        </p:tav>
                                        <p:tav tm="100000">
                                          <p:val>
                                            <p:strVal val="#ppt_x"/>
                                          </p:val>
                                        </p:tav>
                                      </p:tavLst>
                                    </p:anim>
                                    <p:anim calcmode="lin" valueType="num">
                                      <p:cBhvr>
                                        <p:cTn id="35" dur="1000" fill="hold"/>
                                        <p:tgtEl>
                                          <p:spTgt spid="37"/>
                                        </p:tgtEl>
                                        <p:attrNameLst>
                                          <p:attrName>ppt_y</p:attrName>
                                        </p:attrNameLst>
                                      </p:cBhvr>
                                      <p:tavLst>
                                        <p:tav tm="0">
                                          <p:val>
                                            <p:strVal val="#ppt_y+.1"/>
                                          </p:val>
                                        </p:tav>
                                        <p:tav tm="100000">
                                          <p:val>
                                            <p:strVal val="#ppt_y"/>
                                          </p:val>
                                        </p:tav>
                                      </p:tavLst>
                                    </p:anim>
                                  </p:childTnLst>
                                </p:cTn>
                              </p:par>
                            </p:childTnLst>
                          </p:cTn>
                        </p:par>
                        <p:par>
                          <p:cTn id="36" fill="hold">
                            <p:stCondLst>
                              <p:cond delay="4500"/>
                            </p:stCondLst>
                            <p:childTnLst>
                              <p:par>
                                <p:cTn id="37" presetID="2" presetClass="entr" presetSubtype="8" fill="hold" nodeType="after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0-#ppt_w/2"/>
                                          </p:val>
                                        </p:tav>
                                        <p:tav tm="100000">
                                          <p:val>
                                            <p:strVal val="#ppt_x"/>
                                          </p:val>
                                        </p:tav>
                                      </p:tavLst>
                                    </p:anim>
                                    <p:anim calcmode="lin" valueType="num">
                                      <p:cBhvr additive="base">
                                        <p:cTn id="40" dur="500" fill="hold"/>
                                        <p:tgtEl>
                                          <p:spTgt spid="43"/>
                                        </p:tgtEl>
                                        <p:attrNameLst>
                                          <p:attrName>ppt_y</p:attrName>
                                        </p:attrNameLst>
                                      </p:cBhvr>
                                      <p:tavLst>
                                        <p:tav tm="0">
                                          <p:val>
                                            <p:strVal val="#ppt_y"/>
                                          </p:val>
                                        </p:tav>
                                        <p:tav tm="100000">
                                          <p:val>
                                            <p:strVal val="#ppt_y"/>
                                          </p:val>
                                        </p:tav>
                                      </p:tavLst>
                                    </p:anim>
                                  </p:childTnLst>
                                </p:cTn>
                              </p:par>
                            </p:childTnLst>
                          </p:cTn>
                        </p:par>
                        <p:par>
                          <p:cTn id="41" fill="hold">
                            <p:stCondLst>
                              <p:cond delay="5000"/>
                            </p:stCondLst>
                            <p:childTnLst>
                              <p:par>
                                <p:cTn id="42" presetID="42" presetClass="entr" presetSubtype="0" fill="hold" nodeType="afterEffect">
                                  <p:stCondLst>
                                    <p:cond delay="0"/>
                                  </p:stCondLst>
                                  <p:childTnLst>
                                    <p:set>
                                      <p:cBhvr>
                                        <p:cTn id="43" dur="1" fill="hold">
                                          <p:stCondLst>
                                            <p:cond delay="0"/>
                                          </p:stCondLst>
                                        </p:cTn>
                                        <p:tgtEl>
                                          <p:spTgt spid="38"/>
                                        </p:tgtEl>
                                        <p:attrNameLst>
                                          <p:attrName>style.visibility</p:attrName>
                                        </p:attrNameLst>
                                      </p:cBhvr>
                                      <p:to>
                                        <p:strVal val="visible"/>
                                      </p:to>
                                    </p:set>
                                    <p:animEffect transition="in" filter="fade">
                                      <p:cBhvr>
                                        <p:cTn id="44" dur="1000"/>
                                        <p:tgtEl>
                                          <p:spTgt spid="38"/>
                                        </p:tgtEl>
                                      </p:cBhvr>
                                    </p:animEffect>
                                    <p:anim calcmode="lin" valueType="num">
                                      <p:cBhvr>
                                        <p:cTn id="45" dur="1000" fill="hold"/>
                                        <p:tgtEl>
                                          <p:spTgt spid="38"/>
                                        </p:tgtEl>
                                        <p:attrNameLst>
                                          <p:attrName>ppt_x</p:attrName>
                                        </p:attrNameLst>
                                      </p:cBhvr>
                                      <p:tavLst>
                                        <p:tav tm="0">
                                          <p:val>
                                            <p:strVal val="#ppt_x"/>
                                          </p:val>
                                        </p:tav>
                                        <p:tav tm="100000">
                                          <p:val>
                                            <p:strVal val="#ppt_x"/>
                                          </p:val>
                                        </p:tav>
                                      </p:tavLst>
                                    </p:anim>
                                    <p:anim calcmode="lin" valueType="num">
                                      <p:cBhvr>
                                        <p:cTn id="46" dur="1000" fill="hold"/>
                                        <p:tgtEl>
                                          <p:spTgt spid="38"/>
                                        </p:tgtEl>
                                        <p:attrNameLst>
                                          <p:attrName>ppt_y</p:attrName>
                                        </p:attrNameLst>
                                      </p:cBhvr>
                                      <p:tavLst>
                                        <p:tav tm="0">
                                          <p:val>
                                            <p:strVal val="#ppt_y+.1"/>
                                          </p:val>
                                        </p:tav>
                                        <p:tav tm="100000">
                                          <p:val>
                                            <p:strVal val="#ppt_y"/>
                                          </p:val>
                                        </p:tav>
                                      </p:tavLst>
                                    </p:anim>
                                  </p:childTnLst>
                                </p:cTn>
                              </p:par>
                            </p:childTnLst>
                          </p:cTn>
                        </p:par>
                        <p:par>
                          <p:cTn id="47" fill="hold">
                            <p:stCondLst>
                              <p:cond delay="6000"/>
                            </p:stCondLst>
                            <p:childTnLst>
                              <p:par>
                                <p:cTn id="48" presetID="2" presetClass="entr" presetSubtype="8" fill="hold" nodeType="afterEffect">
                                  <p:stCondLst>
                                    <p:cond delay="0"/>
                                  </p:stCondLst>
                                  <p:childTnLst>
                                    <p:set>
                                      <p:cBhvr>
                                        <p:cTn id="49" dur="1" fill="hold">
                                          <p:stCondLst>
                                            <p:cond delay="0"/>
                                          </p:stCondLst>
                                        </p:cTn>
                                        <p:tgtEl>
                                          <p:spTgt spid="44"/>
                                        </p:tgtEl>
                                        <p:attrNameLst>
                                          <p:attrName>style.visibility</p:attrName>
                                        </p:attrNameLst>
                                      </p:cBhvr>
                                      <p:to>
                                        <p:strVal val="visible"/>
                                      </p:to>
                                    </p:set>
                                    <p:anim calcmode="lin" valueType="num">
                                      <p:cBhvr additive="base">
                                        <p:cTn id="50" dur="500" fill="hold"/>
                                        <p:tgtEl>
                                          <p:spTgt spid="44"/>
                                        </p:tgtEl>
                                        <p:attrNameLst>
                                          <p:attrName>ppt_x</p:attrName>
                                        </p:attrNameLst>
                                      </p:cBhvr>
                                      <p:tavLst>
                                        <p:tav tm="0">
                                          <p:val>
                                            <p:strVal val="0-#ppt_w/2"/>
                                          </p:val>
                                        </p:tav>
                                        <p:tav tm="100000">
                                          <p:val>
                                            <p:strVal val="#ppt_x"/>
                                          </p:val>
                                        </p:tav>
                                      </p:tavLst>
                                    </p:anim>
                                    <p:anim calcmode="lin" valueType="num">
                                      <p:cBhvr additive="base">
                                        <p:cTn id="51" dur="500" fill="hold"/>
                                        <p:tgtEl>
                                          <p:spTgt spid="44"/>
                                        </p:tgtEl>
                                        <p:attrNameLst>
                                          <p:attrName>ppt_y</p:attrName>
                                        </p:attrNameLst>
                                      </p:cBhvr>
                                      <p:tavLst>
                                        <p:tav tm="0">
                                          <p:val>
                                            <p:strVal val="#ppt_y"/>
                                          </p:val>
                                        </p:tav>
                                        <p:tav tm="100000">
                                          <p:val>
                                            <p:strVal val="#ppt_y"/>
                                          </p:val>
                                        </p:tav>
                                      </p:tavLst>
                                    </p:anim>
                                  </p:childTnLst>
                                </p:cTn>
                              </p:par>
                            </p:childTnLst>
                          </p:cTn>
                        </p:par>
                        <p:par>
                          <p:cTn id="52" fill="hold">
                            <p:stCondLst>
                              <p:cond delay="6500"/>
                            </p:stCondLst>
                            <p:childTnLst>
                              <p:par>
                                <p:cTn id="53" presetID="42" presetClass="entr" presetSubtype="0" fill="hold" nodeType="after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fade">
                                      <p:cBhvr>
                                        <p:cTn id="55" dur="1000"/>
                                        <p:tgtEl>
                                          <p:spTgt spid="39"/>
                                        </p:tgtEl>
                                      </p:cBhvr>
                                    </p:animEffect>
                                    <p:anim calcmode="lin" valueType="num">
                                      <p:cBhvr>
                                        <p:cTn id="56" dur="1000" fill="hold"/>
                                        <p:tgtEl>
                                          <p:spTgt spid="39"/>
                                        </p:tgtEl>
                                        <p:attrNameLst>
                                          <p:attrName>ppt_x</p:attrName>
                                        </p:attrNameLst>
                                      </p:cBhvr>
                                      <p:tavLst>
                                        <p:tav tm="0">
                                          <p:val>
                                            <p:strVal val="#ppt_x"/>
                                          </p:val>
                                        </p:tav>
                                        <p:tav tm="100000">
                                          <p:val>
                                            <p:strVal val="#ppt_x"/>
                                          </p:val>
                                        </p:tav>
                                      </p:tavLst>
                                    </p:anim>
                                    <p:anim calcmode="lin" valueType="num">
                                      <p:cBhvr>
                                        <p:cTn id="57" dur="1000" fill="hold"/>
                                        <p:tgtEl>
                                          <p:spTgt spid="39"/>
                                        </p:tgtEl>
                                        <p:attrNameLst>
                                          <p:attrName>ppt_y</p:attrName>
                                        </p:attrNameLst>
                                      </p:cBhvr>
                                      <p:tavLst>
                                        <p:tav tm="0">
                                          <p:val>
                                            <p:strVal val="#ppt_y+.1"/>
                                          </p:val>
                                        </p:tav>
                                        <p:tav tm="100000">
                                          <p:val>
                                            <p:strVal val="#ppt_y"/>
                                          </p:val>
                                        </p:tav>
                                      </p:tavLst>
                                    </p:anim>
                                  </p:childTnLst>
                                </p:cTn>
                              </p:par>
                            </p:childTnLst>
                          </p:cTn>
                        </p:par>
                        <p:par>
                          <p:cTn id="58" fill="hold">
                            <p:stCondLst>
                              <p:cond delay="7500"/>
                            </p:stCondLst>
                            <p:childTnLst>
                              <p:par>
                                <p:cTn id="59" presetID="2" presetClass="entr" presetSubtype="8" fill="hold" nodeType="afterEffect">
                                  <p:stCondLst>
                                    <p:cond delay="0"/>
                                  </p:stCondLst>
                                  <p:childTnLst>
                                    <p:set>
                                      <p:cBhvr>
                                        <p:cTn id="60" dur="1" fill="hold">
                                          <p:stCondLst>
                                            <p:cond delay="0"/>
                                          </p:stCondLst>
                                        </p:cTn>
                                        <p:tgtEl>
                                          <p:spTgt spid="45"/>
                                        </p:tgtEl>
                                        <p:attrNameLst>
                                          <p:attrName>style.visibility</p:attrName>
                                        </p:attrNameLst>
                                      </p:cBhvr>
                                      <p:to>
                                        <p:strVal val="visible"/>
                                      </p:to>
                                    </p:set>
                                    <p:anim calcmode="lin" valueType="num">
                                      <p:cBhvr additive="base">
                                        <p:cTn id="61" dur="500" fill="hold"/>
                                        <p:tgtEl>
                                          <p:spTgt spid="45"/>
                                        </p:tgtEl>
                                        <p:attrNameLst>
                                          <p:attrName>ppt_x</p:attrName>
                                        </p:attrNameLst>
                                      </p:cBhvr>
                                      <p:tavLst>
                                        <p:tav tm="0">
                                          <p:val>
                                            <p:strVal val="0-#ppt_w/2"/>
                                          </p:val>
                                        </p:tav>
                                        <p:tav tm="100000">
                                          <p:val>
                                            <p:strVal val="#ppt_x"/>
                                          </p:val>
                                        </p:tav>
                                      </p:tavLst>
                                    </p:anim>
                                    <p:anim calcmode="lin" valueType="num">
                                      <p:cBhvr additive="base">
                                        <p:cTn id="62" dur="500" fill="hold"/>
                                        <p:tgtEl>
                                          <p:spTgt spid="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p:cNvSpPr/>
          <p:nvPr/>
        </p:nvSpPr>
        <p:spPr>
          <a:xfrm>
            <a:off x="531604" y="842963"/>
            <a:ext cx="3843626" cy="3744516"/>
          </a:xfrm>
          <a:prstGeom prst="rect">
            <a:avLst/>
          </a:prstGeom>
          <a:blipFill dpi="0" rotWithShape="1">
            <a:blip r:embed="rId3">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13" name="Rectangle: Folded Corner 1"/>
          <p:cNvSpPr/>
          <p:nvPr/>
        </p:nvSpPr>
        <p:spPr>
          <a:xfrm>
            <a:off x="-20252" y="842968"/>
            <a:ext cx="725672" cy="867218"/>
          </a:xfrm>
          <a:prstGeom prst="foldedCorner">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r>
              <a:rPr lang="zh-CN" altLang="en-US" sz="1200" b="1" dirty="0">
                <a:solidFill>
                  <a:schemeClr val="bg1"/>
                </a:solidFill>
                <a:latin typeface="Arial"/>
                <a:ea typeface="微软雅黑"/>
                <a:sym typeface="Arial"/>
              </a:rPr>
              <a:t>标题文本</a:t>
            </a:r>
          </a:p>
        </p:txBody>
      </p:sp>
      <p:grpSp>
        <p:nvGrpSpPr>
          <p:cNvPr id="14" name="Group 13"/>
          <p:cNvGrpSpPr/>
          <p:nvPr/>
        </p:nvGrpSpPr>
        <p:grpSpPr>
          <a:xfrm>
            <a:off x="4914579" y="1240268"/>
            <a:ext cx="2616521" cy="677685"/>
            <a:chOff x="6487915" y="1484784"/>
            <a:chExt cx="4953305" cy="903580"/>
          </a:xfrm>
        </p:grpSpPr>
        <p:sp>
          <p:nvSpPr>
            <p:cNvPr id="24" name="TextBox 16"/>
            <p:cNvSpPr txBox="1"/>
            <p:nvPr/>
          </p:nvSpPr>
          <p:spPr>
            <a:xfrm>
              <a:off x="6487915" y="1484784"/>
              <a:ext cx="4953305" cy="377026"/>
            </a:xfrm>
            <a:prstGeom prst="rect">
              <a:avLst/>
            </a:prstGeom>
            <a:noFill/>
            <a:extLst>
              <a:ext uri="{909E8E84-426E-40DD-AFC4-6F175D3DCCD1}">
                <a14:hiddenFill xmlns:a14="http://schemas.microsoft.com/office/drawing/2010/main">
                  <a:solidFill>
                    <a:schemeClr val="accent1">
                      <a:lumMod val="100000"/>
                    </a:schemeClr>
                  </a:solidFill>
                </a14:hiddenFill>
              </a:ext>
            </a:extLst>
          </p:spPr>
          <p:txBody>
            <a:bodyPr wrap="none" lIns="0" tIns="0" rIns="0" bIns="0" anchor="b" anchorCtr="0">
              <a:normAutofit fontScale="92500" lnSpcReduction="20000"/>
            </a:bodyPr>
            <a:lstStyle/>
            <a:p>
              <a:r>
                <a:rPr lang="zh-CN" altLang="en-US" sz="2400" b="1">
                  <a:latin typeface="Arial"/>
                  <a:ea typeface="微软雅黑"/>
                  <a:sym typeface="Arial"/>
                </a:rPr>
                <a:t>标题文本预设</a:t>
              </a:r>
            </a:p>
          </p:txBody>
        </p:sp>
        <p:sp>
          <p:nvSpPr>
            <p:cNvPr id="25" name="TextBox 21"/>
            <p:cNvSpPr txBox="1"/>
            <p:nvPr/>
          </p:nvSpPr>
          <p:spPr>
            <a:xfrm>
              <a:off x="6487915" y="1861810"/>
              <a:ext cx="4953305" cy="526554"/>
            </a:xfrm>
            <a:prstGeom prst="rect">
              <a:avLst/>
            </a:prstGeom>
            <a:noFill/>
          </p:spPr>
          <p:txBody>
            <a:bodyPr wrap="square" lIns="0" tIns="0" rIns="0" bIns="0" anchor="t" anchorCtr="0">
              <a:normAutofit fontScale="77500" lnSpcReduction="20000"/>
            </a:bodyPr>
            <a:lstStyle/>
            <a:p>
              <a:pPr lvl="0">
                <a:lnSpc>
                  <a:spcPct val="120000"/>
                </a:lnSpc>
              </a:pPr>
              <a:r>
                <a:rPr lang="zh-CN" altLang="en-US" sz="1000" dirty="0">
                  <a:solidFill>
                    <a:schemeClr val="dk1">
                      <a:lumMod val="100000"/>
                    </a:schemeClr>
                  </a:solidFill>
                  <a:latin typeface="Arial"/>
                  <a:ea typeface="微软雅黑"/>
                  <a:sym typeface="Arial"/>
                </a:rPr>
                <a:t>此部分内容作为文字排版占位显示 （建议使用主题字体）</a:t>
              </a:r>
              <a:br>
                <a:rPr lang="zh-CN" altLang="en-US" sz="1000" dirty="0">
                  <a:solidFill>
                    <a:schemeClr val="dk1">
                      <a:lumMod val="100000"/>
                    </a:schemeClr>
                  </a:solidFill>
                  <a:latin typeface="Arial"/>
                  <a:ea typeface="微软雅黑"/>
                  <a:sym typeface="Arial"/>
                </a:rPr>
              </a:br>
              <a:r>
                <a:rPr lang="zh-CN" altLang="en-US" sz="1000" dirty="0">
                  <a:solidFill>
                    <a:schemeClr val="dk1">
                      <a:lumMod val="100000"/>
                    </a:schemeClr>
                  </a:solidFill>
                  <a:latin typeface="Arial"/>
                  <a:ea typeface="微软雅黑"/>
                  <a:sym typeface="Arial"/>
                </a:rPr>
                <a:t>如需更改请在（设置形状格式）菜单下（文本选项）中调整</a:t>
              </a:r>
            </a:p>
          </p:txBody>
        </p:sp>
      </p:grpSp>
      <p:grpSp>
        <p:nvGrpSpPr>
          <p:cNvPr id="28" name="组合 27"/>
          <p:cNvGrpSpPr/>
          <p:nvPr/>
        </p:nvGrpSpPr>
        <p:grpSpPr>
          <a:xfrm>
            <a:off x="4914579" y="2125721"/>
            <a:ext cx="1360751" cy="1464486"/>
            <a:chOff x="539359" y="2125721"/>
            <a:chExt cx="1360751" cy="1464486"/>
          </a:xfrm>
        </p:grpSpPr>
        <p:sp>
          <p:nvSpPr>
            <p:cNvPr id="4" name="Rectangle: Rounded Corners 17"/>
            <p:cNvSpPr/>
            <p:nvPr/>
          </p:nvSpPr>
          <p:spPr>
            <a:xfrm>
              <a:off x="539359" y="2125723"/>
              <a:ext cx="1186577" cy="1464482"/>
            </a:xfrm>
            <a:prstGeom prst="roundRect">
              <a:avLst>
                <a:gd name="adj" fmla="val 462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a:latin typeface="Arial"/>
                <a:ea typeface="微软雅黑"/>
                <a:sym typeface="Arial"/>
              </a:endParaRPr>
            </a:p>
          </p:txBody>
        </p:sp>
        <p:sp>
          <p:nvSpPr>
            <p:cNvPr id="7" name="Freeform: Shape 3"/>
            <p:cNvSpPr/>
            <p:nvPr/>
          </p:nvSpPr>
          <p:spPr>
            <a:xfrm>
              <a:off x="783434" y="2125721"/>
              <a:ext cx="909198" cy="1464480"/>
            </a:xfrm>
            <a:custGeom>
              <a:avLst/>
              <a:gdLst>
                <a:gd name="connsiteX0" fmla="*/ 0 w 1972131"/>
                <a:gd name="connsiteY0" fmla="*/ 0 h 3176587"/>
                <a:gd name="connsiteX1" fmla="*/ 1972131 w 1972131"/>
                <a:gd name="connsiteY1" fmla="*/ 0 h 3176587"/>
                <a:gd name="connsiteX2" fmla="*/ 1972131 w 1972131"/>
                <a:gd name="connsiteY2" fmla="*/ 3176587 h 3176587"/>
                <a:gd name="connsiteX3" fmla="*/ 0 w 1972131"/>
                <a:gd name="connsiteY3" fmla="*/ 3176587 h 3176587"/>
                <a:gd name="connsiteX4" fmla="*/ 0 w 1972131"/>
                <a:gd name="connsiteY4" fmla="*/ 0 h 3176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31" h="3176587">
                  <a:moveTo>
                    <a:pt x="0" y="0"/>
                  </a:moveTo>
                  <a:lnTo>
                    <a:pt x="1972131" y="0"/>
                  </a:lnTo>
                  <a:lnTo>
                    <a:pt x="1972131" y="3176587"/>
                  </a:lnTo>
                  <a:lnTo>
                    <a:pt x="0" y="3176587"/>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a:latin typeface="Arial"/>
                <a:ea typeface="微软雅黑"/>
                <a:sym typeface="Arial"/>
              </a:endParaRPr>
            </a:p>
          </p:txBody>
        </p:sp>
        <p:sp>
          <p:nvSpPr>
            <p:cNvPr id="8" name="Flowchart: Extract 5"/>
            <p:cNvSpPr/>
            <p:nvPr/>
          </p:nvSpPr>
          <p:spPr>
            <a:xfrm rot="5400000">
              <a:off x="1700996" y="3289330"/>
              <a:ext cx="215167" cy="183060"/>
            </a:xfrm>
            <a:prstGeom prst="flowChartExtract">
              <a:avLst/>
            </a:prstGeom>
            <a:solidFill>
              <a:schemeClr val="accent1"/>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lstStyle/>
            <a:p>
              <a:pPr algn="ctr"/>
              <a:endParaRPr>
                <a:latin typeface="Arial"/>
                <a:ea typeface="微软雅黑"/>
                <a:sym typeface="Arial"/>
              </a:endParaRPr>
            </a:p>
          </p:txBody>
        </p:sp>
        <p:grpSp>
          <p:nvGrpSpPr>
            <p:cNvPr id="15" name="Group 15"/>
            <p:cNvGrpSpPr/>
            <p:nvPr/>
          </p:nvGrpSpPr>
          <p:grpSpPr>
            <a:xfrm>
              <a:off x="539359" y="2125724"/>
              <a:ext cx="1186577" cy="1464483"/>
              <a:chOff x="4886324" y="2414406"/>
              <a:chExt cx="7305675" cy="1360668"/>
            </a:xfrm>
          </p:grpSpPr>
          <p:sp>
            <p:nvSpPr>
              <p:cNvPr id="22" name="Rectangle 20"/>
              <p:cNvSpPr/>
              <p:nvPr/>
            </p:nvSpPr>
            <p:spPr>
              <a:xfrm>
                <a:off x="4886324" y="2414406"/>
                <a:ext cx="7305675" cy="506244"/>
              </a:xfrm>
              <a:prstGeom prst="rect">
                <a:avLst/>
              </a:prstGeom>
            </p:spPr>
            <p:txBody>
              <a:bodyPr wrap="none" anchor="b" anchorCtr="0">
                <a:normAutofit/>
              </a:bodyPr>
              <a:lstStyle/>
              <a:p>
                <a:pPr algn="ctr"/>
                <a:r>
                  <a:rPr lang="zh-CN" altLang="en-US" sz="1200" b="1">
                    <a:solidFill>
                      <a:schemeClr val="bg1">
                        <a:lumMod val="100000"/>
                      </a:schemeClr>
                    </a:solidFill>
                    <a:latin typeface="Arial"/>
                    <a:ea typeface="微软雅黑"/>
                    <a:sym typeface="Arial"/>
                  </a:rPr>
                  <a:t>标题文本预设</a:t>
                </a:r>
              </a:p>
            </p:txBody>
          </p:sp>
          <p:sp>
            <p:nvSpPr>
              <p:cNvPr id="23" name="Rectangle 22"/>
              <p:cNvSpPr/>
              <p:nvPr/>
            </p:nvSpPr>
            <p:spPr>
              <a:xfrm>
                <a:off x="4886324" y="2897959"/>
                <a:ext cx="7305675" cy="877115"/>
              </a:xfrm>
              <a:prstGeom prst="rect">
                <a:avLst/>
              </a:prstGeom>
            </p:spPr>
            <p:txBody>
              <a:bodyPr wrap="square" anchor="t" anchorCtr="0">
                <a:noAutofit/>
              </a:bodyPr>
              <a:lstStyle/>
              <a:p>
                <a:pPr algn="ctr">
                  <a:lnSpc>
                    <a:spcPct val="120000"/>
                  </a:lnSpc>
                </a:pPr>
                <a:r>
                  <a:rPr lang="zh-CN" altLang="en-US" sz="1050">
                    <a:solidFill>
                      <a:schemeClr val="bg1">
                        <a:lumMod val="100000"/>
                      </a:schemeClr>
                    </a:solidFill>
                    <a:latin typeface="Arial"/>
                    <a:ea typeface="微软雅黑"/>
                    <a:sym typeface="Arial"/>
                  </a:rPr>
                  <a:t>此部分内容作为文字排版占位显示 （建议使用主题字体）</a:t>
                </a:r>
              </a:p>
            </p:txBody>
          </p:sp>
        </p:grpSp>
      </p:grpSp>
      <p:grpSp>
        <p:nvGrpSpPr>
          <p:cNvPr id="29" name="组合 28"/>
          <p:cNvGrpSpPr/>
          <p:nvPr/>
        </p:nvGrpSpPr>
        <p:grpSpPr>
          <a:xfrm>
            <a:off x="6194700" y="2125721"/>
            <a:ext cx="1343744" cy="1464486"/>
            <a:chOff x="1819480" y="2125721"/>
            <a:chExt cx="1343744" cy="1464486"/>
          </a:xfrm>
        </p:grpSpPr>
        <p:sp>
          <p:nvSpPr>
            <p:cNvPr id="5" name="Rectangle: Rounded Corners 18"/>
            <p:cNvSpPr/>
            <p:nvPr/>
          </p:nvSpPr>
          <p:spPr>
            <a:xfrm>
              <a:off x="1819480" y="2125723"/>
              <a:ext cx="1186577" cy="1464482"/>
            </a:xfrm>
            <a:prstGeom prst="roundRect">
              <a:avLst>
                <a:gd name="adj" fmla="val 462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a:latin typeface="Arial"/>
                <a:ea typeface="微软雅黑"/>
                <a:sym typeface="Arial"/>
              </a:endParaRPr>
            </a:p>
          </p:txBody>
        </p:sp>
        <p:sp>
          <p:nvSpPr>
            <p:cNvPr id="9" name="Freeform: Shape 6"/>
            <p:cNvSpPr/>
            <p:nvPr/>
          </p:nvSpPr>
          <p:spPr>
            <a:xfrm>
              <a:off x="2046549" y="2125721"/>
              <a:ext cx="909198" cy="1464480"/>
            </a:xfrm>
            <a:custGeom>
              <a:avLst/>
              <a:gdLst>
                <a:gd name="connsiteX0" fmla="*/ 0 w 1972131"/>
                <a:gd name="connsiteY0" fmla="*/ 0 h 3176587"/>
                <a:gd name="connsiteX1" fmla="*/ 1972131 w 1972131"/>
                <a:gd name="connsiteY1" fmla="*/ 0 h 3176587"/>
                <a:gd name="connsiteX2" fmla="*/ 1972131 w 1972131"/>
                <a:gd name="connsiteY2" fmla="*/ 3176587 h 3176587"/>
                <a:gd name="connsiteX3" fmla="*/ 0 w 1972131"/>
                <a:gd name="connsiteY3" fmla="*/ 3176587 h 3176587"/>
                <a:gd name="connsiteX4" fmla="*/ 0 w 1972131"/>
                <a:gd name="connsiteY4" fmla="*/ 0 h 3176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31" h="3176587">
                  <a:moveTo>
                    <a:pt x="0" y="0"/>
                  </a:moveTo>
                  <a:lnTo>
                    <a:pt x="1972131" y="0"/>
                  </a:lnTo>
                  <a:lnTo>
                    <a:pt x="1972131" y="3176587"/>
                  </a:lnTo>
                  <a:lnTo>
                    <a:pt x="0" y="3176587"/>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a:latin typeface="Arial"/>
                <a:ea typeface="微软雅黑"/>
                <a:sym typeface="Arial"/>
              </a:endParaRPr>
            </a:p>
          </p:txBody>
        </p:sp>
        <p:sp>
          <p:nvSpPr>
            <p:cNvPr id="10" name="Flowchart: Extract 8"/>
            <p:cNvSpPr/>
            <p:nvPr/>
          </p:nvSpPr>
          <p:spPr>
            <a:xfrm rot="5400000">
              <a:off x="2964110" y="3289330"/>
              <a:ext cx="215167" cy="183060"/>
            </a:xfrm>
            <a:prstGeom prst="flowChartExtract">
              <a:avLst/>
            </a:prstGeom>
            <a:solidFill>
              <a:schemeClr val="accent2"/>
            </a:solidFill>
            <a:ln>
              <a:noFill/>
            </a:ln>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nchor="ctr"/>
            <a:lstStyle/>
            <a:p>
              <a:pPr algn="ctr"/>
              <a:endParaRPr>
                <a:latin typeface="Arial"/>
                <a:ea typeface="微软雅黑"/>
                <a:sym typeface="Arial"/>
              </a:endParaRPr>
            </a:p>
          </p:txBody>
        </p:sp>
        <p:grpSp>
          <p:nvGrpSpPr>
            <p:cNvPr id="16" name="Group 23"/>
            <p:cNvGrpSpPr/>
            <p:nvPr/>
          </p:nvGrpSpPr>
          <p:grpSpPr>
            <a:xfrm>
              <a:off x="1819480" y="2125724"/>
              <a:ext cx="1186577" cy="1464483"/>
              <a:chOff x="4886324" y="2414406"/>
              <a:chExt cx="7305675" cy="1360668"/>
            </a:xfrm>
          </p:grpSpPr>
          <p:sp>
            <p:nvSpPr>
              <p:cNvPr id="20" name="Rectangle 24"/>
              <p:cNvSpPr/>
              <p:nvPr/>
            </p:nvSpPr>
            <p:spPr>
              <a:xfrm>
                <a:off x="4886324" y="2414406"/>
                <a:ext cx="7305675" cy="506244"/>
              </a:xfrm>
              <a:prstGeom prst="rect">
                <a:avLst/>
              </a:prstGeom>
            </p:spPr>
            <p:txBody>
              <a:bodyPr wrap="none" anchor="b" anchorCtr="0">
                <a:normAutofit/>
              </a:bodyPr>
              <a:lstStyle/>
              <a:p>
                <a:pPr algn="ctr"/>
                <a:r>
                  <a:rPr lang="zh-CN" altLang="en-US" sz="1200" b="1">
                    <a:solidFill>
                      <a:schemeClr val="bg1">
                        <a:lumMod val="100000"/>
                      </a:schemeClr>
                    </a:solidFill>
                    <a:latin typeface="Arial"/>
                    <a:ea typeface="微软雅黑"/>
                    <a:sym typeface="Arial"/>
                  </a:rPr>
                  <a:t>标题文本预设</a:t>
                </a:r>
              </a:p>
            </p:txBody>
          </p:sp>
          <p:sp>
            <p:nvSpPr>
              <p:cNvPr id="21" name="Rectangle 25"/>
              <p:cNvSpPr/>
              <p:nvPr/>
            </p:nvSpPr>
            <p:spPr>
              <a:xfrm>
                <a:off x="4886324" y="2897959"/>
                <a:ext cx="7305675" cy="877115"/>
              </a:xfrm>
              <a:prstGeom prst="rect">
                <a:avLst/>
              </a:prstGeom>
            </p:spPr>
            <p:txBody>
              <a:bodyPr wrap="square" anchor="t" anchorCtr="0">
                <a:noAutofit/>
              </a:bodyPr>
              <a:lstStyle/>
              <a:p>
                <a:pPr algn="ctr">
                  <a:lnSpc>
                    <a:spcPct val="120000"/>
                  </a:lnSpc>
                </a:pPr>
                <a:r>
                  <a:rPr lang="zh-CN" altLang="en-US" sz="1050" dirty="0">
                    <a:solidFill>
                      <a:schemeClr val="bg1">
                        <a:lumMod val="100000"/>
                      </a:schemeClr>
                    </a:solidFill>
                    <a:latin typeface="Arial"/>
                    <a:ea typeface="微软雅黑"/>
                    <a:sym typeface="Arial"/>
                  </a:rPr>
                  <a:t>此部分内容作为文字排版占位显示 （建议使用主题字体）</a:t>
                </a:r>
              </a:p>
            </p:txBody>
          </p:sp>
        </p:grpSp>
      </p:grpSp>
      <p:grpSp>
        <p:nvGrpSpPr>
          <p:cNvPr id="30" name="组合 29"/>
          <p:cNvGrpSpPr/>
          <p:nvPr/>
        </p:nvGrpSpPr>
        <p:grpSpPr>
          <a:xfrm>
            <a:off x="7474635" y="2125721"/>
            <a:ext cx="1186577" cy="1464486"/>
            <a:chOff x="3099415" y="2125721"/>
            <a:chExt cx="1186577" cy="1464486"/>
          </a:xfrm>
        </p:grpSpPr>
        <p:sp>
          <p:nvSpPr>
            <p:cNvPr id="6" name="Rectangle: Rounded Corners 19"/>
            <p:cNvSpPr/>
            <p:nvPr/>
          </p:nvSpPr>
          <p:spPr>
            <a:xfrm>
              <a:off x="3099415" y="2125723"/>
              <a:ext cx="1186577" cy="1464482"/>
            </a:xfrm>
            <a:prstGeom prst="roundRect">
              <a:avLst>
                <a:gd name="adj" fmla="val 46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a:latin typeface="Arial"/>
                <a:ea typeface="微软雅黑"/>
                <a:sym typeface="Arial"/>
              </a:endParaRPr>
            </a:p>
          </p:txBody>
        </p:sp>
        <p:sp>
          <p:nvSpPr>
            <p:cNvPr id="11" name="Freeform: Shape 9"/>
            <p:cNvSpPr/>
            <p:nvPr/>
          </p:nvSpPr>
          <p:spPr>
            <a:xfrm>
              <a:off x="3309663" y="2125721"/>
              <a:ext cx="909198" cy="1464480"/>
            </a:xfrm>
            <a:custGeom>
              <a:avLst/>
              <a:gdLst>
                <a:gd name="connsiteX0" fmla="*/ 0 w 1972131"/>
                <a:gd name="connsiteY0" fmla="*/ 0 h 3176587"/>
                <a:gd name="connsiteX1" fmla="*/ 1972131 w 1972131"/>
                <a:gd name="connsiteY1" fmla="*/ 0 h 3176587"/>
                <a:gd name="connsiteX2" fmla="*/ 1972131 w 1972131"/>
                <a:gd name="connsiteY2" fmla="*/ 3176587 h 3176587"/>
                <a:gd name="connsiteX3" fmla="*/ 0 w 1972131"/>
                <a:gd name="connsiteY3" fmla="*/ 3176587 h 3176587"/>
                <a:gd name="connsiteX4" fmla="*/ 0 w 1972131"/>
                <a:gd name="connsiteY4" fmla="*/ 0 h 31765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2131" h="3176587">
                  <a:moveTo>
                    <a:pt x="0" y="0"/>
                  </a:moveTo>
                  <a:lnTo>
                    <a:pt x="1972131" y="0"/>
                  </a:lnTo>
                  <a:lnTo>
                    <a:pt x="1972131" y="3176587"/>
                  </a:lnTo>
                  <a:lnTo>
                    <a:pt x="0" y="3176587"/>
                  </a:lnTo>
                  <a:lnTo>
                    <a:pt x="0" y="0"/>
                  </a:lnTo>
                  <a:close/>
                </a:path>
              </a:pathLst>
            </a:custGeom>
            <a:noFill/>
            <a:ln>
              <a:noFill/>
            </a:ln>
            <a:sp3d/>
          </p:spPr>
          <p:style>
            <a:lnRef idx="2">
              <a:scrgbClr r="0" g="0" b="0"/>
            </a:lnRef>
            <a:fillRef idx="1">
              <a:scrgbClr r="0" g="0" b="0"/>
            </a:fillRef>
            <a:effectRef idx="0">
              <a:schemeClr val="accent1">
                <a:hueOff val="0"/>
                <a:satOff val="0"/>
                <a:lumOff val="0"/>
                <a:alphaOff val="0"/>
              </a:schemeClr>
            </a:effectRef>
            <a:fontRef idx="minor">
              <a:schemeClr val="lt1"/>
            </a:fontRef>
          </p:style>
          <p:txBody>
            <a:bodyPr anchor="ctr"/>
            <a:lstStyle/>
            <a:p>
              <a:pPr algn="ctr"/>
              <a:endParaRPr>
                <a:latin typeface="Arial"/>
                <a:ea typeface="微软雅黑"/>
                <a:sym typeface="Arial"/>
              </a:endParaRPr>
            </a:p>
          </p:txBody>
        </p:sp>
        <p:grpSp>
          <p:nvGrpSpPr>
            <p:cNvPr id="17" name="Group 26"/>
            <p:cNvGrpSpPr/>
            <p:nvPr/>
          </p:nvGrpSpPr>
          <p:grpSpPr>
            <a:xfrm>
              <a:off x="3099415" y="2125724"/>
              <a:ext cx="1186577" cy="1464483"/>
              <a:chOff x="4886324" y="2414406"/>
              <a:chExt cx="7305675" cy="1360668"/>
            </a:xfrm>
          </p:grpSpPr>
          <p:sp>
            <p:nvSpPr>
              <p:cNvPr id="18" name="Rectangle 27"/>
              <p:cNvSpPr/>
              <p:nvPr/>
            </p:nvSpPr>
            <p:spPr>
              <a:xfrm>
                <a:off x="4886324" y="2414406"/>
                <a:ext cx="7305675" cy="506244"/>
              </a:xfrm>
              <a:prstGeom prst="rect">
                <a:avLst/>
              </a:prstGeom>
            </p:spPr>
            <p:txBody>
              <a:bodyPr wrap="none" anchor="b" anchorCtr="0">
                <a:normAutofit/>
              </a:bodyPr>
              <a:lstStyle/>
              <a:p>
                <a:pPr algn="ctr"/>
                <a:r>
                  <a:rPr lang="zh-CN" altLang="en-US" sz="1200" b="1">
                    <a:solidFill>
                      <a:schemeClr val="bg1">
                        <a:lumMod val="100000"/>
                      </a:schemeClr>
                    </a:solidFill>
                    <a:latin typeface="Arial"/>
                    <a:ea typeface="微软雅黑"/>
                    <a:sym typeface="Arial"/>
                  </a:rPr>
                  <a:t>标题文本预设</a:t>
                </a:r>
              </a:p>
            </p:txBody>
          </p:sp>
          <p:sp>
            <p:nvSpPr>
              <p:cNvPr id="19" name="Rectangle 28"/>
              <p:cNvSpPr/>
              <p:nvPr/>
            </p:nvSpPr>
            <p:spPr>
              <a:xfrm>
                <a:off x="4886324" y="2897959"/>
                <a:ext cx="7305675" cy="877115"/>
              </a:xfrm>
              <a:prstGeom prst="rect">
                <a:avLst/>
              </a:prstGeom>
            </p:spPr>
            <p:txBody>
              <a:bodyPr wrap="square" anchor="t" anchorCtr="0">
                <a:noAutofit/>
              </a:bodyPr>
              <a:lstStyle/>
              <a:p>
                <a:pPr algn="ctr">
                  <a:lnSpc>
                    <a:spcPct val="120000"/>
                  </a:lnSpc>
                </a:pPr>
                <a:r>
                  <a:rPr lang="zh-CN" altLang="en-US" sz="1050" dirty="0">
                    <a:solidFill>
                      <a:schemeClr val="bg1">
                        <a:lumMod val="100000"/>
                      </a:schemeClr>
                    </a:solidFill>
                    <a:latin typeface="Arial"/>
                    <a:ea typeface="微软雅黑"/>
                    <a:sym typeface="Arial"/>
                  </a:rPr>
                  <a:t>此部分内容作为文字排版占位显示 （建议使用主题字体）</a:t>
                </a:r>
              </a:p>
            </p:txBody>
          </p:sp>
        </p:grpSp>
      </p:grpSp>
      <p:sp>
        <p:nvSpPr>
          <p:cNvPr id="27" name="文本框 19"/>
          <p:cNvSpPr txBox="1"/>
          <p:nvPr/>
        </p:nvSpPr>
        <p:spPr>
          <a:xfrm>
            <a:off x="630365" y="193275"/>
            <a:ext cx="1569660"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研究成果形式</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par>
                          <p:cTn id="12" fill="hold">
                            <p:stCondLst>
                              <p:cond delay="1000"/>
                            </p:stCondLst>
                            <p:childTnLst>
                              <p:par>
                                <p:cTn id="13" presetID="53" presetClass="entr" presetSubtype="16"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p:cTn id="15" dur="500" fill="hold"/>
                                        <p:tgtEl>
                                          <p:spTgt spid="12"/>
                                        </p:tgtEl>
                                        <p:attrNameLst>
                                          <p:attrName>ppt_w</p:attrName>
                                        </p:attrNameLst>
                                      </p:cBhvr>
                                      <p:tavLst>
                                        <p:tav tm="0">
                                          <p:val>
                                            <p:fltVal val="0"/>
                                          </p:val>
                                        </p:tav>
                                        <p:tav tm="100000">
                                          <p:val>
                                            <p:strVal val="#ppt_w"/>
                                          </p:val>
                                        </p:tav>
                                      </p:tavLst>
                                    </p:anim>
                                    <p:anim calcmode="lin" valueType="num">
                                      <p:cBhvr>
                                        <p:cTn id="16" dur="500" fill="hold"/>
                                        <p:tgtEl>
                                          <p:spTgt spid="12"/>
                                        </p:tgtEl>
                                        <p:attrNameLst>
                                          <p:attrName>ppt_h</p:attrName>
                                        </p:attrNameLst>
                                      </p:cBhvr>
                                      <p:tavLst>
                                        <p:tav tm="0">
                                          <p:val>
                                            <p:fltVal val="0"/>
                                          </p:val>
                                        </p:tav>
                                        <p:tav tm="100000">
                                          <p:val>
                                            <p:strVal val="#ppt_h"/>
                                          </p:val>
                                        </p:tav>
                                      </p:tavLst>
                                    </p:anim>
                                    <p:animEffect transition="in" filter="fade">
                                      <p:cBhvr>
                                        <p:cTn id="17" dur="500"/>
                                        <p:tgtEl>
                                          <p:spTgt spid="12"/>
                                        </p:tgtEl>
                                      </p:cBhvr>
                                    </p:animEffect>
                                  </p:childTnLst>
                                </p:cTn>
                              </p:par>
                            </p:childTnLst>
                          </p:cTn>
                        </p:par>
                        <p:par>
                          <p:cTn id="18" fill="hold">
                            <p:stCondLst>
                              <p:cond delay="1500"/>
                            </p:stCondLst>
                            <p:childTnLst>
                              <p:par>
                                <p:cTn id="19" presetID="14" presetClass="entr" presetSubtype="1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randombar(horizontal)">
                                      <p:cBhvr>
                                        <p:cTn id="21" dur="500"/>
                                        <p:tgtEl>
                                          <p:spTgt spid="13"/>
                                        </p:tgtEl>
                                      </p:cBhvr>
                                    </p:animEffect>
                                  </p:childTnLst>
                                </p:cTn>
                              </p:par>
                            </p:childTnLst>
                          </p:cTn>
                        </p:par>
                        <p:par>
                          <p:cTn id="22" fill="hold">
                            <p:stCondLst>
                              <p:cond delay="2000"/>
                            </p:stCondLst>
                            <p:childTnLst>
                              <p:par>
                                <p:cTn id="23" presetID="2" presetClass="entr" presetSubtype="8" fill="hold" nodeType="afterEffect">
                                  <p:stCondLst>
                                    <p:cond delay="0"/>
                                  </p:stCondLst>
                                  <p:childTnLst>
                                    <p:set>
                                      <p:cBhvr>
                                        <p:cTn id="24" dur="1" fill="hold">
                                          <p:stCondLst>
                                            <p:cond delay="0"/>
                                          </p:stCondLst>
                                        </p:cTn>
                                        <p:tgtEl>
                                          <p:spTgt spid="30"/>
                                        </p:tgtEl>
                                        <p:attrNameLst>
                                          <p:attrName>style.visibility</p:attrName>
                                        </p:attrNameLst>
                                      </p:cBhvr>
                                      <p:to>
                                        <p:strVal val="visible"/>
                                      </p:to>
                                    </p:set>
                                    <p:anim calcmode="lin" valueType="num">
                                      <p:cBhvr additive="base">
                                        <p:cTn id="25" dur="500" fill="hold"/>
                                        <p:tgtEl>
                                          <p:spTgt spid="30"/>
                                        </p:tgtEl>
                                        <p:attrNameLst>
                                          <p:attrName>ppt_x</p:attrName>
                                        </p:attrNameLst>
                                      </p:cBhvr>
                                      <p:tavLst>
                                        <p:tav tm="0">
                                          <p:val>
                                            <p:strVal val="0-#ppt_w/2"/>
                                          </p:val>
                                        </p:tav>
                                        <p:tav tm="100000">
                                          <p:val>
                                            <p:strVal val="#ppt_x"/>
                                          </p:val>
                                        </p:tav>
                                      </p:tavLst>
                                    </p:anim>
                                    <p:anim calcmode="lin" valueType="num">
                                      <p:cBhvr additive="base">
                                        <p:cTn id="26" dur="500" fill="hold"/>
                                        <p:tgtEl>
                                          <p:spTgt spid="30"/>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8" fill="hold" nodeType="afterEffect">
                                  <p:stCondLst>
                                    <p:cond delay="0"/>
                                  </p:stCondLst>
                                  <p:childTnLst>
                                    <p:set>
                                      <p:cBhvr>
                                        <p:cTn id="29" dur="1" fill="hold">
                                          <p:stCondLst>
                                            <p:cond delay="0"/>
                                          </p:stCondLst>
                                        </p:cTn>
                                        <p:tgtEl>
                                          <p:spTgt spid="29"/>
                                        </p:tgtEl>
                                        <p:attrNameLst>
                                          <p:attrName>style.visibility</p:attrName>
                                        </p:attrNameLst>
                                      </p:cBhvr>
                                      <p:to>
                                        <p:strVal val="visible"/>
                                      </p:to>
                                    </p:set>
                                    <p:anim calcmode="lin" valueType="num">
                                      <p:cBhvr additive="base">
                                        <p:cTn id="30" dur="500" fill="hold"/>
                                        <p:tgtEl>
                                          <p:spTgt spid="29"/>
                                        </p:tgtEl>
                                        <p:attrNameLst>
                                          <p:attrName>ppt_x</p:attrName>
                                        </p:attrNameLst>
                                      </p:cBhvr>
                                      <p:tavLst>
                                        <p:tav tm="0">
                                          <p:val>
                                            <p:strVal val="0-#ppt_w/2"/>
                                          </p:val>
                                        </p:tav>
                                        <p:tav tm="100000">
                                          <p:val>
                                            <p:strVal val="#ppt_x"/>
                                          </p:val>
                                        </p:tav>
                                      </p:tavLst>
                                    </p:anim>
                                    <p:anim calcmode="lin" valueType="num">
                                      <p:cBhvr additive="base">
                                        <p:cTn id="31" dur="500" fill="hold"/>
                                        <p:tgtEl>
                                          <p:spTgt spid="29"/>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 presetClass="entr" presetSubtype="8"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500" fill="hold"/>
                                        <p:tgtEl>
                                          <p:spTgt spid="28"/>
                                        </p:tgtEl>
                                        <p:attrNameLst>
                                          <p:attrName>ppt_x</p:attrName>
                                        </p:attrNameLst>
                                      </p:cBhvr>
                                      <p:tavLst>
                                        <p:tav tm="0">
                                          <p:val>
                                            <p:strVal val="0-#ppt_w/2"/>
                                          </p:val>
                                        </p:tav>
                                        <p:tav tm="100000">
                                          <p:val>
                                            <p:strVal val="#ppt_x"/>
                                          </p:val>
                                        </p:tav>
                                      </p:tavLst>
                                    </p:anim>
                                    <p:anim calcmode="lin" valueType="num">
                                      <p:cBhvr additive="base">
                                        <p:cTn id="3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2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3657260" y="3771890"/>
            <a:ext cx="3326653" cy="468262"/>
            <a:chOff x="3657260" y="3771890"/>
            <a:chExt cx="3326653" cy="468262"/>
          </a:xfrm>
        </p:grpSpPr>
        <p:sp>
          <p:nvSpPr>
            <p:cNvPr id="8" name="Diamond 24"/>
            <p:cNvSpPr/>
            <p:nvPr/>
          </p:nvSpPr>
          <p:spPr>
            <a:xfrm>
              <a:off x="3657260" y="3771890"/>
              <a:ext cx="468262" cy="468262"/>
            </a:xfrm>
            <a:prstGeom prst="diamond">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Arial"/>
                  <a:ea typeface="微软雅黑"/>
                  <a:sym typeface="Arial"/>
                </a:rPr>
                <a:t>05</a:t>
              </a:r>
            </a:p>
          </p:txBody>
        </p:sp>
        <p:grpSp>
          <p:nvGrpSpPr>
            <p:cNvPr id="9" name="Group 25"/>
            <p:cNvGrpSpPr/>
            <p:nvPr/>
          </p:nvGrpSpPr>
          <p:grpSpPr>
            <a:xfrm>
              <a:off x="4011983" y="3794809"/>
              <a:ext cx="2971930" cy="422424"/>
              <a:chOff x="6444107" y="1469392"/>
              <a:chExt cx="4232109" cy="563232"/>
            </a:xfrm>
          </p:grpSpPr>
          <p:sp>
            <p:nvSpPr>
              <p:cNvPr id="26" name="TextBox 50"/>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p>
                <a:r>
                  <a:rPr lang="zh-CN" altLang="en-US" sz="1600" b="1" dirty="0">
                    <a:solidFill>
                      <a:schemeClr val="accent5">
                        <a:lumMod val="100000"/>
                      </a:schemeClr>
                    </a:solidFill>
                    <a:latin typeface="Arial"/>
                    <a:ea typeface="微软雅黑"/>
                    <a:sym typeface="Arial"/>
                  </a:rPr>
                  <a:t>论文总结</a:t>
                </a:r>
              </a:p>
            </p:txBody>
          </p:sp>
          <p:sp>
            <p:nvSpPr>
              <p:cNvPr id="27" name="TextBox 52"/>
              <p:cNvSpPr txBox="1"/>
              <p:nvPr/>
            </p:nvSpPr>
            <p:spPr>
              <a:xfrm>
                <a:off x="6444107" y="1712256"/>
                <a:ext cx="4232109" cy="320368"/>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latin typeface="Arial"/>
                    <a:ea typeface="微软雅黑"/>
                    <a:sym typeface="Arial"/>
                  </a:rPr>
                  <a:t>此部分内容作为文字排版占位显示 （建议使用主题字体）</a:t>
                </a:r>
              </a:p>
            </p:txBody>
          </p:sp>
        </p:grpSp>
      </p:grpSp>
      <p:grpSp>
        <p:nvGrpSpPr>
          <p:cNvPr id="28" name="组合 27"/>
          <p:cNvGrpSpPr/>
          <p:nvPr/>
        </p:nvGrpSpPr>
        <p:grpSpPr>
          <a:xfrm>
            <a:off x="3661339" y="3112958"/>
            <a:ext cx="3322574" cy="468262"/>
            <a:chOff x="3661339" y="3112958"/>
            <a:chExt cx="3322574" cy="468262"/>
          </a:xfrm>
        </p:grpSpPr>
        <p:sp>
          <p:nvSpPr>
            <p:cNvPr id="10" name="Diamond 26"/>
            <p:cNvSpPr/>
            <p:nvPr/>
          </p:nvSpPr>
          <p:spPr>
            <a:xfrm>
              <a:off x="3661339" y="3112958"/>
              <a:ext cx="468262" cy="468262"/>
            </a:xfrm>
            <a:prstGeom prst="diamond">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Arial"/>
                  <a:ea typeface="微软雅黑"/>
                  <a:sym typeface="Arial"/>
                </a:rPr>
                <a:t>04</a:t>
              </a:r>
            </a:p>
          </p:txBody>
        </p:sp>
        <p:grpSp>
          <p:nvGrpSpPr>
            <p:cNvPr id="11" name="Group 27"/>
            <p:cNvGrpSpPr/>
            <p:nvPr/>
          </p:nvGrpSpPr>
          <p:grpSpPr>
            <a:xfrm>
              <a:off x="4011983" y="3135877"/>
              <a:ext cx="2971930" cy="422424"/>
              <a:chOff x="6444107" y="1469392"/>
              <a:chExt cx="4232109" cy="563232"/>
            </a:xfrm>
          </p:grpSpPr>
          <p:sp>
            <p:nvSpPr>
              <p:cNvPr id="24" name="TextBox 48"/>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p>
                <a:r>
                  <a:rPr lang="zh-CN" altLang="en-US" sz="1600" b="1" dirty="0">
                    <a:solidFill>
                      <a:schemeClr val="accent4">
                        <a:lumMod val="100000"/>
                      </a:schemeClr>
                    </a:solidFill>
                    <a:latin typeface="Arial"/>
                    <a:ea typeface="微软雅黑"/>
                    <a:sym typeface="Arial"/>
                  </a:rPr>
                  <a:t>研究成果与应用</a:t>
                </a:r>
              </a:p>
            </p:txBody>
          </p:sp>
          <p:sp>
            <p:nvSpPr>
              <p:cNvPr id="25" name="TextBox 49"/>
              <p:cNvSpPr txBox="1"/>
              <p:nvPr/>
            </p:nvSpPr>
            <p:spPr>
              <a:xfrm>
                <a:off x="6444107" y="1712256"/>
                <a:ext cx="4232109" cy="320368"/>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latin typeface="Arial"/>
                    <a:ea typeface="微软雅黑"/>
                    <a:sym typeface="Arial"/>
                  </a:rPr>
                  <a:t>此部分内容作为文字排版占位显示 （建议使用主题字体）</a:t>
                </a:r>
              </a:p>
            </p:txBody>
          </p:sp>
        </p:grpSp>
      </p:grpSp>
      <p:grpSp>
        <p:nvGrpSpPr>
          <p:cNvPr id="6" name="组合 5"/>
          <p:cNvGrpSpPr/>
          <p:nvPr/>
        </p:nvGrpSpPr>
        <p:grpSpPr>
          <a:xfrm>
            <a:off x="3661339" y="2454026"/>
            <a:ext cx="3322574" cy="468262"/>
            <a:chOff x="3661339" y="2454026"/>
            <a:chExt cx="3322574" cy="468262"/>
          </a:xfrm>
        </p:grpSpPr>
        <p:sp>
          <p:nvSpPr>
            <p:cNvPr id="12" name="Diamond 28"/>
            <p:cNvSpPr/>
            <p:nvPr/>
          </p:nvSpPr>
          <p:spPr>
            <a:xfrm>
              <a:off x="3661339" y="2454026"/>
              <a:ext cx="468262" cy="468262"/>
            </a:xfrm>
            <a:prstGeom prst="diamond">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Arial"/>
                  <a:ea typeface="微软雅黑"/>
                  <a:sym typeface="Arial"/>
                </a:rPr>
                <a:t>03</a:t>
              </a:r>
            </a:p>
          </p:txBody>
        </p:sp>
        <p:grpSp>
          <p:nvGrpSpPr>
            <p:cNvPr id="13" name="Group 29"/>
            <p:cNvGrpSpPr/>
            <p:nvPr/>
          </p:nvGrpSpPr>
          <p:grpSpPr>
            <a:xfrm>
              <a:off x="4011983" y="2476945"/>
              <a:ext cx="2971930" cy="422424"/>
              <a:chOff x="6444107" y="1469392"/>
              <a:chExt cx="4232109" cy="563232"/>
            </a:xfrm>
          </p:grpSpPr>
          <p:sp>
            <p:nvSpPr>
              <p:cNvPr id="22" name="TextBox 39"/>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p>
                <a:r>
                  <a:rPr lang="zh-CN" altLang="en-US" sz="1600" b="1" dirty="0">
                    <a:solidFill>
                      <a:schemeClr val="accent3">
                        <a:lumMod val="100000"/>
                      </a:schemeClr>
                    </a:solidFill>
                    <a:latin typeface="Arial"/>
                    <a:ea typeface="微软雅黑"/>
                    <a:sym typeface="Arial"/>
                  </a:rPr>
                  <a:t>关键技术与实践难点</a:t>
                </a:r>
              </a:p>
            </p:txBody>
          </p:sp>
          <p:sp>
            <p:nvSpPr>
              <p:cNvPr id="23" name="TextBox 40"/>
              <p:cNvSpPr txBox="1"/>
              <p:nvPr/>
            </p:nvSpPr>
            <p:spPr>
              <a:xfrm>
                <a:off x="6444107" y="1712256"/>
                <a:ext cx="4232109" cy="320368"/>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latin typeface="Arial"/>
                    <a:ea typeface="微软雅黑"/>
                    <a:sym typeface="Arial"/>
                  </a:rPr>
                  <a:t>此部分内容作为文字排版占位显示 （建议使用主题字体）</a:t>
                </a:r>
              </a:p>
            </p:txBody>
          </p:sp>
        </p:grpSp>
      </p:grpSp>
      <p:grpSp>
        <p:nvGrpSpPr>
          <p:cNvPr id="4" name="组合 3"/>
          <p:cNvGrpSpPr/>
          <p:nvPr/>
        </p:nvGrpSpPr>
        <p:grpSpPr>
          <a:xfrm>
            <a:off x="3661339" y="1795094"/>
            <a:ext cx="3322574" cy="468262"/>
            <a:chOff x="3661339" y="1795094"/>
            <a:chExt cx="3322574" cy="468262"/>
          </a:xfrm>
        </p:grpSpPr>
        <p:sp>
          <p:nvSpPr>
            <p:cNvPr id="14" name="Diamond 30"/>
            <p:cNvSpPr/>
            <p:nvPr/>
          </p:nvSpPr>
          <p:spPr>
            <a:xfrm>
              <a:off x="3661339" y="1795094"/>
              <a:ext cx="468262" cy="468262"/>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Arial"/>
                  <a:ea typeface="微软雅黑"/>
                  <a:sym typeface="Arial"/>
                </a:rPr>
                <a:t>02</a:t>
              </a:r>
            </a:p>
          </p:txBody>
        </p:sp>
        <p:grpSp>
          <p:nvGrpSpPr>
            <p:cNvPr id="15" name="Group 31"/>
            <p:cNvGrpSpPr/>
            <p:nvPr/>
          </p:nvGrpSpPr>
          <p:grpSpPr>
            <a:xfrm>
              <a:off x="4011983" y="1818013"/>
              <a:ext cx="2971930" cy="422424"/>
              <a:chOff x="6444107" y="1469392"/>
              <a:chExt cx="4232109" cy="563232"/>
            </a:xfrm>
          </p:grpSpPr>
          <p:sp>
            <p:nvSpPr>
              <p:cNvPr id="20" name="TextBox 37"/>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p>
                <a:r>
                  <a:rPr lang="zh-CN" altLang="en-US" sz="1600" b="1" dirty="0">
                    <a:solidFill>
                      <a:schemeClr val="accent2">
                        <a:lumMod val="100000"/>
                      </a:schemeClr>
                    </a:solidFill>
                    <a:latin typeface="Arial"/>
                    <a:ea typeface="微软雅黑"/>
                    <a:sym typeface="Arial"/>
                  </a:rPr>
                  <a:t>研究方法与思路</a:t>
                </a:r>
              </a:p>
            </p:txBody>
          </p:sp>
          <p:sp>
            <p:nvSpPr>
              <p:cNvPr id="21" name="TextBox 38"/>
              <p:cNvSpPr txBox="1"/>
              <p:nvPr/>
            </p:nvSpPr>
            <p:spPr>
              <a:xfrm>
                <a:off x="6444107" y="1712256"/>
                <a:ext cx="4232109" cy="320368"/>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latin typeface="Arial"/>
                    <a:ea typeface="微软雅黑"/>
                    <a:sym typeface="Arial"/>
                  </a:rPr>
                  <a:t>此部分内容作为文字排版占位显示 （建议使用主题字体）</a:t>
                </a:r>
              </a:p>
            </p:txBody>
          </p:sp>
        </p:grpSp>
      </p:grpSp>
      <p:grpSp>
        <p:nvGrpSpPr>
          <p:cNvPr id="3" name="组合 2"/>
          <p:cNvGrpSpPr/>
          <p:nvPr/>
        </p:nvGrpSpPr>
        <p:grpSpPr>
          <a:xfrm>
            <a:off x="3661341" y="1136162"/>
            <a:ext cx="3322572" cy="468262"/>
            <a:chOff x="3661341" y="1136162"/>
            <a:chExt cx="3322572" cy="468262"/>
          </a:xfrm>
        </p:grpSpPr>
        <p:sp>
          <p:nvSpPr>
            <p:cNvPr id="16" name="Diamond 32"/>
            <p:cNvSpPr/>
            <p:nvPr/>
          </p:nvSpPr>
          <p:spPr>
            <a:xfrm>
              <a:off x="3661341" y="1136162"/>
              <a:ext cx="468262" cy="468262"/>
            </a:xfrm>
            <a:prstGeom prst="diamond">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anchor="ctr">
              <a:normAutofit fontScale="92500" lnSpcReduction="10000"/>
            </a:bodyPr>
            <a:lstStyle/>
            <a:p>
              <a:pPr algn="ctr"/>
              <a:r>
                <a:rPr lang="en-US" altLang="zh-CN">
                  <a:solidFill>
                    <a:schemeClr val="bg1"/>
                  </a:solidFill>
                  <a:latin typeface="Arial"/>
                  <a:ea typeface="微软雅黑"/>
                  <a:sym typeface="Arial"/>
                </a:rPr>
                <a:t>01</a:t>
              </a:r>
            </a:p>
          </p:txBody>
        </p:sp>
        <p:grpSp>
          <p:nvGrpSpPr>
            <p:cNvPr id="17" name="Group 33"/>
            <p:cNvGrpSpPr/>
            <p:nvPr/>
          </p:nvGrpSpPr>
          <p:grpSpPr>
            <a:xfrm>
              <a:off x="4011983" y="1159081"/>
              <a:ext cx="2971930" cy="422424"/>
              <a:chOff x="6444107" y="1469392"/>
              <a:chExt cx="4232109" cy="563232"/>
            </a:xfrm>
          </p:grpSpPr>
          <p:sp>
            <p:nvSpPr>
              <p:cNvPr id="18" name="TextBox 34"/>
              <p:cNvSpPr txBox="1"/>
              <p:nvPr/>
            </p:nvSpPr>
            <p:spPr>
              <a:xfrm>
                <a:off x="6444107" y="1469392"/>
                <a:ext cx="4232109" cy="242864"/>
              </a:xfrm>
              <a:prstGeom prst="rect">
                <a:avLst/>
              </a:prstGeom>
              <a:noFill/>
            </p:spPr>
            <p:txBody>
              <a:bodyPr wrap="none" lIns="360000" tIns="0" rIns="0" bIns="0" anchor="b" anchorCtr="0">
                <a:normAutofit fontScale="85000" lnSpcReduction="20000"/>
              </a:bodyPr>
              <a:lstStyle/>
              <a:p>
                <a:r>
                  <a:rPr lang="zh-CN" altLang="en-US" sz="1600" b="1" dirty="0">
                    <a:solidFill>
                      <a:schemeClr val="accent1">
                        <a:lumMod val="100000"/>
                      </a:schemeClr>
                    </a:solidFill>
                    <a:latin typeface="Arial"/>
                    <a:ea typeface="微软雅黑"/>
                    <a:sym typeface="Arial"/>
                  </a:rPr>
                  <a:t>绪论</a:t>
                </a:r>
              </a:p>
            </p:txBody>
          </p:sp>
          <p:sp>
            <p:nvSpPr>
              <p:cNvPr id="19" name="TextBox 36"/>
              <p:cNvSpPr txBox="1"/>
              <p:nvPr/>
            </p:nvSpPr>
            <p:spPr>
              <a:xfrm>
                <a:off x="6444107" y="1712256"/>
                <a:ext cx="4232109" cy="320368"/>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latin typeface="Arial"/>
                    <a:ea typeface="微软雅黑"/>
                    <a:sym typeface="Arial"/>
                  </a:rPr>
                  <a:t>此部分内容作为文字排版占位显示 （建议使用主题字体）</a:t>
                </a:r>
              </a:p>
            </p:txBody>
          </p:sp>
        </p:grpSp>
      </p:grpSp>
      <p:grpSp>
        <p:nvGrpSpPr>
          <p:cNvPr id="2" name="组合 1"/>
          <p:cNvGrpSpPr/>
          <p:nvPr/>
        </p:nvGrpSpPr>
        <p:grpSpPr>
          <a:xfrm>
            <a:off x="107504" y="2225501"/>
            <a:ext cx="2802392" cy="841849"/>
            <a:chOff x="107504" y="2225501"/>
            <a:chExt cx="2802392" cy="841849"/>
          </a:xfrm>
        </p:grpSpPr>
        <p:sp>
          <p:nvSpPr>
            <p:cNvPr id="32" name="Rectangle 51"/>
            <p:cNvSpPr/>
            <p:nvPr/>
          </p:nvSpPr>
          <p:spPr>
            <a:xfrm>
              <a:off x="107504" y="2225501"/>
              <a:ext cx="2802392" cy="692497"/>
            </a:xfrm>
            <a:prstGeom prst="rect">
              <a:avLst/>
            </a:prstGeom>
          </p:spPr>
          <p:txBody>
            <a:bodyPr wrap="square">
              <a:normAutofit fontScale="85000" lnSpcReduction="20000"/>
            </a:bodyPr>
            <a:lstStyle/>
            <a:p>
              <a:pPr algn="r"/>
              <a:r>
                <a:rPr lang="zh-CN" altLang="en-US" sz="5400" b="1" spc="300" dirty="0">
                  <a:solidFill>
                    <a:srgbClr val="13436C"/>
                  </a:solidFill>
                  <a:latin typeface="Arial"/>
                  <a:ea typeface="微软雅黑"/>
                  <a:sym typeface="Arial"/>
                </a:rPr>
                <a:t>目录</a:t>
              </a:r>
            </a:p>
          </p:txBody>
        </p:sp>
        <p:sp>
          <p:nvSpPr>
            <p:cNvPr id="5" name="Rectangle 4"/>
            <p:cNvSpPr/>
            <p:nvPr/>
          </p:nvSpPr>
          <p:spPr>
            <a:xfrm>
              <a:off x="1619672" y="2790351"/>
              <a:ext cx="1177245" cy="276999"/>
            </a:xfrm>
            <a:prstGeom prst="rect">
              <a:avLst/>
            </a:prstGeom>
          </p:spPr>
          <p:txBody>
            <a:bodyPr wrap="none">
              <a:normAutofit fontScale="85000" lnSpcReduction="20000"/>
            </a:bodyPr>
            <a:lstStyle/>
            <a:p>
              <a:pPr algn="r"/>
              <a:r>
                <a:rPr lang="en-US" altLang="zh-CN" b="1" spc="300" dirty="0">
                  <a:solidFill>
                    <a:srgbClr val="13436C"/>
                  </a:solidFill>
                  <a:latin typeface="Arial"/>
                  <a:ea typeface="微软雅黑"/>
                  <a:sym typeface="Arial"/>
                </a:rPr>
                <a:t>CONTENT</a:t>
              </a:r>
            </a:p>
          </p:txBody>
        </p:sp>
      </p:grpSp>
      <p:sp>
        <p:nvSpPr>
          <p:cNvPr id="30" name="TextBox 4">
            <a:extLst>
              <a:ext uri="{FF2B5EF4-FFF2-40B4-BE49-F238E27FC236}">
                <a16:creationId xmlns:a16="http://schemas.microsoft.com/office/drawing/2014/main" id="{EB684C7E-20A7-9694-F2D4-694B922B40F4}"/>
              </a:ext>
            </a:extLst>
          </p:cNvPr>
          <p:cNvSpPr txBox="1"/>
          <p:nvPr/>
        </p:nvSpPr>
        <p:spPr>
          <a:xfrm>
            <a:off x="0" y="0"/>
            <a:ext cx="453650" cy="123111"/>
          </a:xfrm>
          <a:prstGeom prst="rect">
            <a:avLst/>
          </a:prstGeom>
          <a:noFill/>
        </p:spPr>
        <p:txBody>
          <a:bodyPr wrap="square" rtlCol="0">
            <a:spAutoFit/>
          </a:bodyPr>
          <a:lstStyle/>
          <a:p>
            <a:pPr>
              <a:lnSpc>
                <a:spcPct val="200000"/>
              </a:lnSpc>
            </a:pPr>
            <a:r>
              <a:rPr lang="zh-CN" altLang="en-US" sz="100" dirty="0">
                <a:solidFill>
                  <a:schemeClr val="tx1">
                    <a:alpha val="0"/>
                  </a:schemeClr>
                </a:solidFill>
                <a:latin typeface="微软雅黑" panose="020B0503020204020204" pitchFamily="34" charset="-122"/>
                <a:ea typeface="微软雅黑" panose="020B0503020204020204" pitchFamily="34" charset="-122"/>
              </a:rPr>
              <a:t>行业</a:t>
            </a:r>
            <a:r>
              <a:rPr lang="en-US" altLang="zh-CN" sz="100" dirty="0">
                <a:solidFill>
                  <a:schemeClr val="tx1">
                    <a:alpha val="0"/>
                  </a:schemeClr>
                </a:solidFill>
                <a:latin typeface="微软雅黑" panose="020B0503020204020204" pitchFamily="34" charset="-122"/>
                <a:ea typeface="微软雅黑" panose="020B0503020204020204" pitchFamily="34" charset="-122"/>
              </a:rPr>
              <a:t>PPT</a:t>
            </a:r>
            <a:r>
              <a:rPr lang="zh-CN" altLang="en-US" sz="100" dirty="0">
                <a:solidFill>
                  <a:schemeClr val="tx1">
                    <a:alpha val="0"/>
                  </a:schemeClr>
                </a:solidFill>
                <a:latin typeface="微软雅黑" panose="020B0503020204020204" pitchFamily="34" charset="-122"/>
                <a:ea typeface="微软雅黑" panose="020B0503020204020204" pitchFamily="34" charset="-122"/>
              </a:rPr>
              <a:t>模板</a:t>
            </a:r>
            <a:r>
              <a:rPr lang="en-US" altLang="zh-CN" sz="100" dirty="0">
                <a:solidFill>
                  <a:schemeClr val="tx1">
                    <a:alpha val="0"/>
                  </a:schemeClr>
                </a:solidFill>
                <a:latin typeface="微软雅黑" panose="020B0503020204020204" pitchFamily="34" charset="-122"/>
                <a:ea typeface="微软雅黑" panose="020B0503020204020204" pitchFamily="34" charset="-122"/>
              </a:rPr>
              <a:t>http://www.1ppt.com/hangye/</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2" presetClass="entr" presetSubtype="6"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1+#ppt_w/2"/>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ID="2" presetClass="entr" presetSubtype="6"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500" fill="hold"/>
                                        <p:tgtEl>
                                          <p:spTgt spid="4"/>
                                        </p:tgtEl>
                                        <p:attrNameLst>
                                          <p:attrName>ppt_x</p:attrName>
                                        </p:attrNameLst>
                                      </p:cBhvr>
                                      <p:tavLst>
                                        <p:tav tm="0">
                                          <p:val>
                                            <p:strVal val="1+#ppt_w/2"/>
                                          </p:val>
                                        </p:tav>
                                        <p:tav tm="100000">
                                          <p:val>
                                            <p:strVal val="#ppt_x"/>
                                          </p:val>
                                        </p:tav>
                                      </p:tavLst>
                                    </p:anim>
                                    <p:anim calcmode="lin" valueType="num">
                                      <p:cBhvr additive="base">
                                        <p:cTn id="19" dur="500" fill="hold"/>
                                        <p:tgtEl>
                                          <p:spTgt spid="4"/>
                                        </p:tgtEl>
                                        <p:attrNameLst>
                                          <p:attrName>ppt_y</p:attrName>
                                        </p:attrNameLst>
                                      </p:cBhvr>
                                      <p:tavLst>
                                        <p:tav tm="0">
                                          <p:val>
                                            <p:strVal val="1+#ppt_h/2"/>
                                          </p:val>
                                        </p:tav>
                                        <p:tav tm="100000">
                                          <p:val>
                                            <p:strVal val="#ppt_y"/>
                                          </p:val>
                                        </p:tav>
                                      </p:tavLst>
                                    </p:anim>
                                  </p:childTnLst>
                                </p:cTn>
                              </p:par>
                            </p:childTnLst>
                          </p:cTn>
                        </p:par>
                        <p:par>
                          <p:cTn id="20" fill="hold">
                            <p:stCondLst>
                              <p:cond delay="1500"/>
                            </p:stCondLst>
                            <p:childTnLst>
                              <p:par>
                                <p:cTn id="21" presetID="2" presetClass="entr" presetSubtype="6"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1+#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6" fill="hold" nodeType="afterEffect">
                                  <p:stCondLst>
                                    <p:cond delay="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500" fill="hold"/>
                                        <p:tgtEl>
                                          <p:spTgt spid="28"/>
                                        </p:tgtEl>
                                        <p:attrNameLst>
                                          <p:attrName>ppt_x</p:attrName>
                                        </p:attrNameLst>
                                      </p:cBhvr>
                                      <p:tavLst>
                                        <p:tav tm="0">
                                          <p:val>
                                            <p:strVal val="1+#ppt_w/2"/>
                                          </p:val>
                                        </p:tav>
                                        <p:tav tm="100000">
                                          <p:val>
                                            <p:strVal val="#ppt_x"/>
                                          </p:val>
                                        </p:tav>
                                      </p:tavLst>
                                    </p:anim>
                                    <p:anim calcmode="lin" valueType="num">
                                      <p:cBhvr additive="base">
                                        <p:cTn id="29" dur="500" fill="hold"/>
                                        <p:tgtEl>
                                          <p:spTgt spid="28"/>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6" fill="hold" nodeType="afterEffect">
                                  <p:stCondLst>
                                    <p:cond delay="0"/>
                                  </p:stCondLst>
                                  <p:childTnLst>
                                    <p:set>
                                      <p:cBhvr>
                                        <p:cTn id="32" dur="1" fill="hold">
                                          <p:stCondLst>
                                            <p:cond delay="0"/>
                                          </p:stCondLst>
                                        </p:cTn>
                                        <p:tgtEl>
                                          <p:spTgt spid="29"/>
                                        </p:tgtEl>
                                        <p:attrNameLst>
                                          <p:attrName>style.visibility</p:attrName>
                                        </p:attrNameLst>
                                      </p:cBhvr>
                                      <p:to>
                                        <p:strVal val="visible"/>
                                      </p:to>
                                    </p:set>
                                    <p:anim calcmode="lin" valueType="num">
                                      <p:cBhvr additive="base">
                                        <p:cTn id="33" dur="500" fill="hold"/>
                                        <p:tgtEl>
                                          <p:spTgt spid="29"/>
                                        </p:tgtEl>
                                        <p:attrNameLst>
                                          <p:attrName>ppt_x</p:attrName>
                                        </p:attrNameLst>
                                      </p:cBhvr>
                                      <p:tavLst>
                                        <p:tav tm="0">
                                          <p:val>
                                            <p:strVal val="1+#ppt_w/2"/>
                                          </p:val>
                                        </p:tav>
                                        <p:tav tm="100000">
                                          <p:val>
                                            <p:strVal val="#ppt_x"/>
                                          </p:val>
                                        </p:tav>
                                      </p:tavLst>
                                    </p:anim>
                                    <p:anim calcmode="lin" valueType="num">
                                      <p:cBhvr additive="base">
                                        <p:cTn id="34"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p:nvPr/>
        </p:nvSpPr>
        <p:spPr>
          <a:xfrm>
            <a:off x="0" y="1915717"/>
            <a:ext cx="817976" cy="15361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19" name="组合 18"/>
          <p:cNvGrpSpPr/>
          <p:nvPr/>
        </p:nvGrpSpPr>
        <p:grpSpPr>
          <a:xfrm>
            <a:off x="845585" y="1915717"/>
            <a:ext cx="1508601" cy="1836275"/>
            <a:chOff x="845585" y="1915717"/>
            <a:chExt cx="1508601" cy="1836275"/>
          </a:xfrm>
        </p:grpSpPr>
        <p:sp>
          <p:nvSpPr>
            <p:cNvPr id="4" name="Rectangle 9"/>
            <p:cNvSpPr/>
            <p:nvPr/>
          </p:nvSpPr>
          <p:spPr>
            <a:xfrm>
              <a:off x="845586" y="1915717"/>
              <a:ext cx="1508600" cy="1536192"/>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8" name="Rectangle 7"/>
            <p:cNvSpPr/>
            <p:nvPr/>
          </p:nvSpPr>
          <p:spPr>
            <a:xfrm>
              <a:off x="845585" y="3451909"/>
              <a:ext cx="1508601" cy="300083"/>
            </a:xfrm>
            <a:prstGeom prst="rect">
              <a:avLst/>
            </a:prstGeom>
          </p:spPr>
          <p:txBody>
            <a:bodyPr wrap="none">
              <a:normAutofit fontScale="85000" lnSpcReduction="20000"/>
            </a:bodyPr>
            <a:lstStyle/>
            <a:p>
              <a:pPr lvl="0" algn="ctr"/>
              <a:r>
                <a:rPr lang="zh-CN" altLang="en-US" sz="2000" b="1" dirty="0">
                  <a:solidFill>
                    <a:schemeClr val="accent1"/>
                  </a:solidFill>
                  <a:latin typeface="Arial"/>
                  <a:ea typeface="微软雅黑"/>
                  <a:sym typeface="Arial"/>
                </a:rPr>
                <a:t>标题文本预设</a:t>
              </a:r>
            </a:p>
          </p:txBody>
        </p:sp>
      </p:grpSp>
      <p:grpSp>
        <p:nvGrpSpPr>
          <p:cNvPr id="20" name="组合 19"/>
          <p:cNvGrpSpPr/>
          <p:nvPr/>
        </p:nvGrpSpPr>
        <p:grpSpPr>
          <a:xfrm>
            <a:off x="2397399" y="1915717"/>
            <a:ext cx="1511244" cy="1836275"/>
            <a:chOff x="2397399" y="1915717"/>
            <a:chExt cx="1511244" cy="1836275"/>
          </a:xfrm>
        </p:grpSpPr>
        <p:sp>
          <p:nvSpPr>
            <p:cNvPr id="5" name="Rectangle 10"/>
            <p:cNvSpPr/>
            <p:nvPr/>
          </p:nvSpPr>
          <p:spPr>
            <a:xfrm>
              <a:off x="2400043" y="1915717"/>
              <a:ext cx="1508600" cy="153619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9" name="Rectangle 12"/>
            <p:cNvSpPr/>
            <p:nvPr/>
          </p:nvSpPr>
          <p:spPr>
            <a:xfrm>
              <a:off x="2397399" y="3451909"/>
              <a:ext cx="1508601" cy="300083"/>
            </a:xfrm>
            <a:prstGeom prst="rect">
              <a:avLst/>
            </a:prstGeom>
          </p:spPr>
          <p:txBody>
            <a:bodyPr wrap="none">
              <a:normAutofit fontScale="85000" lnSpcReduction="20000"/>
            </a:bodyPr>
            <a:lstStyle/>
            <a:p>
              <a:pPr lvl="0" algn="ctr"/>
              <a:r>
                <a:rPr lang="zh-CN" altLang="en-US" sz="2000" b="1" dirty="0">
                  <a:solidFill>
                    <a:srgbClr val="13436C"/>
                  </a:solidFill>
                  <a:latin typeface="Arial"/>
                  <a:ea typeface="微软雅黑"/>
                  <a:sym typeface="Arial"/>
                </a:rPr>
                <a:t>标题文本预设</a:t>
              </a:r>
            </a:p>
          </p:txBody>
        </p:sp>
      </p:grpSp>
      <p:grpSp>
        <p:nvGrpSpPr>
          <p:cNvPr id="21" name="组合 20"/>
          <p:cNvGrpSpPr/>
          <p:nvPr/>
        </p:nvGrpSpPr>
        <p:grpSpPr>
          <a:xfrm>
            <a:off x="3942274" y="1915717"/>
            <a:ext cx="1520826" cy="1836275"/>
            <a:chOff x="3942274" y="1915717"/>
            <a:chExt cx="1520826" cy="1836275"/>
          </a:xfrm>
        </p:grpSpPr>
        <p:sp>
          <p:nvSpPr>
            <p:cNvPr id="6" name="Rectangle 11"/>
            <p:cNvSpPr/>
            <p:nvPr/>
          </p:nvSpPr>
          <p:spPr>
            <a:xfrm>
              <a:off x="3954500" y="1915717"/>
              <a:ext cx="1508600" cy="1536192"/>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10" name="Rectangle 13"/>
            <p:cNvSpPr/>
            <p:nvPr/>
          </p:nvSpPr>
          <p:spPr>
            <a:xfrm>
              <a:off x="3942274" y="3451909"/>
              <a:ext cx="1508601" cy="300083"/>
            </a:xfrm>
            <a:prstGeom prst="rect">
              <a:avLst/>
            </a:prstGeom>
          </p:spPr>
          <p:txBody>
            <a:bodyPr wrap="none">
              <a:normAutofit fontScale="85000" lnSpcReduction="20000"/>
            </a:bodyPr>
            <a:lstStyle/>
            <a:p>
              <a:pPr lvl="0" algn="ctr"/>
              <a:r>
                <a:rPr lang="zh-CN" altLang="en-US" sz="2000" b="1" dirty="0">
                  <a:solidFill>
                    <a:schemeClr val="accent3"/>
                  </a:solidFill>
                  <a:latin typeface="Arial"/>
                  <a:ea typeface="微软雅黑"/>
                  <a:sym typeface="Arial"/>
                </a:rPr>
                <a:t>标题文本预设</a:t>
              </a:r>
            </a:p>
          </p:txBody>
        </p:sp>
      </p:grpSp>
      <p:grpSp>
        <p:nvGrpSpPr>
          <p:cNvPr id="18" name="组合 17"/>
          <p:cNvGrpSpPr/>
          <p:nvPr/>
        </p:nvGrpSpPr>
        <p:grpSpPr>
          <a:xfrm>
            <a:off x="5244525" y="1200148"/>
            <a:ext cx="3899475" cy="2251761"/>
            <a:chOff x="5244525" y="1200148"/>
            <a:chExt cx="3899475" cy="2251761"/>
          </a:xfrm>
        </p:grpSpPr>
        <p:grpSp>
          <p:nvGrpSpPr>
            <p:cNvPr id="17" name="组合 16"/>
            <p:cNvGrpSpPr/>
            <p:nvPr/>
          </p:nvGrpSpPr>
          <p:grpSpPr>
            <a:xfrm>
              <a:off x="5244525" y="1200151"/>
              <a:ext cx="3899475" cy="2251758"/>
              <a:chOff x="5244525" y="1200151"/>
              <a:chExt cx="3899475" cy="2251758"/>
            </a:xfrm>
          </p:grpSpPr>
          <p:sp>
            <p:nvSpPr>
              <p:cNvPr id="11" name="Rectangle 1"/>
              <p:cNvSpPr/>
              <p:nvPr/>
            </p:nvSpPr>
            <p:spPr>
              <a:xfrm>
                <a:off x="5247167" y="1200151"/>
                <a:ext cx="3896833" cy="2057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Ins="648000" anchor="ctr">
                <a:normAutofit/>
              </a:bodyPr>
              <a:lstStyle/>
              <a:p>
                <a:endParaRPr lang="zh-CN" altLang="en-US">
                  <a:latin typeface="Arial"/>
                  <a:ea typeface="微软雅黑"/>
                  <a:sym typeface="Arial"/>
                </a:endParaRPr>
              </a:p>
            </p:txBody>
          </p:sp>
          <p:sp>
            <p:nvSpPr>
              <p:cNvPr id="12" name="Freeform: Shape 2"/>
              <p:cNvSpPr/>
              <p:nvPr/>
            </p:nvSpPr>
            <p:spPr bwMode="auto">
              <a:xfrm>
                <a:off x="5244525" y="3257617"/>
                <a:ext cx="218679" cy="194292"/>
              </a:xfrm>
              <a:custGeom>
                <a:avLst/>
                <a:gdLst>
                  <a:gd name="connsiteX0" fmla="*/ 0 w 276225"/>
                  <a:gd name="connsiteY0" fmla="*/ 0 h 247650"/>
                  <a:gd name="connsiteX1" fmla="*/ 276225 w 276225"/>
                  <a:gd name="connsiteY1" fmla="*/ 247650 h 247650"/>
                  <a:gd name="connsiteX2" fmla="*/ 276225 w 276225"/>
                  <a:gd name="connsiteY2" fmla="*/ 19050 h 247650"/>
                  <a:gd name="connsiteX3" fmla="*/ 0 w 276225"/>
                  <a:gd name="connsiteY3" fmla="*/ 0 h 247650"/>
                  <a:gd name="connsiteX0-1" fmla="*/ 0 w 276225"/>
                  <a:gd name="connsiteY0-2" fmla="*/ 0 h 247650"/>
                  <a:gd name="connsiteX1-3" fmla="*/ 276225 w 276225"/>
                  <a:gd name="connsiteY1-4" fmla="*/ 247650 h 247650"/>
                  <a:gd name="connsiteX2-5" fmla="*/ 271463 w 276225"/>
                  <a:gd name="connsiteY2-6" fmla="*/ 4762 h 247650"/>
                  <a:gd name="connsiteX3-7" fmla="*/ 0 w 276225"/>
                  <a:gd name="connsiteY3-8" fmla="*/ 0 h 247650"/>
                  <a:gd name="connsiteX0-9" fmla="*/ 0 w 276225"/>
                  <a:gd name="connsiteY0-10" fmla="*/ 2381 h 250031"/>
                  <a:gd name="connsiteX1-11" fmla="*/ 276225 w 276225"/>
                  <a:gd name="connsiteY1-12" fmla="*/ 250031 h 250031"/>
                  <a:gd name="connsiteX2-13" fmla="*/ 269081 w 276225"/>
                  <a:gd name="connsiteY2-14" fmla="*/ 0 h 250031"/>
                  <a:gd name="connsiteX3-15" fmla="*/ 0 w 276225"/>
                  <a:gd name="connsiteY3-16" fmla="*/ 2381 h 250031"/>
                  <a:gd name="connsiteX0-17" fmla="*/ 0 w 276358"/>
                  <a:gd name="connsiteY0-18" fmla="*/ 83 h 247733"/>
                  <a:gd name="connsiteX1-19" fmla="*/ 276225 w 276358"/>
                  <a:gd name="connsiteY1-20" fmla="*/ 247733 h 247733"/>
                  <a:gd name="connsiteX2-21" fmla="*/ 275853 w 276358"/>
                  <a:gd name="connsiteY2-22" fmla="*/ 0 h 247733"/>
                  <a:gd name="connsiteX3-23" fmla="*/ 0 w 276358"/>
                  <a:gd name="connsiteY3-24" fmla="*/ 83 h 247733"/>
                  <a:gd name="connsiteX0-25" fmla="*/ 0 w 276358"/>
                  <a:gd name="connsiteY0-26" fmla="*/ 0 h 249948"/>
                  <a:gd name="connsiteX1-27" fmla="*/ 276225 w 276358"/>
                  <a:gd name="connsiteY1-28" fmla="*/ 249948 h 249948"/>
                  <a:gd name="connsiteX2-29" fmla="*/ 275853 w 276358"/>
                  <a:gd name="connsiteY2-30" fmla="*/ 2215 h 249948"/>
                  <a:gd name="connsiteX3-31" fmla="*/ 0 w 276358"/>
                  <a:gd name="connsiteY3-32" fmla="*/ 0 h 249948"/>
                </a:gdLst>
                <a:ahLst/>
                <a:cxnLst>
                  <a:cxn ang="0">
                    <a:pos x="connsiteX0-1" y="connsiteY0-2"/>
                  </a:cxn>
                  <a:cxn ang="0">
                    <a:pos x="connsiteX1-3" y="connsiteY1-4"/>
                  </a:cxn>
                  <a:cxn ang="0">
                    <a:pos x="connsiteX2-5" y="connsiteY2-6"/>
                  </a:cxn>
                  <a:cxn ang="0">
                    <a:pos x="connsiteX3-7" y="connsiteY3-8"/>
                  </a:cxn>
                </a:cxnLst>
                <a:rect l="l" t="t" r="r" b="b"/>
                <a:pathLst>
                  <a:path w="276358" h="249948">
                    <a:moveTo>
                      <a:pt x="0" y="0"/>
                    </a:moveTo>
                    <a:lnTo>
                      <a:pt x="276225" y="249948"/>
                    </a:lnTo>
                    <a:cubicBezTo>
                      <a:pt x="274638" y="168985"/>
                      <a:pt x="277440" y="83178"/>
                      <a:pt x="275853" y="2215"/>
                    </a:cubicBezTo>
                    <a:lnTo>
                      <a:pt x="0" y="0"/>
                    </a:lnTo>
                    <a:close/>
                  </a:path>
                </a:pathLst>
              </a:custGeom>
              <a:solidFill>
                <a:schemeClr val="accent1">
                  <a:lumMod val="75000"/>
                </a:schemeClr>
              </a:solidFill>
              <a:ln w="25400" cap="flat">
                <a:solidFill>
                  <a:schemeClr val="tx1">
                    <a:alpha val="0"/>
                  </a:schemeClr>
                </a:solidFill>
                <a:prstDash val="solid"/>
                <a:miter lim="800000"/>
                <a:headEnd type="none" w="med" len="med"/>
                <a:tailEnd type="none" w="med" len="med"/>
              </a:ln>
              <a:effectLst/>
            </p:spPr>
            <p:txBody>
              <a:bodyPr anchor="ctr"/>
              <a:lstStyle/>
              <a:p>
                <a:pPr algn="ctr"/>
                <a:endParaRPr>
                  <a:latin typeface="Arial"/>
                  <a:ea typeface="微软雅黑"/>
                  <a:sym typeface="Arial"/>
                </a:endParaRPr>
              </a:p>
            </p:txBody>
          </p:sp>
        </p:grpSp>
        <p:grpSp>
          <p:nvGrpSpPr>
            <p:cNvPr id="13" name="Group 17"/>
            <p:cNvGrpSpPr/>
            <p:nvPr/>
          </p:nvGrpSpPr>
          <p:grpSpPr>
            <a:xfrm>
              <a:off x="5247167" y="1200148"/>
              <a:ext cx="3896833" cy="2057400"/>
              <a:chOff x="4886324" y="2414406"/>
              <a:chExt cx="7305675" cy="1360669"/>
            </a:xfrm>
          </p:grpSpPr>
          <p:sp>
            <p:nvSpPr>
              <p:cNvPr id="14" name="Rectangle 18"/>
              <p:cNvSpPr/>
              <p:nvPr/>
            </p:nvSpPr>
            <p:spPr>
              <a:xfrm>
                <a:off x="4886324" y="2414406"/>
                <a:ext cx="7305675" cy="678061"/>
              </a:xfrm>
              <a:prstGeom prst="rect">
                <a:avLst/>
              </a:prstGeom>
            </p:spPr>
            <p:txBody>
              <a:bodyPr wrap="none" anchor="b" anchorCtr="0">
                <a:normAutofit/>
              </a:bodyPr>
              <a:lstStyle/>
              <a:p>
                <a:pPr algn="ctr"/>
                <a:r>
                  <a:rPr lang="zh-CN" altLang="en-US" b="1" dirty="0">
                    <a:solidFill>
                      <a:schemeClr val="bg1">
                        <a:lumMod val="100000"/>
                      </a:schemeClr>
                    </a:solidFill>
                    <a:latin typeface="Arial"/>
                    <a:ea typeface="微软雅黑"/>
                    <a:sym typeface="Arial"/>
                  </a:rPr>
                  <a:t>标题文本预设</a:t>
                </a:r>
              </a:p>
            </p:txBody>
          </p:sp>
          <p:sp>
            <p:nvSpPr>
              <p:cNvPr id="15" name="Rectangle 19"/>
              <p:cNvSpPr/>
              <p:nvPr/>
            </p:nvSpPr>
            <p:spPr>
              <a:xfrm>
                <a:off x="4886324" y="3097014"/>
                <a:ext cx="7305675" cy="678061"/>
              </a:xfrm>
              <a:prstGeom prst="rect">
                <a:avLst/>
              </a:prstGeom>
            </p:spPr>
            <p:txBody>
              <a:bodyPr wrap="square" anchor="t" anchorCtr="0">
                <a:noAutofit/>
              </a:bodyPr>
              <a:lstStyle/>
              <a:p>
                <a:pPr algn="ctr">
                  <a:lnSpc>
                    <a:spcPct val="120000"/>
                  </a:lnSpc>
                </a:pPr>
                <a:r>
                  <a:rPr lang="zh-CN" altLang="en-US" sz="1400" dirty="0">
                    <a:solidFill>
                      <a:schemeClr val="bg1">
                        <a:lumMod val="100000"/>
                      </a:schemeClr>
                    </a:solidFill>
                    <a:latin typeface="Arial"/>
                    <a:ea typeface="微软雅黑"/>
                    <a:sym typeface="Arial"/>
                  </a:rPr>
                  <a:t>此部分内容作为文字排版占位显示 （建议使用主题字体）</a:t>
                </a:r>
              </a:p>
            </p:txBody>
          </p:sp>
        </p:grpSp>
      </p:grpSp>
      <p:sp>
        <p:nvSpPr>
          <p:cNvPr id="16" name="文本框 19"/>
          <p:cNvSpPr txBox="1"/>
          <p:nvPr/>
        </p:nvSpPr>
        <p:spPr>
          <a:xfrm>
            <a:off x="611560"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应用前景</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additive="base">
                                        <p:cTn id="12" dur="500" fill="hold"/>
                                        <p:tgtEl>
                                          <p:spTgt spid="21"/>
                                        </p:tgtEl>
                                        <p:attrNameLst>
                                          <p:attrName>ppt_x</p:attrName>
                                        </p:attrNameLst>
                                      </p:cBhvr>
                                      <p:tavLst>
                                        <p:tav tm="0">
                                          <p:val>
                                            <p:strVal val="0-#ppt_w/2"/>
                                          </p:val>
                                        </p:tav>
                                        <p:tav tm="100000">
                                          <p:val>
                                            <p:strVal val="#ppt_x"/>
                                          </p:val>
                                        </p:tav>
                                      </p:tavLst>
                                    </p:anim>
                                    <p:anim calcmode="lin" valueType="num">
                                      <p:cBhvr additive="base">
                                        <p:cTn id="13" dur="500" fill="hold"/>
                                        <p:tgtEl>
                                          <p:spTgt spid="2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nodeType="afterEffect">
                                  <p:stCondLst>
                                    <p:cond delay="0"/>
                                  </p:stCondLst>
                                  <p:childTnLst>
                                    <p:set>
                                      <p:cBhvr>
                                        <p:cTn id="16" dur="1" fill="hold">
                                          <p:stCondLst>
                                            <p:cond delay="0"/>
                                          </p:stCondLst>
                                        </p:cTn>
                                        <p:tgtEl>
                                          <p:spTgt spid="20"/>
                                        </p:tgtEl>
                                        <p:attrNameLst>
                                          <p:attrName>style.visibility</p:attrName>
                                        </p:attrNameLst>
                                      </p:cBhvr>
                                      <p:to>
                                        <p:strVal val="visible"/>
                                      </p:to>
                                    </p:set>
                                    <p:anim calcmode="lin" valueType="num">
                                      <p:cBhvr additive="base">
                                        <p:cTn id="17" dur="500" fill="hold"/>
                                        <p:tgtEl>
                                          <p:spTgt spid="20"/>
                                        </p:tgtEl>
                                        <p:attrNameLst>
                                          <p:attrName>ppt_x</p:attrName>
                                        </p:attrNameLst>
                                      </p:cBhvr>
                                      <p:tavLst>
                                        <p:tav tm="0">
                                          <p:val>
                                            <p:strVal val="0-#ppt_w/2"/>
                                          </p:val>
                                        </p:tav>
                                        <p:tav tm="100000">
                                          <p:val>
                                            <p:strVal val="#ppt_x"/>
                                          </p:val>
                                        </p:tav>
                                      </p:tavLst>
                                    </p:anim>
                                    <p:anim calcmode="lin" valueType="num">
                                      <p:cBhvr additive="base">
                                        <p:cTn id="18" dur="500" fill="hold"/>
                                        <p:tgtEl>
                                          <p:spTgt spid="20"/>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9"/>
                                        </p:tgtEl>
                                        <p:attrNameLst>
                                          <p:attrName>style.visibility</p:attrName>
                                        </p:attrNameLst>
                                      </p:cBhvr>
                                      <p:to>
                                        <p:strVal val="visible"/>
                                      </p:to>
                                    </p:set>
                                    <p:anim calcmode="lin" valueType="num">
                                      <p:cBhvr additive="base">
                                        <p:cTn id="22" dur="500" fill="hold"/>
                                        <p:tgtEl>
                                          <p:spTgt spid="19"/>
                                        </p:tgtEl>
                                        <p:attrNameLst>
                                          <p:attrName>ppt_x</p:attrName>
                                        </p:attrNameLst>
                                      </p:cBhvr>
                                      <p:tavLst>
                                        <p:tav tm="0">
                                          <p:val>
                                            <p:strVal val="0-#ppt_w/2"/>
                                          </p:val>
                                        </p:tav>
                                        <p:tav tm="100000">
                                          <p:val>
                                            <p:strVal val="#ppt_x"/>
                                          </p:val>
                                        </p:tav>
                                      </p:tavLst>
                                    </p:anim>
                                    <p:anim calcmode="lin" valueType="num">
                                      <p:cBhvr additive="base">
                                        <p:cTn id="23" dur="500" fill="hold"/>
                                        <p:tgtEl>
                                          <p:spTgt spid="19"/>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1312879" y="1005194"/>
            <a:ext cx="1701189" cy="3479198"/>
            <a:chOff x="683568" y="1005194"/>
            <a:chExt cx="1701189" cy="3479198"/>
          </a:xfrm>
        </p:grpSpPr>
        <p:sp>
          <p:nvSpPr>
            <p:cNvPr id="7" name="Freeform: Shape 30"/>
            <p:cNvSpPr/>
            <p:nvPr/>
          </p:nvSpPr>
          <p:spPr>
            <a:xfrm rot="10800000">
              <a:off x="683568" y="1005194"/>
              <a:ext cx="1701189" cy="3479198"/>
            </a:xfrm>
            <a:custGeom>
              <a:avLst/>
              <a:gdLst>
                <a:gd name="connsiteX0" fmla="*/ 1134126 w 2268252"/>
                <a:gd name="connsiteY0" fmla="*/ 4638930 h 4638930"/>
                <a:gd name="connsiteX1" fmla="*/ 0 w 2268252"/>
                <a:gd name="connsiteY1" fmla="*/ 3558555 h 4638930"/>
                <a:gd name="connsiteX2" fmla="*/ 5855 w 2268252"/>
                <a:gd name="connsiteY2" fmla="*/ 3448093 h 4638930"/>
                <a:gd name="connsiteX3" fmla="*/ 19313 w 2268252"/>
                <a:gd name="connsiteY3" fmla="*/ 3364093 h 4638930"/>
                <a:gd name="connsiteX4" fmla="*/ 19313 w 2268252"/>
                <a:gd name="connsiteY4" fmla="*/ 122427 h 4638930"/>
                <a:gd name="connsiteX5" fmla="*/ 141740 w 2268252"/>
                <a:gd name="connsiteY5" fmla="*/ 0 h 4638930"/>
                <a:gd name="connsiteX6" fmla="*/ 2127292 w 2268252"/>
                <a:gd name="connsiteY6" fmla="*/ 0 h 4638930"/>
                <a:gd name="connsiteX7" fmla="*/ 2249719 w 2268252"/>
                <a:gd name="connsiteY7" fmla="*/ 122427 h 4638930"/>
                <a:gd name="connsiteX8" fmla="*/ 2249719 w 2268252"/>
                <a:gd name="connsiteY8" fmla="*/ 3368962 h 4638930"/>
                <a:gd name="connsiteX9" fmla="*/ 2262397 w 2268252"/>
                <a:gd name="connsiteY9" fmla="*/ 3448093 h 4638930"/>
                <a:gd name="connsiteX10" fmla="*/ 2268252 w 2268252"/>
                <a:gd name="connsiteY10" fmla="*/ 3558555 h 4638930"/>
                <a:gd name="connsiteX11" fmla="*/ 1134126 w 2268252"/>
                <a:gd name="connsiteY11" fmla="*/ 4638930 h 4638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52" h="4638930">
                  <a:moveTo>
                    <a:pt x="1134126" y="4638930"/>
                  </a:moveTo>
                  <a:cubicBezTo>
                    <a:pt x="507766" y="4638930"/>
                    <a:pt x="0" y="4155230"/>
                    <a:pt x="0" y="3558555"/>
                  </a:cubicBezTo>
                  <a:cubicBezTo>
                    <a:pt x="0" y="3521263"/>
                    <a:pt x="1983" y="3484412"/>
                    <a:pt x="5855" y="3448093"/>
                  </a:cubicBezTo>
                  <a:lnTo>
                    <a:pt x="19313" y="3364093"/>
                  </a:lnTo>
                  <a:lnTo>
                    <a:pt x="19313" y="122427"/>
                  </a:lnTo>
                  <a:cubicBezTo>
                    <a:pt x="19313" y="54812"/>
                    <a:pt x="74125" y="0"/>
                    <a:pt x="141740" y="0"/>
                  </a:cubicBezTo>
                  <a:lnTo>
                    <a:pt x="2127292" y="0"/>
                  </a:lnTo>
                  <a:cubicBezTo>
                    <a:pt x="2194907" y="0"/>
                    <a:pt x="2249719" y="54812"/>
                    <a:pt x="2249719" y="122427"/>
                  </a:cubicBezTo>
                  <a:lnTo>
                    <a:pt x="2249719" y="3368962"/>
                  </a:lnTo>
                  <a:lnTo>
                    <a:pt x="2262397" y="3448093"/>
                  </a:lnTo>
                  <a:cubicBezTo>
                    <a:pt x="2266268" y="3484412"/>
                    <a:pt x="2268252" y="3521263"/>
                    <a:pt x="2268252" y="3558555"/>
                  </a:cubicBezTo>
                  <a:cubicBezTo>
                    <a:pt x="2268252" y="4155230"/>
                    <a:pt x="1760486" y="4638930"/>
                    <a:pt x="1134126" y="4638930"/>
                  </a:cubicBezTo>
                  <a:close/>
                </a:path>
              </a:pathLst>
            </a:custGeom>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8" name="TextBox 9"/>
            <p:cNvSpPr txBox="1"/>
            <p:nvPr/>
          </p:nvSpPr>
          <p:spPr>
            <a:xfrm>
              <a:off x="887538" y="2690574"/>
              <a:ext cx="1292662" cy="300083"/>
            </a:xfrm>
            <a:prstGeom prst="rect">
              <a:avLst/>
            </a:prstGeom>
            <a:noFill/>
          </p:spPr>
          <p:txBody>
            <a:bodyPr wrap="none">
              <a:normAutofit fontScale="85000" lnSpcReduction="20000"/>
            </a:bodyPr>
            <a:lstStyle/>
            <a:p>
              <a:pPr algn="ctr"/>
              <a:r>
                <a:rPr lang="zh-CN" altLang="en-US" sz="2000" b="1">
                  <a:solidFill>
                    <a:schemeClr val="bg1"/>
                  </a:solidFill>
                  <a:latin typeface="Arial"/>
                  <a:ea typeface="微软雅黑"/>
                  <a:sym typeface="Arial"/>
                </a:rPr>
                <a:t>标题文本预设</a:t>
              </a:r>
            </a:p>
          </p:txBody>
        </p:sp>
        <p:sp>
          <p:nvSpPr>
            <p:cNvPr id="9" name="Rectangle 10"/>
            <p:cNvSpPr/>
            <p:nvPr/>
          </p:nvSpPr>
          <p:spPr>
            <a:xfrm>
              <a:off x="684653" y="2990657"/>
              <a:ext cx="1698432" cy="588623"/>
            </a:xfrm>
            <a:prstGeom prst="rect">
              <a:avLst/>
            </a:prstGeom>
          </p:spPr>
          <p:txBody>
            <a:bodyPr wrap="square">
              <a:normAutofit lnSpcReduction="10000"/>
            </a:bodyPr>
            <a:lstStyle/>
            <a:p>
              <a:pPr algn="ctr">
                <a:lnSpc>
                  <a:spcPct val="120000"/>
                </a:lnSpc>
              </a:pPr>
              <a:r>
                <a:rPr lang="zh-CN" altLang="en-US" sz="1000" dirty="0">
                  <a:solidFill>
                    <a:schemeClr val="bg1"/>
                  </a:solidFill>
                  <a:latin typeface="Arial"/>
                  <a:ea typeface="微软雅黑"/>
                  <a:sym typeface="Arial"/>
                </a:rPr>
                <a:t>此部分内容作为文字排版占位显示</a:t>
              </a:r>
              <a:br>
                <a:rPr lang="zh-CN" altLang="en-US" sz="1000" dirty="0">
                  <a:solidFill>
                    <a:schemeClr val="bg1"/>
                  </a:solidFill>
                  <a:latin typeface="Arial"/>
                  <a:ea typeface="微软雅黑"/>
                  <a:sym typeface="Arial"/>
                </a:rPr>
              </a:br>
              <a:r>
                <a:rPr lang="zh-CN" altLang="en-US" sz="1000" dirty="0">
                  <a:solidFill>
                    <a:schemeClr val="bg1"/>
                  </a:solidFill>
                  <a:latin typeface="Arial"/>
                  <a:ea typeface="微软雅黑"/>
                  <a:sym typeface="Arial"/>
                </a:rPr>
                <a:t>（建议使用主题字体）</a:t>
              </a:r>
            </a:p>
          </p:txBody>
        </p:sp>
        <p:sp>
          <p:nvSpPr>
            <p:cNvPr id="10" name="Freeform: Shape 11"/>
            <p:cNvSpPr/>
            <p:nvPr/>
          </p:nvSpPr>
          <p:spPr bwMode="auto">
            <a:xfrm>
              <a:off x="1376903" y="3977718"/>
              <a:ext cx="305422" cy="251287"/>
            </a:xfrm>
            <a:custGeom>
              <a:avLst/>
              <a:gdLst>
                <a:gd name="T0" fmla="*/ 160 w 160"/>
                <a:gd name="T1" fmla="*/ 16 h 131"/>
                <a:gd name="T2" fmla="*/ 159 w 160"/>
                <a:gd name="T3" fmla="*/ 16 h 131"/>
                <a:gd name="T4" fmla="*/ 144 w 160"/>
                <a:gd name="T5" fmla="*/ 20 h 131"/>
                <a:gd name="T6" fmla="*/ 156 w 160"/>
                <a:gd name="T7" fmla="*/ 4 h 131"/>
                <a:gd name="T8" fmla="*/ 156 w 160"/>
                <a:gd name="T9" fmla="*/ 3 h 131"/>
                <a:gd name="T10" fmla="*/ 155 w 160"/>
                <a:gd name="T11" fmla="*/ 3 h 131"/>
                <a:gd name="T12" fmla="*/ 135 w 160"/>
                <a:gd name="T13" fmla="*/ 11 h 131"/>
                <a:gd name="T14" fmla="*/ 111 w 160"/>
                <a:gd name="T15" fmla="*/ 0 h 131"/>
                <a:gd name="T16" fmla="*/ 77 w 160"/>
                <a:gd name="T17" fmla="*/ 34 h 131"/>
                <a:gd name="T18" fmla="*/ 78 w 160"/>
                <a:gd name="T19" fmla="*/ 40 h 131"/>
                <a:gd name="T20" fmla="*/ 12 w 160"/>
                <a:gd name="T21" fmla="*/ 7 h 131"/>
                <a:gd name="T22" fmla="*/ 12 w 160"/>
                <a:gd name="T23" fmla="*/ 6 h 131"/>
                <a:gd name="T24" fmla="*/ 11 w 160"/>
                <a:gd name="T25" fmla="*/ 7 h 131"/>
                <a:gd name="T26" fmla="*/ 7 w 160"/>
                <a:gd name="T27" fmla="*/ 23 h 131"/>
                <a:gd name="T28" fmla="*/ 19 w 160"/>
                <a:gd name="T29" fmla="*/ 50 h 131"/>
                <a:gd name="T30" fmla="*/ 7 w 160"/>
                <a:gd name="T31" fmla="*/ 46 h 131"/>
                <a:gd name="T32" fmla="*/ 7 w 160"/>
                <a:gd name="T33" fmla="*/ 46 h 131"/>
                <a:gd name="T34" fmla="*/ 6 w 160"/>
                <a:gd name="T35" fmla="*/ 47 h 131"/>
                <a:gd name="T36" fmla="*/ 6 w 160"/>
                <a:gd name="T37" fmla="*/ 47 h 131"/>
                <a:gd name="T38" fmla="*/ 30 w 160"/>
                <a:gd name="T39" fmla="*/ 79 h 131"/>
                <a:gd name="T40" fmla="*/ 19 w 160"/>
                <a:gd name="T41" fmla="*/ 79 h 131"/>
                <a:gd name="T42" fmla="*/ 18 w 160"/>
                <a:gd name="T43" fmla="*/ 79 h 131"/>
                <a:gd name="T44" fmla="*/ 18 w 160"/>
                <a:gd name="T45" fmla="*/ 80 h 131"/>
                <a:gd name="T46" fmla="*/ 47 w 160"/>
                <a:gd name="T47" fmla="*/ 103 h 131"/>
                <a:gd name="T48" fmla="*/ 8 w 160"/>
                <a:gd name="T49" fmla="*/ 115 h 131"/>
                <a:gd name="T50" fmla="*/ 1 w 160"/>
                <a:gd name="T51" fmla="*/ 115 h 131"/>
                <a:gd name="T52" fmla="*/ 0 w 160"/>
                <a:gd name="T53" fmla="*/ 115 h 131"/>
                <a:gd name="T54" fmla="*/ 0 w 160"/>
                <a:gd name="T55" fmla="*/ 116 h 131"/>
                <a:gd name="T56" fmla="*/ 51 w 160"/>
                <a:gd name="T57" fmla="*/ 131 h 131"/>
                <a:gd name="T58" fmla="*/ 144 w 160"/>
                <a:gd name="T59" fmla="*/ 38 h 131"/>
                <a:gd name="T60" fmla="*/ 144 w 160"/>
                <a:gd name="T61" fmla="*/ 34 h 131"/>
                <a:gd name="T62" fmla="*/ 160 w 160"/>
                <a:gd name="T63" fmla="*/ 17 h 131"/>
                <a:gd name="T64" fmla="*/ 160 w 160"/>
                <a:gd name="T65" fmla="*/ 1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31">
                  <a:moveTo>
                    <a:pt x="160" y="16"/>
                  </a:moveTo>
                  <a:cubicBezTo>
                    <a:pt x="160" y="16"/>
                    <a:pt x="160" y="16"/>
                    <a:pt x="159" y="16"/>
                  </a:cubicBezTo>
                  <a:cubicBezTo>
                    <a:pt x="154" y="18"/>
                    <a:pt x="149" y="19"/>
                    <a:pt x="144" y="20"/>
                  </a:cubicBezTo>
                  <a:cubicBezTo>
                    <a:pt x="150" y="16"/>
                    <a:pt x="154" y="10"/>
                    <a:pt x="156" y="4"/>
                  </a:cubicBezTo>
                  <a:cubicBezTo>
                    <a:pt x="156" y="3"/>
                    <a:pt x="156" y="3"/>
                    <a:pt x="156" y="3"/>
                  </a:cubicBezTo>
                  <a:cubicBezTo>
                    <a:pt x="155" y="3"/>
                    <a:pt x="155" y="3"/>
                    <a:pt x="155" y="3"/>
                  </a:cubicBezTo>
                  <a:cubicBezTo>
                    <a:pt x="149" y="7"/>
                    <a:pt x="142" y="9"/>
                    <a:pt x="135" y="11"/>
                  </a:cubicBezTo>
                  <a:cubicBezTo>
                    <a:pt x="128" y="4"/>
                    <a:pt x="120" y="0"/>
                    <a:pt x="111" y="0"/>
                  </a:cubicBezTo>
                  <a:cubicBezTo>
                    <a:pt x="92" y="0"/>
                    <a:pt x="77" y="15"/>
                    <a:pt x="77" y="34"/>
                  </a:cubicBezTo>
                  <a:cubicBezTo>
                    <a:pt x="77" y="36"/>
                    <a:pt x="77" y="38"/>
                    <a:pt x="78" y="40"/>
                  </a:cubicBezTo>
                  <a:cubicBezTo>
                    <a:pt x="52" y="39"/>
                    <a:pt x="29" y="26"/>
                    <a:pt x="12" y="7"/>
                  </a:cubicBezTo>
                  <a:cubicBezTo>
                    <a:pt x="12" y="6"/>
                    <a:pt x="12" y="6"/>
                    <a:pt x="12" y="6"/>
                  </a:cubicBezTo>
                  <a:cubicBezTo>
                    <a:pt x="11" y="6"/>
                    <a:pt x="11" y="6"/>
                    <a:pt x="11" y="7"/>
                  </a:cubicBezTo>
                  <a:cubicBezTo>
                    <a:pt x="8" y="12"/>
                    <a:pt x="7" y="18"/>
                    <a:pt x="7" y="23"/>
                  </a:cubicBezTo>
                  <a:cubicBezTo>
                    <a:pt x="7" y="34"/>
                    <a:pt x="11" y="43"/>
                    <a:pt x="19" y="50"/>
                  </a:cubicBezTo>
                  <a:cubicBezTo>
                    <a:pt x="15" y="49"/>
                    <a:pt x="11" y="48"/>
                    <a:pt x="7" y="46"/>
                  </a:cubicBezTo>
                  <a:cubicBezTo>
                    <a:pt x="7" y="46"/>
                    <a:pt x="7" y="46"/>
                    <a:pt x="7" y="46"/>
                  </a:cubicBezTo>
                  <a:cubicBezTo>
                    <a:pt x="6" y="46"/>
                    <a:pt x="6" y="46"/>
                    <a:pt x="6" y="47"/>
                  </a:cubicBezTo>
                  <a:cubicBezTo>
                    <a:pt x="6" y="47"/>
                    <a:pt x="6" y="47"/>
                    <a:pt x="6" y="47"/>
                  </a:cubicBezTo>
                  <a:cubicBezTo>
                    <a:pt x="6" y="62"/>
                    <a:pt x="16" y="75"/>
                    <a:pt x="30" y="79"/>
                  </a:cubicBezTo>
                  <a:cubicBezTo>
                    <a:pt x="26" y="79"/>
                    <a:pt x="22" y="79"/>
                    <a:pt x="19" y="79"/>
                  </a:cubicBezTo>
                  <a:cubicBezTo>
                    <a:pt x="18" y="79"/>
                    <a:pt x="18" y="79"/>
                    <a:pt x="18" y="79"/>
                  </a:cubicBezTo>
                  <a:cubicBezTo>
                    <a:pt x="18" y="79"/>
                    <a:pt x="18" y="79"/>
                    <a:pt x="18" y="80"/>
                  </a:cubicBezTo>
                  <a:cubicBezTo>
                    <a:pt x="22" y="93"/>
                    <a:pt x="33" y="102"/>
                    <a:pt x="47" y="103"/>
                  </a:cubicBezTo>
                  <a:cubicBezTo>
                    <a:pt x="36" y="111"/>
                    <a:pt x="22" y="115"/>
                    <a:pt x="8" y="115"/>
                  </a:cubicBezTo>
                  <a:cubicBezTo>
                    <a:pt x="6" y="115"/>
                    <a:pt x="3" y="115"/>
                    <a:pt x="1" y="115"/>
                  </a:cubicBezTo>
                  <a:cubicBezTo>
                    <a:pt x="0" y="115"/>
                    <a:pt x="0" y="115"/>
                    <a:pt x="0" y="115"/>
                  </a:cubicBezTo>
                  <a:cubicBezTo>
                    <a:pt x="0" y="116"/>
                    <a:pt x="0" y="116"/>
                    <a:pt x="0" y="116"/>
                  </a:cubicBezTo>
                  <a:cubicBezTo>
                    <a:pt x="15" y="126"/>
                    <a:pt x="33" y="131"/>
                    <a:pt x="51" y="131"/>
                  </a:cubicBezTo>
                  <a:cubicBezTo>
                    <a:pt x="109" y="131"/>
                    <a:pt x="144" y="83"/>
                    <a:pt x="144" y="38"/>
                  </a:cubicBezTo>
                  <a:cubicBezTo>
                    <a:pt x="144" y="36"/>
                    <a:pt x="144" y="35"/>
                    <a:pt x="144" y="34"/>
                  </a:cubicBezTo>
                  <a:cubicBezTo>
                    <a:pt x="150" y="29"/>
                    <a:pt x="156" y="23"/>
                    <a:pt x="160" y="17"/>
                  </a:cubicBezTo>
                  <a:cubicBezTo>
                    <a:pt x="160" y="17"/>
                    <a:pt x="160" y="16"/>
                    <a:pt x="160" y="16"/>
                  </a:cubicBezTo>
                  <a:close/>
                </a:path>
              </a:pathLst>
            </a:custGeom>
            <a:solidFill>
              <a:schemeClr val="bg1"/>
            </a:solidFill>
            <a:ln>
              <a:noFill/>
            </a:ln>
          </p:spPr>
          <p:txBody>
            <a:bodyPr anchor="ctr"/>
            <a:lstStyle/>
            <a:p>
              <a:pPr algn="ctr"/>
              <a:endParaRPr>
                <a:latin typeface="Arial"/>
                <a:ea typeface="微软雅黑"/>
                <a:sym typeface="Arial"/>
              </a:endParaRPr>
            </a:p>
          </p:txBody>
        </p:sp>
        <p:sp>
          <p:nvSpPr>
            <p:cNvPr id="20" name="Oval 5"/>
            <p:cNvSpPr/>
            <p:nvPr/>
          </p:nvSpPr>
          <p:spPr>
            <a:xfrm>
              <a:off x="715738" y="1033480"/>
              <a:ext cx="1636850" cy="1619838"/>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grpSp>
        <p:nvGrpSpPr>
          <p:cNvPr id="26" name="组合 25"/>
          <p:cNvGrpSpPr/>
          <p:nvPr/>
        </p:nvGrpSpPr>
        <p:grpSpPr>
          <a:xfrm>
            <a:off x="3548613" y="926329"/>
            <a:ext cx="1719422" cy="3643644"/>
            <a:chOff x="2703278" y="926329"/>
            <a:chExt cx="1719422" cy="3643644"/>
          </a:xfrm>
        </p:grpSpPr>
        <p:sp>
          <p:nvSpPr>
            <p:cNvPr id="6" name="Freeform: Shape 31"/>
            <p:cNvSpPr/>
            <p:nvPr/>
          </p:nvSpPr>
          <p:spPr>
            <a:xfrm>
              <a:off x="2722166" y="926329"/>
              <a:ext cx="1700534" cy="3643644"/>
            </a:xfrm>
            <a:custGeom>
              <a:avLst/>
              <a:gdLst>
                <a:gd name="connsiteX0" fmla="*/ 142685 w 2267378"/>
                <a:gd name="connsiteY0" fmla="*/ 0 h 4858192"/>
                <a:gd name="connsiteX1" fmla="*/ 2126007 w 2267378"/>
                <a:gd name="connsiteY1" fmla="*/ 0 h 4858192"/>
                <a:gd name="connsiteX2" fmla="*/ 2249549 w 2267378"/>
                <a:gd name="connsiteY2" fmla="*/ 123542 h 4858192"/>
                <a:gd name="connsiteX3" fmla="*/ 2249549 w 2267378"/>
                <a:gd name="connsiteY3" fmla="*/ 3592576 h 4858192"/>
                <a:gd name="connsiteX4" fmla="*/ 2261525 w 2267378"/>
                <a:gd name="connsiteY4" fmla="*/ 3667355 h 4858192"/>
                <a:gd name="connsiteX5" fmla="*/ 2267378 w 2267378"/>
                <a:gd name="connsiteY5" fmla="*/ 3777817 h 4858192"/>
                <a:gd name="connsiteX6" fmla="*/ 1133689 w 2267378"/>
                <a:gd name="connsiteY6" fmla="*/ 4858192 h 4858192"/>
                <a:gd name="connsiteX7" fmla="*/ 0 w 2267378"/>
                <a:gd name="connsiteY7" fmla="*/ 3777817 h 4858192"/>
                <a:gd name="connsiteX8" fmla="*/ 5853 w 2267378"/>
                <a:gd name="connsiteY8" fmla="*/ 3667355 h 4858192"/>
                <a:gd name="connsiteX9" fmla="*/ 19143 w 2267378"/>
                <a:gd name="connsiteY9" fmla="*/ 3584371 h 4858192"/>
                <a:gd name="connsiteX10" fmla="*/ 19143 w 2267378"/>
                <a:gd name="connsiteY10" fmla="*/ 123542 h 4858192"/>
                <a:gd name="connsiteX11" fmla="*/ 142685 w 2267378"/>
                <a:gd name="connsiteY11" fmla="*/ 0 h 4858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7378" h="4858192">
                  <a:moveTo>
                    <a:pt x="142685" y="0"/>
                  </a:moveTo>
                  <a:lnTo>
                    <a:pt x="2126007" y="0"/>
                  </a:lnTo>
                  <a:cubicBezTo>
                    <a:pt x="2194237" y="0"/>
                    <a:pt x="2249549" y="55312"/>
                    <a:pt x="2249549" y="123542"/>
                  </a:cubicBezTo>
                  <a:lnTo>
                    <a:pt x="2249549" y="3592576"/>
                  </a:lnTo>
                  <a:lnTo>
                    <a:pt x="2261525" y="3667355"/>
                  </a:lnTo>
                  <a:cubicBezTo>
                    <a:pt x="2265396" y="3703674"/>
                    <a:pt x="2267378" y="3740525"/>
                    <a:pt x="2267378" y="3777817"/>
                  </a:cubicBezTo>
                  <a:cubicBezTo>
                    <a:pt x="2267378" y="4374492"/>
                    <a:pt x="1759808" y="4858192"/>
                    <a:pt x="1133689" y="4858192"/>
                  </a:cubicBezTo>
                  <a:cubicBezTo>
                    <a:pt x="507570" y="4858192"/>
                    <a:pt x="0" y="4374492"/>
                    <a:pt x="0" y="3777817"/>
                  </a:cubicBezTo>
                  <a:cubicBezTo>
                    <a:pt x="0" y="3740525"/>
                    <a:pt x="1983" y="3703674"/>
                    <a:pt x="5853" y="3667355"/>
                  </a:cubicBezTo>
                  <a:lnTo>
                    <a:pt x="19143" y="3584371"/>
                  </a:lnTo>
                  <a:lnTo>
                    <a:pt x="19143" y="123542"/>
                  </a:lnTo>
                  <a:cubicBezTo>
                    <a:pt x="19143" y="55312"/>
                    <a:pt x="74455" y="0"/>
                    <a:pt x="142685" y="0"/>
                  </a:cubicBezTo>
                  <a:close/>
                </a:path>
              </a:pathLst>
            </a:custGeom>
            <a:solidFill>
              <a:schemeClr val="accent2"/>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11" name="TextBox 12"/>
            <p:cNvSpPr txBox="1"/>
            <p:nvPr/>
          </p:nvSpPr>
          <p:spPr>
            <a:xfrm>
              <a:off x="2906162" y="1507558"/>
              <a:ext cx="1292662" cy="300083"/>
            </a:xfrm>
            <a:prstGeom prst="rect">
              <a:avLst/>
            </a:prstGeom>
            <a:noFill/>
          </p:spPr>
          <p:txBody>
            <a:bodyPr wrap="none">
              <a:normAutofit fontScale="85000" lnSpcReduction="20000"/>
            </a:bodyPr>
            <a:lstStyle/>
            <a:p>
              <a:pPr algn="ctr"/>
              <a:r>
                <a:rPr lang="zh-CN" altLang="en-US" sz="2000" b="1">
                  <a:solidFill>
                    <a:schemeClr val="bg1"/>
                  </a:solidFill>
                  <a:latin typeface="Arial"/>
                  <a:ea typeface="微软雅黑"/>
                  <a:sym typeface="Arial"/>
                </a:rPr>
                <a:t>标题文本预设</a:t>
              </a:r>
            </a:p>
          </p:txBody>
        </p:sp>
        <p:sp>
          <p:nvSpPr>
            <p:cNvPr id="12" name="Rectangle 13"/>
            <p:cNvSpPr/>
            <p:nvPr/>
          </p:nvSpPr>
          <p:spPr>
            <a:xfrm>
              <a:off x="2703278" y="1807640"/>
              <a:ext cx="1698432" cy="588623"/>
            </a:xfrm>
            <a:prstGeom prst="rect">
              <a:avLst/>
            </a:prstGeom>
          </p:spPr>
          <p:txBody>
            <a:bodyPr wrap="square">
              <a:normAutofit lnSpcReduction="10000"/>
            </a:bodyPr>
            <a:lstStyle/>
            <a:p>
              <a:pPr algn="ctr">
                <a:lnSpc>
                  <a:spcPct val="120000"/>
                </a:lnSpc>
              </a:pPr>
              <a:r>
                <a:rPr lang="zh-CN" altLang="en-US" sz="1000">
                  <a:solidFill>
                    <a:schemeClr val="bg1"/>
                  </a:solidFill>
                  <a:latin typeface="Arial"/>
                  <a:ea typeface="微软雅黑"/>
                  <a:sym typeface="Arial"/>
                </a:rPr>
                <a:t>此部分内容作为文字排版占位显示</a:t>
              </a:r>
              <a:br>
                <a:rPr lang="zh-CN" altLang="en-US" sz="1000">
                  <a:solidFill>
                    <a:schemeClr val="bg1"/>
                  </a:solidFill>
                  <a:latin typeface="Arial"/>
                  <a:ea typeface="微软雅黑"/>
                  <a:sym typeface="Arial"/>
                </a:rPr>
              </a:br>
              <a:r>
                <a:rPr lang="zh-CN" altLang="en-US" sz="1000">
                  <a:solidFill>
                    <a:schemeClr val="bg1"/>
                  </a:solidFill>
                  <a:latin typeface="Arial"/>
                  <a:ea typeface="微软雅黑"/>
                  <a:sym typeface="Arial"/>
                </a:rPr>
                <a:t>（建议使用主题字体）</a:t>
              </a:r>
            </a:p>
          </p:txBody>
        </p:sp>
        <p:sp>
          <p:nvSpPr>
            <p:cNvPr id="13" name="Freeform: Shape 14"/>
            <p:cNvSpPr/>
            <p:nvPr/>
          </p:nvSpPr>
          <p:spPr bwMode="auto">
            <a:xfrm>
              <a:off x="3395528" y="2384904"/>
              <a:ext cx="305422" cy="251287"/>
            </a:xfrm>
            <a:custGeom>
              <a:avLst/>
              <a:gdLst>
                <a:gd name="T0" fmla="*/ 160 w 160"/>
                <a:gd name="T1" fmla="*/ 16 h 131"/>
                <a:gd name="T2" fmla="*/ 159 w 160"/>
                <a:gd name="T3" fmla="*/ 16 h 131"/>
                <a:gd name="T4" fmla="*/ 144 w 160"/>
                <a:gd name="T5" fmla="*/ 20 h 131"/>
                <a:gd name="T6" fmla="*/ 156 w 160"/>
                <a:gd name="T7" fmla="*/ 4 h 131"/>
                <a:gd name="T8" fmla="*/ 156 w 160"/>
                <a:gd name="T9" fmla="*/ 3 h 131"/>
                <a:gd name="T10" fmla="*/ 155 w 160"/>
                <a:gd name="T11" fmla="*/ 3 h 131"/>
                <a:gd name="T12" fmla="*/ 135 w 160"/>
                <a:gd name="T13" fmla="*/ 11 h 131"/>
                <a:gd name="T14" fmla="*/ 111 w 160"/>
                <a:gd name="T15" fmla="*/ 0 h 131"/>
                <a:gd name="T16" fmla="*/ 77 w 160"/>
                <a:gd name="T17" fmla="*/ 34 h 131"/>
                <a:gd name="T18" fmla="*/ 78 w 160"/>
                <a:gd name="T19" fmla="*/ 40 h 131"/>
                <a:gd name="T20" fmla="*/ 12 w 160"/>
                <a:gd name="T21" fmla="*/ 7 h 131"/>
                <a:gd name="T22" fmla="*/ 12 w 160"/>
                <a:gd name="T23" fmla="*/ 6 h 131"/>
                <a:gd name="T24" fmla="*/ 11 w 160"/>
                <a:gd name="T25" fmla="*/ 7 h 131"/>
                <a:gd name="T26" fmla="*/ 7 w 160"/>
                <a:gd name="T27" fmla="*/ 23 h 131"/>
                <a:gd name="T28" fmla="*/ 19 w 160"/>
                <a:gd name="T29" fmla="*/ 50 h 131"/>
                <a:gd name="T30" fmla="*/ 7 w 160"/>
                <a:gd name="T31" fmla="*/ 46 h 131"/>
                <a:gd name="T32" fmla="*/ 7 w 160"/>
                <a:gd name="T33" fmla="*/ 46 h 131"/>
                <a:gd name="T34" fmla="*/ 6 w 160"/>
                <a:gd name="T35" fmla="*/ 47 h 131"/>
                <a:gd name="T36" fmla="*/ 6 w 160"/>
                <a:gd name="T37" fmla="*/ 47 h 131"/>
                <a:gd name="T38" fmla="*/ 30 w 160"/>
                <a:gd name="T39" fmla="*/ 79 h 131"/>
                <a:gd name="T40" fmla="*/ 19 w 160"/>
                <a:gd name="T41" fmla="*/ 79 h 131"/>
                <a:gd name="T42" fmla="*/ 18 w 160"/>
                <a:gd name="T43" fmla="*/ 79 h 131"/>
                <a:gd name="T44" fmla="*/ 18 w 160"/>
                <a:gd name="T45" fmla="*/ 80 h 131"/>
                <a:gd name="T46" fmla="*/ 47 w 160"/>
                <a:gd name="T47" fmla="*/ 103 h 131"/>
                <a:gd name="T48" fmla="*/ 8 w 160"/>
                <a:gd name="T49" fmla="*/ 115 h 131"/>
                <a:gd name="T50" fmla="*/ 1 w 160"/>
                <a:gd name="T51" fmla="*/ 115 h 131"/>
                <a:gd name="T52" fmla="*/ 0 w 160"/>
                <a:gd name="T53" fmla="*/ 115 h 131"/>
                <a:gd name="T54" fmla="*/ 0 w 160"/>
                <a:gd name="T55" fmla="*/ 116 h 131"/>
                <a:gd name="T56" fmla="*/ 51 w 160"/>
                <a:gd name="T57" fmla="*/ 131 h 131"/>
                <a:gd name="T58" fmla="*/ 144 w 160"/>
                <a:gd name="T59" fmla="*/ 38 h 131"/>
                <a:gd name="T60" fmla="*/ 144 w 160"/>
                <a:gd name="T61" fmla="*/ 34 h 131"/>
                <a:gd name="T62" fmla="*/ 160 w 160"/>
                <a:gd name="T63" fmla="*/ 17 h 131"/>
                <a:gd name="T64" fmla="*/ 160 w 160"/>
                <a:gd name="T65" fmla="*/ 1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31">
                  <a:moveTo>
                    <a:pt x="160" y="16"/>
                  </a:moveTo>
                  <a:cubicBezTo>
                    <a:pt x="160" y="16"/>
                    <a:pt x="160" y="16"/>
                    <a:pt x="159" y="16"/>
                  </a:cubicBezTo>
                  <a:cubicBezTo>
                    <a:pt x="154" y="18"/>
                    <a:pt x="149" y="19"/>
                    <a:pt x="144" y="20"/>
                  </a:cubicBezTo>
                  <a:cubicBezTo>
                    <a:pt x="150" y="16"/>
                    <a:pt x="154" y="10"/>
                    <a:pt x="156" y="4"/>
                  </a:cubicBezTo>
                  <a:cubicBezTo>
                    <a:pt x="156" y="3"/>
                    <a:pt x="156" y="3"/>
                    <a:pt x="156" y="3"/>
                  </a:cubicBezTo>
                  <a:cubicBezTo>
                    <a:pt x="155" y="3"/>
                    <a:pt x="155" y="3"/>
                    <a:pt x="155" y="3"/>
                  </a:cubicBezTo>
                  <a:cubicBezTo>
                    <a:pt x="149" y="7"/>
                    <a:pt x="142" y="9"/>
                    <a:pt x="135" y="11"/>
                  </a:cubicBezTo>
                  <a:cubicBezTo>
                    <a:pt x="128" y="4"/>
                    <a:pt x="120" y="0"/>
                    <a:pt x="111" y="0"/>
                  </a:cubicBezTo>
                  <a:cubicBezTo>
                    <a:pt x="92" y="0"/>
                    <a:pt x="77" y="15"/>
                    <a:pt x="77" y="34"/>
                  </a:cubicBezTo>
                  <a:cubicBezTo>
                    <a:pt x="77" y="36"/>
                    <a:pt x="77" y="38"/>
                    <a:pt x="78" y="40"/>
                  </a:cubicBezTo>
                  <a:cubicBezTo>
                    <a:pt x="52" y="39"/>
                    <a:pt x="29" y="26"/>
                    <a:pt x="12" y="7"/>
                  </a:cubicBezTo>
                  <a:cubicBezTo>
                    <a:pt x="12" y="6"/>
                    <a:pt x="12" y="6"/>
                    <a:pt x="12" y="6"/>
                  </a:cubicBezTo>
                  <a:cubicBezTo>
                    <a:pt x="11" y="6"/>
                    <a:pt x="11" y="6"/>
                    <a:pt x="11" y="7"/>
                  </a:cubicBezTo>
                  <a:cubicBezTo>
                    <a:pt x="8" y="12"/>
                    <a:pt x="7" y="18"/>
                    <a:pt x="7" y="23"/>
                  </a:cubicBezTo>
                  <a:cubicBezTo>
                    <a:pt x="7" y="34"/>
                    <a:pt x="11" y="43"/>
                    <a:pt x="19" y="50"/>
                  </a:cubicBezTo>
                  <a:cubicBezTo>
                    <a:pt x="15" y="49"/>
                    <a:pt x="11" y="48"/>
                    <a:pt x="7" y="46"/>
                  </a:cubicBezTo>
                  <a:cubicBezTo>
                    <a:pt x="7" y="46"/>
                    <a:pt x="7" y="46"/>
                    <a:pt x="7" y="46"/>
                  </a:cubicBezTo>
                  <a:cubicBezTo>
                    <a:pt x="6" y="46"/>
                    <a:pt x="6" y="46"/>
                    <a:pt x="6" y="47"/>
                  </a:cubicBezTo>
                  <a:cubicBezTo>
                    <a:pt x="6" y="47"/>
                    <a:pt x="6" y="47"/>
                    <a:pt x="6" y="47"/>
                  </a:cubicBezTo>
                  <a:cubicBezTo>
                    <a:pt x="6" y="62"/>
                    <a:pt x="16" y="75"/>
                    <a:pt x="30" y="79"/>
                  </a:cubicBezTo>
                  <a:cubicBezTo>
                    <a:pt x="26" y="79"/>
                    <a:pt x="22" y="79"/>
                    <a:pt x="19" y="79"/>
                  </a:cubicBezTo>
                  <a:cubicBezTo>
                    <a:pt x="18" y="79"/>
                    <a:pt x="18" y="79"/>
                    <a:pt x="18" y="79"/>
                  </a:cubicBezTo>
                  <a:cubicBezTo>
                    <a:pt x="18" y="79"/>
                    <a:pt x="18" y="79"/>
                    <a:pt x="18" y="80"/>
                  </a:cubicBezTo>
                  <a:cubicBezTo>
                    <a:pt x="22" y="93"/>
                    <a:pt x="33" y="102"/>
                    <a:pt x="47" y="103"/>
                  </a:cubicBezTo>
                  <a:cubicBezTo>
                    <a:pt x="36" y="111"/>
                    <a:pt x="22" y="115"/>
                    <a:pt x="8" y="115"/>
                  </a:cubicBezTo>
                  <a:cubicBezTo>
                    <a:pt x="6" y="115"/>
                    <a:pt x="3" y="115"/>
                    <a:pt x="1" y="115"/>
                  </a:cubicBezTo>
                  <a:cubicBezTo>
                    <a:pt x="0" y="115"/>
                    <a:pt x="0" y="115"/>
                    <a:pt x="0" y="115"/>
                  </a:cubicBezTo>
                  <a:cubicBezTo>
                    <a:pt x="0" y="116"/>
                    <a:pt x="0" y="116"/>
                    <a:pt x="0" y="116"/>
                  </a:cubicBezTo>
                  <a:cubicBezTo>
                    <a:pt x="15" y="126"/>
                    <a:pt x="33" y="131"/>
                    <a:pt x="51" y="131"/>
                  </a:cubicBezTo>
                  <a:cubicBezTo>
                    <a:pt x="109" y="131"/>
                    <a:pt x="144" y="83"/>
                    <a:pt x="144" y="38"/>
                  </a:cubicBezTo>
                  <a:cubicBezTo>
                    <a:pt x="144" y="36"/>
                    <a:pt x="144" y="35"/>
                    <a:pt x="144" y="34"/>
                  </a:cubicBezTo>
                  <a:cubicBezTo>
                    <a:pt x="150" y="29"/>
                    <a:pt x="156" y="23"/>
                    <a:pt x="160" y="17"/>
                  </a:cubicBezTo>
                  <a:cubicBezTo>
                    <a:pt x="160" y="17"/>
                    <a:pt x="160" y="16"/>
                    <a:pt x="160" y="16"/>
                  </a:cubicBezTo>
                  <a:close/>
                </a:path>
              </a:pathLst>
            </a:custGeom>
            <a:solidFill>
              <a:schemeClr val="bg1"/>
            </a:solidFill>
            <a:ln>
              <a:noFill/>
            </a:ln>
          </p:spPr>
          <p:txBody>
            <a:bodyPr anchor="ctr"/>
            <a:lstStyle/>
            <a:p>
              <a:pPr algn="ctr"/>
              <a:endParaRPr>
                <a:latin typeface="Arial"/>
                <a:ea typeface="微软雅黑"/>
                <a:sym typeface="Arial"/>
              </a:endParaRPr>
            </a:p>
          </p:txBody>
        </p:sp>
        <p:sp>
          <p:nvSpPr>
            <p:cNvPr id="21" name="Oval 6"/>
            <p:cNvSpPr/>
            <p:nvPr/>
          </p:nvSpPr>
          <p:spPr>
            <a:xfrm>
              <a:off x="2754008" y="2922789"/>
              <a:ext cx="1636850" cy="161983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grpSp>
        <p:nvGrpSpPr>
          <p:cNvPr id="27" name="组合 26"/>
          <p:cNvGrpSpPr/>
          <p:nvPr/>
        </p:nvGrpSpPr>
        <p:grpSpPr>
          <a:xfrm>
            <a:off x="5816935" y="1005194"/>
            <a:ext cx="1707393" cy="3479198"/>
            <a:chOff x="4755576" y="1005194"/>
            <a:chExt cx="1707393" cy="3479198"/>
          </a:xfrm>
        </p:grpSpPr>
        <p:sp>
          <p:nvSpPr>
            <p:cNvPr id="5" name="Freeform: Shape 32"/>
            <p:cNvSpPr/>
            <p:nvPr/>
          </p:nvSpPr>
          <p:spPr>
            <a:xfrm rot="10800000">
              <a:off x="4761780" y="1005194"/>
              <a:ext cx="1701189" cy="3479198"/>
            </a:xfrm>
            <a:custGeom>
              <a:avLst/>
              <a:gdLst>
                <a:gd name="connsiteX0" fmla="*/ 1134126 w 2268252"/>
                <a:gd name="connsiteY0" fmla="*/ 4638930 h 4638930"/>
                <a:gd name="connsiteX1" fmla="*/ 0 w 2268252"/>
                <a:gd name="connsiteY1" fmla="*/ 3558555 h 4638930"/>
                <a:gd name="connsiteX2" fmla="*/ 5855 w 2268252"/>
                <a:gd name="connsiteY2" fmla="*/ 3448093 h 4638930"/>
                <a:gd name="connsiteX3" fmla="*/ 19451 w 2268252"/>
                <a:gd name="connsiteY3" fmla="*/ 3363232 h 4638930"/>
                <a:gd name="connsiteX4" fmla="*/ 19451 w 2268252"/>
                <a:gd name="connsiteY4" fmla="*/ 162730 h 4638930"/>
                <a:gd name="connsiteX5" fmla="*/ 182181 w 2268252"/>
                <a:gd name="connsiteY5" fmla="*/ 0 h 4638930"/>
                <a:gd name="connsiteX6" fmla="*/ 2087127 w 2268252"/>
                <a:gd name="connsiteY6" fmla="*/ 0 h 4638930"/>
                <a:gd name="connsiteX7" fmla="*/ 2249857 w 2268252"/>
                <a:gd name="connsiteY7" fmla="*/ 162730 h 4638930"/>
                <a:gd name="connsiteX8" fmla="*/ 2249857 w 2268252"/>
                <a:gd name="connsiteY8" fmla="*/ 3369824 h 4638930"/>
                <a:gd name="connsiteX9" fmla="*/ 2262397 w 2268252"/>
                <a:gd name="connsiteY9" fmla="*/ 3448093 h 4638930"/>
                <a:gd name="connsiteX10" fmla="*/ 2268252 w 2268252"/>
                <a:gd name="connsiteY10" fmla="*/ 3558555 h 4638930"/>
                <a:gd name="connsiteX11" fmla="*/ 1134126 w 2268252"/>
                <a:gd name="connsiteY11" fmla="*/ 4638930 h 4638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68252" h="4638930">
                  <a:moveTo>
                    <a:pt x="1134126" y="4638930"/>
                  </a:moveTo>
                  <a:cubicBezTo>
                    <a:pt x="507766" y="4638930"/>
                    <a:pt x="0" y="4155230"/>
                    <a:pt x="0" y="3558555"/>
                  </a:cubicBezTo>
                  <a:cubicBezTo>
                    <a:pt x="0" y="3521263"/>
                    <a:pt x="1983" y="3484412"/>
                    <a:pt x="5855" y="3448093"/>
                  </a:cubicBezTo>
                  <a:lnTo>
                    <a:pt x="19451" y="3363232"/>
                  </a:lnTo>
                  <a:lnTo>
                    <a:pt x="19451" y="162730"/>
                  </a:lnTo>
                  <a:cubicBezTo>
                    <a:pt x="19451" y="72857"/>
                    <a:pt x="92308" y="0"/>
                    <a:pt x="182181" y="0"/>
                  </a:cubicBezTo>
                  <a:lnTo>
                    <a:pt x="2087127" y="0"/>
                  </a:lnTo>
                  <a:cubicBezTo>
                    <a:pt x="2177000" y="0"/>
                    <a:pt x="2249857" y="72857"/>
                    <a:pt x="2249857" y="162730"/>
                  </a:cubicBezTo>
                  <a:lnTo>
                    <a:pt x="2249857" y="3369824"/>
                  </a:lnTo>
                  <a:lnTo>
                    <a:pt x="2262397" y="3448093"/>
                  </a:lnTo>
                  <a:cubicBezTo>
                    <a:pt x="2266269" y="3484412"/>
                    <a:pt x="2268252" y="3521263"/>
                    <a:pt x="2268252" y="3558555"/>
                  </a:cubicBezTo>
                  <a:cubicBezTo>
                    <a:pt x="2268252" y="4155230"/>
                    <a:pt x="1760486" y="4638930"/>
                    <a:pt x="1134126" y="4638930"/>
                  </a:cubicBezTo>
                  <a:close/>
                </a:path>
              </a:pathLst>
            </a:custGeom>
            <a:solidFill>
              <a:schemeClr val="accent3"/>
            </a:solid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14" name="TextBox 15"/>
            <p:cNvSpPr txBox="1"/>
            <p:nvPr/>
          </p:nvSpPr>
          <p:spPr>
            <a:xfrm>
              <a:off x="4958461" y="2690574"/>
              <a:ext cx="1292662" cy="300083"/>
            </a:xfrm>
            <a:prstGeom prst="rect">
              <a:avLst/>
            </a:prstGeom>
            <a:noFill/>
          </p:spPr>
          <p:txBody>
            <a:bodyPr wrap="none">
              <a:normAutofit fontScale="85000" lnSpcReduction="20000"/>
            </a:bodyPr>
            <a:lstStyle/>
            <a:p>
              <a:pPr algn="ctr"/>
              <a:r>
                <a:rPr lang="zh-CN" altLang="en-US" sz="2000" b="1">
                  <a:solidFill>
                    <a:schemeClr val="bg1"/>
                  </a:solidFill>
                  <a:latin typeface="Arial"/>
                  <a:ea typeface="微软雅黑"/>
                  <a:sym typeface="Arial"/>
                </a:rPr>
                <a:t>标题文本预设</a:t>
              </a:r>
            </a:p>
          </p:txBody>
        </p:sp>
        <p:sp>
          <p:nvSpPr>
            <p:cNvPr id="15" name="Rectangle 16"/>
            <p:cNvSpPr/>
            <p:nvPr/>
          </p:nvSpPr>
          <p:spPr>
            <a:xfrm>
              <a:off x="4755576" y="2990657"/>
              <a:ext cx="1698432" cy="588623"/>
            </a:xfrm>
            <a:prstGeom prst="rect">
              <a:avLst/>
            </a:prstGeom>
          </p:spPr>
          <p:txBody>
            <a:bodyPr wrap="square">
              <a:normAutofit lnSpcReduction="10000"/>
            </a:bodyPr>
            <a:lstStyle/>
            <a:p>
              <a:pPr algn="ctr">
                <a:lnSpc>
                  <a:spcPct val="120000"/>
                </a:lnSpc>
              </a:pPr>
              <a:r>
                <a:rPr lang="zh-CN" altLang="en-US" sz="1000">
                  <a:solidFill>
                    <a:schemeClr val="bg1"/>
                  </a:solidFill>
                  <a:latin typeface="Arial"/>
                  <a:ea typeface="微软雅黑"/>
                  <a:sym typeface="Arial"/>
                </a:rPr>
                <a:t>此部分内容作为文字排版占位显示</a:t>
              </a:r>
              <a:br>
                <a:rPr lang="zh-CN" altLang="en-US" sz="1000">
                  <a:solidFill>
                    <a:schemeClr val="bg1"/>
                  </a:solidFill>
                  <a:latin typeface="Arial"/>
                  <a:ea typeface="微软雅黑"/>
                  <a:sym typeface="Arial"/>
                </a:rPr>
              </a:br>
              <a:r>
                <a:rPr lang="zh-CN" altLang="en-US" sz="1000">
                  <a:solidFill>
                    <a:schemeClr val="bg1"/>
                  </a:solidFill>
                  <a:latin typeface="Arial"/>
                  <a:ea typeface="微软雅黑"/>
                  <a:sym typeface="Arial"/>
                </a:rPr>
                <a:t>（建议使用主题字体）</a:t>
              </a:r>
            </a:p>
          </p:txBody>
        </p:sp>
        <p:sp>
          <p:nvSpPr>
            <p:cNvPr id="16" name="Freeform: Shape 17"/>
            <p:cNvSpPr/>
            <p:nvPr/>
          </p:nvSpPr>
          <p:spPr bwMode="auto">
            <a:xfrm>
              <a:off x="5447826" y="3977718"/>
              <a:ext cx="305422" cy="251287"/>
            </a:xfrm>
            <a:custGeom>
              <a:avLst/>
              <a:gdLst>
                <a:gd name="T0" fmla="*/ 160 w 160"/>
                <a:gd name="T1" fmla="*/ 16 h 131"/>
                <a:gd name="T2" fmla="*/ 159 w 160"/>
                <a:gd name="T3" fmla="*/ 16 h 131"/>
                <a:gd name="T4" fmla="*/ 144 w 160"/>
                <a:gd name="T5" fmla="*/ 20 h 131"/>
                <a:gd name="T6" fmla="*/ 156 w 160"/>
                <a:gd name="T7" fmla="*/ 4 h 131"/>
                <a:gd name="T8" fmla="*/ 156 w 160"/>
                <a:gd name="T9" fmla="*/ 3 h 131"/>
                <a:gd name="T10" fmla="*/ 155 w 160"/>
                <a:gd name="T11" fmla="*/ 3 h 131"/>
                <a:gd name="T12" fmla="*/ 135 w 160"/>
                <a:gd name="T13" fmla="*/ 11 h 131"/>
                <a:gd name="T14" fmla="*/ 111 w 160"/>
                <a:gd name="T15" fmla="*/ 0 h 131"/>
                <a:gd name="T16" fmla="*/ 77 w 160"/>
                <a:gd name="T17" fmla="*/ 34 h 131"/>
                <a:gd name="T18" fmla="*/ 78 w 160"/>
                <a:gd name="T19" fmla="*/ 40 h 131"/>
                <a:gd name="T20" fmla="*/ 12 w 160"/>
                <a:gd name="T21" fmla="*/ 7 h 131"/>
                <a:gd name="T22" fmla="*/ 12 w 160"/>
                <a:gd name="T23" fmla="*/ 6 h 131"/>
                <a:gd name="T24" fmla="*/ 11 w 160"/>
                <a:gd name="T25" fmla="*/ 7 h 131"/>
                <a:gd name="T26" fmla="*/ 7 w 160"/>
                <a:gd name="T27" fmla="*/ 23 h 131"/>
                <a:gd name="T28" fmla="*/ 19 w 160"/>
                <a:gd name="T29" fmla="*/ 50 h 131"/>
                <a:gd name="T30" fmla="*/ 7 w 160"/>
                <a:gd name="T31" fmla="*/ 46 h 131"/>
                <a:gd name="T32" fmla="*/ 7 w 160"/>
                <a:gd name="T33" fmla="*/ 46 h 131"/>
                <a:gd name="T34" fmla="*/ 6 w 160"/>
                <a:gd name="T35" fmla="*/ 47 h 131"/>
                <a:gd name="T36" fmla="*/ 6 w 160"/>
                <a:gd name="T37" fmla="*/ 47 h 131"/>
                <a:gd name="T38" fmla="*/ 30 w 160"/>
                <a:gd name="T39" fmla="*/ 79 h 131"/>
                <a:gd name="T40" fmla="*/ 19 w 160"/>
                <a:gd name="T41" fmla="*/ 79 h 131"/>
                <a:gd name="T42" fmla="*/ 18 w 160"/>
                <a:gd name="T43" fmla="*/ 79 h 131"/>
                <a:gd name="T44" fmla="*/ 18 w 160"/>
                <a:gd name="T45" fmla="*/ 80 h 131"/>
                <a:gd name="T46" fmla="*/ 47 w 160"/>
                <a:gd name="T47" fmla="*/ 103 h 131"/>
                <a:gd name="T48" fmla="*/ 8 w 160"/>
                <a:gd name="T49" fmla="*/ 115 h 131"/>
                <a:gd name="T50" fmla="*/ 1 w 160"/>
                <a:gd name="T51" fmla="*/ 115 h 131"/>
                <a:gd name="T52" fmla="*/ 0 w 160"/>
                <a:gd name="T53" fmla="*/ 115 h 131"/>
                <a:gd name="T54" fmla="*/ 0 w 160"/>
                <a:gd name="T55" fmla="*/ 116 h 131"/>
                <a:gd name="T56" fmla="*/ 51 w 160"/>
                <a:gd name="T57" fmla="*/ 131 h 131"/>
                <a:gd name="T58" fmla="*/ 144 w 160"/>
                <a:gd name="T59" fmla="*/ 38 h 131"/>
                <a:gd name="T60" fmla="*/ 144 w 160"/>
                <a:gd name="T61" fmla="*/ 34 h 131"/>
                <a:gd name="T62" fmla="*/ 160 w 160"/>
                <a:gd name="T63" fmla="*/ 17 h 131"/>
                <a:gd name="T64" fmla="*/ 160 w 160"/>
                <a:gd name="T65" fmla="*/ 1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60" h="131">
                  <a:moveTo>
                    <a:pt x="160" y="16"/>
                  </a:moveTo>
                  <a:cubicBezTo>
                    <a:pt x="160" y="16"/>
                    <a:pt x="160" y="16"/>
                    <a:pt x="159" y="16"/>
                  </a:cubicBezTo>
                  <a:cubicBezTo>
                    <a:pt x="154" y="18"/>
                    <a:pt x="149" y="19"/>
                    <a:pt x="144" y="20"/>
                  </a:cubicBezTo>
                  <a:cubicBezTo>
                    <a:pt x="150" y="16"/>
                    <a:pt x="154" y="10"/>
                    <a:pt x="156" y="4"/>
                  </a:cubicBezTo>
                  <a:cubicBezTo>
                    <a:pt x="156" y="3"/>
                    <a:pt x="156" y="3"/>
                    <a:pt x="156" y="3"/>
                  </a:cubicBezTo>
                  <a:cubicBezTo>
                    <a:pt x="155" y="3"/>
                    <a:pt x="155" y="3"/>
                    <a:pt x="155" y="3"/>
                  </a:cubicBezTo>
                  <a:cubicBezTo>
                    <a:pt x="149" y="7"/>
                    <a:pt x="142" y="9"/>
                    <a:pt x="135" y="11"/>
                  </a:cubicBezTo>
                  <a:cubicBezTo>
                    <a:pt x="128" y="4"/>
                    <a:pt x="120" y="0"/>
                    <a:pt x="111" y="0"/>
                  </a:cubicBezTo>
                  <a:cubicBezTo>
                    <a:pt x="92" y="0"/>
                    <a:pt x="77" y="15"/>
                    <a:pt x="77" y="34"/>
                  </a:cubicBezTo>
                  <a:cubicBezTo>
                    <a:pt x="77" y="36"/>
                    <a:pt x="77" y="38"/>
                    <a:pt x="78" y="40"/>
                  </a:cubicBezTo>
                  <a:cubicBezTo>
                    <a:pt x="52" y="39"/>
                    <a:pt x="29" y="26"/>
                    <a:pt x="12" y="7"/>
                  </a:cubicBezTo>
                  <a:cubicBezTo>
                    <a:pt x="12" y="6"/>
                    <a:pt x="12" y="6"/>
                    <a:pt x="12" y="6"/>
                  </a:cubicBezTo>
                  <a:cubicBezTo>
                    <a:pt x="11" y="6"/>
                    <a:pt x="11" y="6"/>
                    <a:pt x="11" y="7"/>
                  </a:cubicBezTo>
                  <a:cubicBezTo>
                    <a:pt x="8" y="12"/>
                    <a:pt x="7" y="18"/>
                    <a:pt x="7" y="23"/>
                  </a:cubicBezTo>
                  <a:cubicBezTo>
                    <a:pt x="7" y="34"/>
                    <a:pt x="11" y="43"/>
                    <a:pt x="19" y="50"/>
                  </a:cubicBezTo>
                  <a:cubicBezTo>
                    <a:pt x="15" y="49"/>
                    <a:pt x="11" y="48"/>
                    <a:pt x="7" y="46"/>
                  </a:cubicBezTo>
                  <a:cubicBezTo>
                    <a:pt x="7" y="46"/>
                    <a:pt x="7" y="46"/>
                    <a:pt x="7" y="46"/>
                  </a:cubicBezTo>
                  <a:cubicBezTo>
                    <a:pt x="6" y="46"/>
                    <a:pt x="6" y="46"/>
                    <a:pt x="6" y="47"/>
                  </a:cubicBezTo>
                  <a:cubicBezTo>
                    <a:pt x="6" y="47"/>
                    <a:pt x="6" y="47"/>
                    <a:pt x="6" y="47"/>
                  </a:cubicBezTo>
                  <a:cubicBezTo>
                    <a:pt x="6" y="62"/>
                    <a:pt x="16" y="75"/>
                    <a:pt x="30" y="79"/>
                  </a:cubicBezTo>
                  <a:cubicBezTo>
                    <a:pt x="26" y="79"/>
                    <a:pt x="22" y="79"/>
                    <a:pt x="19" y="79"/>
                  </a:cubicBezTo>
                  <a:cubicBezTo>
                    <a:pt x="18" y="79"/>
                    <a:pt x="18" y="79"/>
                    <a:pt x="18" y="79"/>
                  </a:cubicBezTo>
                  <a:cubicBezTo>
                    <a:pt x="18" y="79"/>
                    <a:pt x="18" y="79"/>
                    <a:pt x="18" y="80"/>
                  </a:cubicBezTo>
                  <a:cubicBezTo>
                    <a:pt x="22" y="93"/>
                    <a:pt x="33" y="102"/>
                    <a:pt x="47" y="103"/>
                  </a:cubicBezTo>
                  <a:cubicBezTo>
                    <a:pt x="36" y="111"/>
                    <a:pt x="22" y="115"/>
                    <a:pt x="8" y="115"/>
                  </a:cubicBezTo>
                  <a:cubicBezTo>
                    <a:pt x="6" y="115"/>
                    <a:pt x="3" y="115"/>
                    <a:pt x="1" y="115"/>
                  </a:cubicBezTo>
                  <a:cubicBezTo>
                    <a:pt x="0" y="115"/>
                    <a:pt x="0" y="115"/>
                    <a:pt x="0" y="115"/>
                  </a:cubicBezTo>
                  <a:cubicBezTo>
                    <a:pt x="0" y="116"/>
                    <a:pt x="0" y="116"/>
                    <a:pt x="0" y="116"/>
                  </a:cubicBezTo>
                  <a:cubicBezTo>
                    <a:pt x="15" y="126"/>
                    <a:pt x="33" y="131"/>
                    <a:pt x="51" y="131"/>
                  </a:cubicBezTo>
                  <a:cubicBezTo>
                    <a:pt x="109" y="131"/>
                    <a:pt x="144" y="83"/>
                    <a:pt x="144" y="38"/>
                  </a:cubicBezTo>
                  <a:cubicBezTo>
                    <a:pt x="144" y="36"/>
                    <a:pt x="144" y="35"/>
                    <a:pt x="144" y="34"/>
                  </a:cubicBezTo>
                  <a:cubicBezTo>
                    <a:pt x="150" y="29"/>
                    <a:pt x="156" y="23"/>
                    <a:pt x="160" y="17"/>
                  </a:cubicBezTo>
                  <a:cubicBezTo>
                    <a:pt x="160" y="17"/>
                    <a:pt x="160" y="16"/>
                    <a:pt x="160" y="16"/>
                  </a:cubicBezTo>
                  <a:close/>
                </a:path>
              </a:pathLst>
            </a:custGeom>
            <a:solidFill>
              <a:schemeClr val="bg1"/>
            </a:solidFill>
            <a:ln>
              <a:noFill/>
            </a:ln>
          </p:spPr>
          <p:txBody>
            <a:bodyPr anchor="ctr"/>
            <a:lstStyle/>
            <a:p>
              <a:pPr algn="ctr"/>
              <a:endParaRPr>
                <a:latin typeface="Arial"/>
                <a:ea typeface="微软雅黑"/>
                <a:sym typeface="Arial"/>
              </a:endParaRPr>
            </a:p>
          </p:txBody>
        </p:sp>
        <p:sp>
          <p:nvSpPr>
            <p:cNvPr id="22" name="Oval 7"/>
            <p:cNvSpPr/>
            <p:nvPr/>
          </p:nvSpPr>
          <p:spPr>
            <a:xfrm>
              <a:off x="4793950" y="1032579"/>
              <a:ext cx="1636850" cy="1619838"/>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sp>
        <p:nvSpPr>
          <p:cNvPr id="24" name="文本框 19"/>
          <p:cNvSpPr txBox="1"/>
          <p:nvPr/>
        </p:nvSpPr>
        <p:spPr>
          <a:xfrm>
            <a:off x="574329" y="20666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案例分析</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1000"/>
                                        <p:tgtEl>
                                          <p:spTgt spid="25"/>
                                        </p:tgtEl>
                                      </p:cBhvr>
                                    </p:animEffect>
                                    <p:anim calcmode="lin" valueType="num">
                                      <p:cBhvr>
                                        <p:cTn id="8" dur="1000" fill="hold"/>
                                        <p:tgtEl>
                                          <p:spTgt spid="25"/>
                                        </p:tgtEl>
                                        <p:attrNameLst>
                                          <p:attrName>ppt_x</p:attrName>
                                        </p:attrNameLst>
                                      </p:cBhvr>
                                      <p:tavLst>
                                        <p:tav tm="0">
                                          <p:val>
                                            <p:strVal val="#ppt_x"/>
                                          </p:val>
                                        </p:tav>
                                        <p:tav tm="100000">
                                          <p:val>
                                            <p:strVal val="#ppt_x"/>
                                          </p:val>
                                        </p:tav>
                                      </p:tavLst>
                                    </p:anim>
                                    <p:anim calcmode="lin" valueType="num">
                                      <p:cBhvr>
                                        <p:cTn id="9" dur="1000" fill="hold"/>
                                        <p:tgtEl>
                                          <p:spTgt spid="2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7" presetClass="entr" presetSubtype="0" fill="hold" nodeType="after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1000"/>
                                        <p:tgtEl>
                                          <p:spTgt spid="26"/>
                                        </p:tgtEl>
                                      </p:cBhvr>
                                    </p:animEffect>
                                    <p:anim calcmode="lin" valueType="num">
                                      <p:cBhvr>
                                        <p:cTn id="14" dur="1000" fill="hold"/>
                                        <p:tgtEl>
                                          <p:spTgt spid="26"/>
                                        </p:tgtEl>
                                        <p:attrNameLst>
                                          <p:attrName>ppt_x</p:attrName>
                                        </p:attrNameLst>
                                      </p:cBhvr>
                                      <p:tavLst>
                                        <p:tav tm="0">
                                          <p:val>
                                            <p:strVal val="#ppt_x"/>
                                          </p:val>
                                        </p:tav>
                                        <p:tav tm="100000">
                                          <p:val>
                                            <p:strVal val="#ppt_x"/>
                                          </p:val>
                                        </p:tav>
                                      </p:tavLst>
                                    </p:anim>
                                    <p:anim calcmode="lin" valueType="num">
                                      <p:cBhvr>
                                        <p:cTn id="15" dur="1000" fill="hold"/>
                                        <p:tgtEl>
                                          <p:spTgt spid="26"/>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42" presetClass="entr" presetSubtype="0" fill="hold"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1000"/>
                                        <p:tgtEl>
                                          <p:spTgt spid="27"/>
                                        </p:tgtEl>
                                      </p:cBhvr>
                                    </p:animEffect>
                                    <p:anim calcmode="lin" valueType="num">
                                      <p:cBhvr>
                                        <p:cTn id="20" dur="1000" fill="hold"/>
                                        <p:tgtEl>
                                          <p:spTgt spid="27"/>
                                        </p:tgtEl>
                                        <p:attrNameLst>
                                          <p:attrName>ppt_x</p:attrName>
                                        </p:attrNameLst>
                                      </p:cBhvr>
                                      <p:tavLst>
                                        <p:tav tm="0">
                                          <p:val>
                                            <p:strVal val="#ppt_x"/>
                                          </p:val>
                                        </p:tav>
                                        <p:tav tm="100000">
                                          <p:val>
                                            <p:strVal val="#ppt_x"/>
                                          </p:val>
                                        </p:tav>
                                      </p:tavLst>
                                    </p:anim>
                                    <p:anim calcmode="lin" valueType="num">
                                      <p:cBhvr>
                                        <p:cTn id="21"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
          <p:cNvSpPr/>
          <p:nvPr/>
        </p:nvSpPr>
        <p:spPr>
          <a:xfrm rot="16200000">
            <a:off x="4262802" y="348503"/>
            <a:ext cx="1770522" cy="4320479"/>
          </a:xfrm>
          <a:prstGeom prst="rect">
            <a:avLst/>
          </a:prstGeom>
          <a:solidFill>
            <a:srgbClr val="13436C"/>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Arial"/>
              <a:ea typeface="微软雅黑"/>
              <a:sym typeface="Arial"/>
            </a:endParaRPr>
          </a:p>
        </p:txBody>
      </p:sp>
      <p:sp>
        <p:nvSpPr>
          <p:cNvPr id="14" name="TextBox 2"/>
          <p:cNvSpPr txBox="1"/>
          <p:nvPr/>
        </p:nvSpPr>
        <p:spPr>
          <a:xfrm>
            <a:off x="899592" y="1814586"/>
            <a:ext cx="2160240" cy="2016223"/>
          </a:xfrm>
          <a:prstGeom prst="rect">
            <a:avLst/>
          </a:prstGeom>
          <a:noFill/>
        </p:spPr>
        <p:txBody>
          <a:bodyPr wrap="square" lIns="0" tIns="0" rIns="0" bIns="0">
            <a:normAutofit fontScale="85000" lnSpcReduction="20000"/>
          </a:bodyPr>
          <a:lstStyle>
            <a:defPPr>
              <a:defRPr lang="zh-CN"/>
            </a:defPPr>
            <a:lvl1pPr>
              <a:defRPr sz="19200">
                <a:solidFill>
                  <a:srgbClr val="13436C"/>
                </a:solidFill>
                <a:latin typeface="Bernard MT Condensed" pitchFamily="18" charset="0"/>
                <a:ea typeface="汉真广标" pitchFamily="49" charset="-122"/>
              </a:defRPr>
            </a:lvl1pPr>
          </a:lstStyle>
          <a:p>
            <a:r>
              <a:rPr lang="en-US" altLang="zh-CN" dirty="0">
                <a:sym typeface="Arial"/>
              </a:rPr>
              <a:t>05</a:t>
            </a:r>
            <a:endParaRPr lang="zh-CN" altLang="en-US" dirty="0">
              <a:sym typeface="Arial"/>
            </a:endParaRPr>
          </a:p>
        </p:txBody>
      </p:sp>
      <p:sp>
        <p:nvSpPr>
          <p:cNvPr id="8" name="TextBox 40"/>
          <p:cNvSpPr txBox="1"/>
          <p:nvPr/>
        </p:nvSpPr>
        <p:spPr>
          <a:xfrm>
            <a:off x="6012160" y="2211710"/>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5-1 </a:t>
            </a:r>
            <a:r>
              <a:rPr lang="zh-CN" altLang="en-US" sz="1600" b="1" dirty="0">
                <a:solidFill>
                  <a:schemeClr val="bg1"/>
                </a:solidFill>
                <a:latin typeface="Arial"/>
                <a:ea typeface="微软雅黑"/>
                <a:sym typeface="Arial"/>
              </a:rPr>
              <a:t>问题评估</a:t>
            </a:r>
          </a:p>
        </p:txBody>
      </p:sp>
      <p:sp>
        <p:nvSpPr>
          <p:cNvPr id="9" name="TextBox 40"/>
          <p:cNvSpPr txBox="1"/>
          <p:nvPr/>
        </p:nvSpPr>
        <p:spPr>
          <a:xfrm>
            <a:off x="6012160" y="2463378"/>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5-2 </a:t>
            </a:r>
            <a:r>
              <a:rPr lang="zh-CN" altLang="en-US" sz="1600" b="1" dirty="0">
                <a:solidFill>
                  <a:schemeClr val="bg1"/>
                </a:solidFill>
                <a:latin typeface="Arial"/>
                <a:ea typeface="微软雅黑"/>
                <a:sym typeface="Arial"/>
              </a:rPr>
              <a:t>相关对策</a:t>
            </a:r>
          </a:p>
        </p:txBody>
      </p:sp>
      <p:sp>
        <p:nvSpPr>
          <p:cNvPr id="10" name="TextBox 40"/>
          <p:cNvSpPr txBox="1"/>
          <p:nvPr/>
        </p:nvSpPr>
        <p:spPr>
          <a:xfrm>
            <a:off x="6012160" y="2715046"/>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5-3 </a:t>
            </a:r>
            <a:r>
              <a:rPr lang="zh-CN" altLang="en-US" sz="1600" b="1" dirty="0">
                <a:solidFill>
                  <a:schemeClr val="bg1"/>
                </a:solidFill>
                <a:latin typeface="Arial"/>
                <a:ea typeface="微软雅黑"/>
                <a:sym typeface="Arial"/>
              </a:rPr>
              <a:t>研究总结</a:t>
            </a:r>
          </a:p>
        </p:txBody>
      </p:sp>
      <p:sp>
        <p:nvSpPr>
          <p:cNvPr id="11" name="TextBox 40"/>
          <p:cNvSpPr txBox="1"/>
          <p:nvPr/>
        </p:nvSpPr>
        <p:spPr>
          <a:xfrm>
            <a:off x="3707904" y="2199296"/>
            <a:ext cx="1944216" cy="708544"/>
          </a:xfrm>
          <a:prstGeom prst="rect">
            <a:avLst/>
          </a:prstGeom>
          <a:noFill/>
        </p:spPr>
        <p:txBody>
          <a:bodyPr wrap="none" lIns="0" tIns="0" rIns="0" bIns="0" anchor="ctr" anchorCtr="0">
            <a:normAutofit/>
          </a:bodyPr>
          <a:lstStyle/>
          <a:p>
            <a:r>
              <a:rPr lang="zh-CN" altLang="en-US" sz="2800" b="1" dirty="0">
                <a:solidFill>
                  <a:schemeClr val="bg1"/>
                </a:solidFill>
                <a:latin typeface="Arial"/>
                <a:ea typeface="微软雅黑"/>
                <a:sym typeface="Arial"/>
              </a:rPr>
              <a:t>建议与总结</a:t>
            </a:r>
          </a:p>
        </p:txBody>
      </p:sp>
      <p:sp>
        <p:nvSpPr>
          <p:cNvPr id="12" name="TextBox 40"/>
          <p:cNvSpPr txBox="1"/>
          <p:nvPr/>
        </p:nvSpPr>
        <p:spPr>
          <a:xfrm>
            <a:off x="6012160" y="2939773"/>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5-4 </a:t>
            </a:r>
            <a:r>
              <a:rPr lang="zh-CN" altLang="en-US" sz="1600" b="1" dirty="0">
                <a:solidFill>
                  <a:schemeClr val="bg1"/>
                </a:solidFill>
                <a:latin typeface="Arial"/>
                <a:ea typeface="微软雅黑"/>
                <a:sym typeface="Arial"/>
              </a:rPr>
              <a:t>成绩与思考</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wipe(right)">
                                      <p:cBhvr>
                                        <p:cTn id="13" dur="500"/>
                                        <p:tgtEl>
                                          <p:spTgt spid="13"/>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fill="hold"/>
                                        <p:tgtEl>
                                          <p:spTgt spid="11"/>
                                        </p:tgtEl>
                                        <p:attrNameLst>
                                          <p:attrName>ppt_w</p:attrName>
                                        </p:attrNameLst>
                                      </p:cBhvr>
                                      <p:tavLst>
                                        <p:tav tm="0">
                                          <p:val>
                                            <p:fltVal val="0"/>
                                          </p:val>
                                        </p:tav>
                                        <p:tav tm="100000">
                                          <p:val>
                                            <p:strVal val="#ppt_w"/>
                                          </p:val>
                                        </p:tav>
                                      </p:tavLst>
                                    </p:anim>
                                    <p:anim calcmode="lin" valueType="num">
                                      <p:cBhvr>
                                        <p:cTn id="18" dur="500" fill="hold"/>
                                        <p:tgtEl>
                                          <p:spTgt spid="11"/>
                                        </p:tgtEl>
                                        <p:attrNameLst>
                                          <p:attrName>ppt_h</p:attrName>
                                        </p:attrNameLst>
                                      </p:cBhvr>
                                      <p:tavLst>
                                        <p:tav tm="0">
                                          <p:val>
                                            <p:fltVal val="0"/>
                                          </p:val>
                                        </p:tav>
                                        <p:tav tm="100000">
                                          <p:val>
                                            <p:strVal val="#ppt_h"/>
                                          </p:val>
                                        </p:tav>
                                      </p:tavLst>
                                    </p:anim>
                                    <p:animEffect transition="in" filter="fade">
                                      <p:cBhvr>
                                        <p:cTn id="19" dur="500"/>
                                        <p:tgtEl>
                                          <p:spTgt spid="11"/>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1000"/>
                                        <p:tgtEl>
                                          <p:spTgt spid="8"/>
                                        </p:tgtEl>
                                      </p:cBhvr>
                                    </p:animEffect>
                                    <p:anim calcmode="lin" valueType="num">
                                      <p:cBhvr>
                                        <p:cTn id="24" dur="1000" fill="hold"/>
                                        <p:tgtEl>
                                          <p:spTgt spid="8"/>
                                        </p:tgtEl>
                                        <p:attrNameLst>
                                          <p:attrName>ppt_x</p:attrName>
                                        </p:attrNameLst>
                                      </p:cBhvr>
                                      <p:tavLst>
                                        <p:tav tm="0">
                                          <p:val>
                                            <p:strVal val="#ppt_x"/>
                                          </p:val>
                                        </p:tav>
                                        <p:tav tm="100000">
                                          <p:val>
                                            <p:strVal val="#ppt_x"/>
                                          </p:val>
                                        </p:tav>
                                      </p:tavLst>
                                    </p:anim>
                                    <p:anim calcmode="lin" valueType="num">
                                      <p:cBhvr>
                                        <p:cTn id="25" dur="1000" fill="hold"/>
                                        <p:tgtEl>
                                          <p:spTgt spid="8"/>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1000"/>
                                        <p:tgtEl>
                                          <p:spTgt spid="9"/>
                                        </p:tgtEl>
                                      </p:cBhvr>
                                    </p:animEffect>
                                    <p:anim calcmode="lin" valueType="num">
                                      <p:cBhvr>
                                        <p:cTn id="30" dur="1000" fill="hold"/>
                                        <p:tgtEl>
                                          <p:spTgt spid="9"/>
                                        </p:tgtEl>
                                        <p:attrNameLst>
                                          <p:attrName>ppt_x</p:attrName>
                                        </p:attrNameLst>
                                      </p:cBhvr>
                                      <p:tavLst>
                                        <p:tav tm="0">
                                          <p:val>
                                            <p:strVal val="#ppt_x"/>
                                          </p:val>
                                        </p:tav>
                                        <p:tav tm="100000">
                                          <p:val>
                                            <p:strVal val="#ppt_x"/>
                                          </p:val>
                                        </p:tav>
                                      </p:tavLst>
                                    </p:anim>
                                    <p:anim calcmode="lin" valueType="num">
                                      <p:cBhvr>
                                        <p:cTn id="31" dur="1000" fill="hold"/>
                                        <p:tgtEl>
                                          <p:spTgt spid="9"/>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fade">
                                      <p:cBhvr>
                                        <p:cTn id="35" dur="1000"/>
                                        <p:tgtEl>
                                          <p:spTgt spid="10"/>
                                        </p:tgtEl>
                                      </p:cBhvr>
                                    </p:animEffect>
                                    <p:anim calcmode="lin" valueType="num">
                                      <p:cBhvr>
                                        <p:cTn id="36" dur="1000" fill="hold"/>
                                        <p:tgtEl>
                                          <p:spTgt spid="10"/>
                                        </p:tgtEl>
                                        <p:attrNameLst>
                                          <p:attrName>ppt_x</p:attrName>
                                        </p:attrNameLst>
                                      </p:cBhvr>
                                      <p:tavLst>
                                        <p:tav tm="0">
                                          <p:val>
                                            <p:strVal val="#ppt_x"/>
                                          </p:val>
                                        </p:tav>
                                        <p:tav tm="100000">
                                          <p:val>
                                            <p:strVal val="#ppt_x"/>
                                          </p:val>
                                        </p:tav>
                                      </p:tavLst>
                                    </p:anim>
                                    <p:anim calcmode="lin" valueType="num">
                                      <p:cBhvr>
                                        <p:cTn id="37" dur="1000" fill="hold"/>
                                        <p:tgtEl>
                                          <p:spTgt spid="10"/>
                                        </p:tgtEl>
                                        <p:attrNameLst>
                                          <p:attrName>ppt_y</p:attrName>
                                        </p:attrNameLst>
                                      </p:cBhvr>
                                      <p:tavLst>
                                        <p:tav tm="0">
                                          <p:val>
                                            <p:strVal val="#ppt_y+.1"/>
                                          </p:val>
                                        </p:tav>
                                        <p:tav tm="100000">
                                          <p:val>
                                            <p:strVal val="#ppt_y"/>
                                          </p:val>
                                        </p:tav>
                                      </p:tavLst>
                                    </p:anim>
                                  </p:childTnLst>
                                </p:cTn>
                              </p:par>
                            </p:childTnLst>
                          </p:cTn>
                        </p:par>
                        <p:par>
                          <p:cTn id="38" fill="hold">
                            <p:stCondLst>
                              <p:cond delay="4500"/>
                            </p:stCondLst>
                            <p:childTnLst>
                              <p:par>
                                <p:cTn id="39" presetID="42" presetClass="entr" presetSubtype="0" fill="hold" grpId="0" nodeType="after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8" grpId="0"/>
      <p:bldP spid="9" grpId="0"/>
      <p:bldP spid="10" grpId="0"/>
      <p:bldP spid="11" grpId="0"/>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918394"/>
            <a:ext cx="4716016" cy="1694236"/>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latin typeface="Arial"/>
              <a:ea typeface="微软雅黑"/>
              <a:sym typeface="Arial"/>
            </a:endParaRPr>
          </a:p>
        </p:txBody>
      </p:sp>
      <p:sp>
        <p:nvSpPr>
          <p:cNvPr id="5" name="文本框 3"/>
          <p:cNvSpPr txBox="1"/>
          <p:nvPr/>
        </p:nvSpPr>
        <p:spPr>
          <a:xfrm>
            <a:off x="1025591" y="2549809"/>
            <a:ext cx="2449768" cy="734047"/>
          </a:xfrm>
          <a:prstGeom prst="rect">
            <a:avLst/>
          </a:prstGeom>
          <a:noFill/>
        </p:spPr>
        <p:txBody>
          <a:bodyPr wrap="square">
            <a:normAutofit fontScale="85000" lnSpcReduction="20000"/>
          </a:bodyPr>
          <a:lstStyle/>
          <a:p>
            <a:pPr>
              <a:lnSpc>
                <a:spcPct val="120000"/>
              </a:lnSpc>
            </a:pPr>
            <a:r>
              <a:rPr lang="zh-CN" altLang="en-US" sz="1200" dirty="0">
                <a:solidFill>
                  <a:schemeClr val="bg1"/>
                </a:solidFill>
                <a:latin typeface="Arial"/>
                <a:ea typeface="微软雅黑"/>
                <a:sym typeface="Arial"/>
              </a:rPr>
              <a:t>此部分内容作为文字排版占位显示（建议使用主题字体）</a:t>
            </a:r>
            <a:br>
              <a:rPr lang="zh-CN" altLang="en-US" sz="1200" dirty="0">
                <a:solidFill>
                  <a:schemeClr val="bg1"/>
                </a:solidFill>
                <a:latin typeface="Arial"/>
                <a:ea typeface="微软雅黑"/>
                <a:sym typeface="Arial"/>
              </a:rPr>
            </a:br>
            <a:r>
              <a:rPr lang="zh-CN" altLang="en-US" sz="1200" dirty="0">
                <a:solidFill>
                  <a:schemeClr val="bg1"/>
                </a:solidFill>
                <a:latin typeface="Arial"/>
                <a:ea typeface="微软雅黑"/>
                <a:sym typeface="Arial"/>
              </a:rPr>
              <a:t>如需更改请在（设置形状格式）菜单下（文本选项）中调整</a:t>
            </a:r>
          </a:p>
        </p:txBody>
      </p:sp>
      <p:grpSp>
        <p:nvGrpSpPr>
          <p:cNvPr id="28" name="组合 27"/>
          <p:cNvGrpSpPr/>
          <p:nvPr/>
        </p:nvGrpSpPr>
        <p:grpSpPr>
          <a:xfrm>
            <a:off x="5220072" y="1347614"/>
            <a:ext cx="2477957" cy="649266"/>
            <a:chOff x="657224" y="1347614"/>
            <a:chExt cx="2477957" cy="649266"/>
          </a:xfrm>
        </p:grpSpPr>
        <p:sp>
          <p:nvSpPr>
            <p:cNvPr id="12" name="椭圆 11"/>
            <p:cNvSpPr/>
            <p:nvPr/>
          </p:nvSpPr>
          <p:spPr>
            <a:xfrm>
              <a:off x="657224" y="1460254"/>
              <a:ext cx="452030" cy="45203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13" name="文本框 11"/>
            <p:cNvSpPr txBox="1"/>
            <p:nvPr/>
          </p:nvSpPr>
          <p:spPr>
            <a:xfrm>
              <a:off x="1192827" y="1347614"/>
              <a:ext cx="1942354" cy="649266"/>
            </a:xfrm>
            <a:prstGeom prst="rect">
              <a:avLst/>
            </a:prstGeom>
            <a:noFill/>
          </p:spPr>
          <p:txBody>
            <a:bodyPr wrap="square">
              <a:normAutofit fontScale="85000" lnSpcReduction="20000"/>
            </a:bodyPr>
            <a:lstStyle/>
            <a:p>
              <a:pPr>
                <a:lnSpc>
                  <a:spcPct val="120000"/>
                </a:lnSpc>
              </a:pPr>
              <a:r>
                <a:rPr lang="zh-CN" altLang="en-US" sz="2000" b="1" dirty="0">
                  <a:solidFill>
                    <a:srgbClr val="13436C"/>
                  </a:solidFill>
                  <a:latin typeface="Arial"/>
                  <a:ea typeface="微软雅黑"/>
                  <a:sym typeface="Arial"/>
                </a:rPr>
                <a:t>起步太晚</a:t>
              </a:r>
              <a:endParaRPr lang="en-US" altLang="zh-CN" sz="2000" b="1" dirty="0">
                <a:solidFill>
                  <a:srgbClr val="13436C"/>
                </a:solidFill>
                <a:latin typeface="Arial"/>
                <a:ea typeface="微软雅黑"/>
                <a:sym typeface="Arial"/>
              </a:endParaRPr>
            </a:p>
            <a:p>
              <a:pPr>
                <a:lnSpc>
                  <a:spcPct val="120000"/>
                </a:lnSpc>
              </a:pPr>
              <a:r>
                <a:rPr lang="zh-CN" altLang="en-US" sz="1100" dirty="0">
                  <a:latin typeface="Arial"/>
                  <a:ea typeface="微软雅黑"/>
                  <a:sym typeface="Arial"/>
                </a:rPr>
                <a:t>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sp>
          <p:nvSpPr>
            <p:cNvPr id="25" name="任意多边形 20"/>
            <p:cNvSpPr/>
            <p:nvPr/>
          </p:nvSpPr>
          <p:spPr>
            <a:xfrm>
              <a:off x="741370" y="1545759"/>
              <a:ext cx="283737" cy="281021"/>
            </a:xfrm>
            <a:custGeom>
              <a:avLst/>
              <a:gdLst>
                <a:gd name="connsiteX0" fmla="*/ 292147 w 331788"/>
                <a:gd name="connsiteY0" fmla="*/ 109538 h 328613"/>
                <a:gd name="connsiteX1" fmla="*/ 327025 w 331788"/>
                <a:gd name="connsiteY1" fmla="*/ 145621 h 328613"/>
                <a:gd name="connsiteX2" fmla="*/ 327025 w 331788"/>
                <a:gd name="connsiteY2" fmla="*/ 229385 h 328613"/>
                <a:gd name="connsiteX3" fmla="*/ 293438 w 331788"/>
                <a:gd name="connsiteY3" fmla="*/ 264179 h 328613"/>
                <a:gd name="connsiteX4" fmla="*/ 252101 w 331788"/>
                <a:gd name="connsiteY4" fmla="*/ 264179 h 328613"/>
                <a:gd name="connsiteX5" fmla="*/ 252101 w 331788"/>
                <a:gd name="connsiteY5" fmla="*/ 319593 h 328613"/>
                <a:gd name="connsiteX6" fmla="*/ 243059 w 331788"/>
                <a:gd name="connsiteY6" fmla="*/ 328613 h 328613"/>
                <a:gd name="connsiteX7" fmla="*/ 205596 w 331788"/>
                <a:gd name="connsiteY7" fmla="*/ 328613 h 328613"/>
                <a:gd name="connsiteX8" fmla="*/ 195262 w 331788"/>
                <a:gd name="connsiteY8" fmla="*/ 319593 h 328613"/>
                <a:gd name="connsiteX9" fmla="*/ 195262 w 331788"/>
                <a:gd name="connsiteY9" fmla="*/ 235829 h 328613"/>
                <a:gd name="connsiteX10" fmla="*/ 224973 w 331788"/>
                <a:gd name="connsiteY10" fmla="*/ 207478 h 328613"/>
                <a:gd name="connsiteX11" fmla="*/ 255976 w 331788"/>
                <a:gd name="connsiteY11" fmla="*/ 207478 h 328613"/>
                <a:gd name="connsiteX12" fmla="*/ 255976 w 331788"/>
                <a:gd name="connsiteY12" fmla="*/ 145621 h 328613"/>
                <a:gd name="connsiteX13" fmla="*/ 292147 w 331788"/>
                <a:gd name="connsiteY13" fmla="*/ 109538 h 328613"/>
                <a:gd name="connsiteX14" fmla="*/ 38473 w 331788"/>
                <a:gd name="connsiteY14" fmla="*/ 109538 h 328613"/>
                <a:gd name="connsiteX15" fmla="*/ 75079 w 331788"/>
                <a:gd name="connsiteY15" fmla="*/ 145621 h 328613"/>
                <a:gd name="connsiteX16" fmla="*/ 75079 w 331788"/>
                <a:gd name="connsiteY16" fmla="*/ 207478 h 328613"/>
                <a:gd name="connsiteX17" fmla="*/ 106456 w 331788"/>
                <a:gd name="connsiteY17" fmla="*/ 207478 h 328613"/>
                <a:gd name="connsiteX18" fmla="*/ 136525 w 331788"/>
                <a:gd name="connsiteY18" fmla="*/ 235829 h 328613"/>
                <a:gd name="connsiteX19" fmla="*/ 136525 w 331788"/>
                <a:gd name="connsiteY19" fmla="*/ 319593 h 328613"/>
                <a:gd name="connsiteX20" fmla="*/ 126066 w 331788"/>
                <a:gd name="connsiteY20" fmla="*/ 328613 h 328613"/>
                <a:gd name="connsiteX21" fmla="*/ 88153 w 331788"/>
                <a:gd name="connsiteY21" fmla="*/ 328613 h 328613"/>
                <a:gd name="connsiteX22" fmla="*/ 79001 w 331788"/>
                <a:gd name="connsiteY22" fmla="*/ 319593 h 328613"/>
                <a:gd name="connsiteX23" fmla="*/ 79001 w 331788"/>
                <a:gd name="connsiteY23" fmla="*/ 264179 h 328613"/>
                <a:gd name="connsiteX24" fmla="*/ 37166 w 331788"/>
                <a:gd name="connsiteY24" fmla="*/ 264179 h 328613"/>
                <a:gd name="connsiteX25" fmla="*/ 3175 w 331788"/>
                <a:gd name="connsiteY25" fmla="*/ 229385 h 328613"/>
                <a:gd name="connsiteX26" fmla="*/ 3175 w 331788"/>
                <a:gd name="connsiteY26" fmla="*/ 145621 h 328613"/>
                <a:gd name="connsiteX27" fmla="*/ 38473 w 331788"/>
                <a:gd name="connsiteY27" fmla="*/ 109538 h 328613"/>
                <a:gd name="connsiteX28" fmla="*/ 160734 w 331788"/>
                <a:gd name="connsiteY28" fmla="*/ 88900 h 328613"/>
                <a:gd name="connsiteX29" fmla="*/ 171053 w 331788"/>
                <a:gd name="connsiteY29" fmla="*/ 88900 h 328613"/>
                <a:gd name="connsiteX30" fmla="*/ 173633 w 331788"/>
                <a:gd name="connsiteY30" fmla="*/ 90195 h 328613"/>
                <a:gd name="connsiteX31" fmla="*/ 174923 w 331788"/>
                <a:gd name="connsiteY31" fmla="*/ 95375 h 328613"/>
                <a:gd name="connsiteX32" fmla="*/ 169763 w 331788"/>
                <a:gd name="connsiteY32" fmla="*/ 103146 h 328613"/>
                <a:gd name="connsiteX33" fmla="*/ 172343 w 331788"/>
                <a:gd name="connsiteY33" fmla="*/ 123867 h 328613"/>
                <a:gd name="connsiteX34" fmla="*/ 167184 w 331788"/>
                <a:gd name="connsiteY34" fmla="*/ 136818 h 328613"/>
                <a:gd name="connsiteX35" fmla="*/ 164604 w 331788"/>
                <a:gd name="connsiteY35" fmla="*/ 136818 h 328613"/>
                <a:gd name="connsiteX36" fmla="*/ 159444 w 331788"/>
                <a:gd name="connsiteY36" fmla="*/ 123867 h 328613"/>
                <a:gd name="connsiteX37" fmla="*/ 162024 w 331788"/>
                <a:gd name="connsiteY37" fmla="*/ 103146 h 328613"/>
                <a:gd name="connsiteX38" fmla="*/ 156865 w 331788"/>
                <a:gd name="connsiteY38" fmla="*/ 95375 h 328613"/>
                <a:gd name="connsiteX39" fmla="*/ 158155 w 331788"/>
                <a:gd name="connsiteY39" fmla="*/ 90195 h 328613"/>
                <a:gd name="connsiteX40" fmla="*/ 160734 w 331788"/>
                <a:gd name="connsiteY40" fmla="*/ 88900 h 328613"/>
                <a:gd name="connsiteX41" fmla="*/ 136182 w 331788"/>
                <a:gd name="connsiteY41" fmla="*/ 88900 h 328613"/>
                <a:gd name="connsiteX42" fmla="*/ 138766 w 331788"/>
                <a:gd name="connsiteY42" fmla="*/ 91502 h 328613"/>
                <a:gd name="connsiteX43" fmla="*/ 165893 w 331788"/>
                <a:gd name="connsiteY43" fmla="*/ 165652 h 328613"/>
                <a:gd name="connsiteX44" fmla="*/ 193021 w 331788"/>
                <a:gd name="connsiteY44" fmla="*/ 91502 h 328613"/>
                <a:gd name="connsiteX45" fmla="*/ 196897 w 331788"/>
                <a:gd name="connsiteY45" fmla="*/ 90201 h 328613"/>
                <a:gd name="connsiteX46" fmla="*/ 208523 w 331788"/>
                <a:gd name="connsiteY46" fmla="*/ 92802 h 328613"/>
                <a:gd name="connsiteX47" fmla="*/ 231775 w 331788"/>
                <a:gd name="connsiteY47" fmla="*/ 125325 h 328613"/>
                <a:gd name="connsiteX48" fmla="*/ 231775 w 331788"/>
                <a:gd name="connsiteY48" fmla="*/ 176059 h 328613"/>
                <a:gd name="connsiteX49" fmla="*/ 226608 w 331788"/>
                <a:gd name="connsiteY49" fmla="*/ 182563 h 328613"/>
                <a:gd name="connsiteX50" fmla="*/ 105179 w 331788"/>
                <a:gd name="connsiteY50" fmla="*/ 182563 h 328613"/>
                <a:gd name="connsiteX51" fmla="*/ 100012 w 331788"/>
                <a:gd name="connsiteY51" fmla="*/ 176059 h 328613"/>
                <a:gd name="connsiteX52" fmla="*/ 100012 w 331788"/>
                <a:gd name="connsiteY52" fmla="*/ 125325 h 328613"/>
                <a:gd name="connsiteX53" fmla="*/ 123264 w 331788"/>
                <a:gd name="connsiteY53" fmla="*/ 92802 h 328613"/>
                <a:gd name="connsiteX54" fmla="*/ 134890 w 331788"/>
                <a:gd name="connsiteY54" fmla="*/ 90201 h 328613"/>
                <a:gd name="connsiteX55" fmla="*/ 136182 w 331788"/>
                <a:gd name="connsiteY55" fmla="*/ 88900 h 328613"/>
                <a:gd name="connsiteX56" fmla="*/ 292100 w 331788"/>
                <a:gd name="connsiteY56" fmla="*/ 19050 h 328613"/>
                <a:gd name="connsiteX57" fmla="*/ 331788 w 331788"/>
                <a:gd name="connsiteY57" fmla="*/ 58738 h 328613"/>
                <a:gd name="connsiteX58" fmla="*/ 292100 w 331788"/>
                <a:gd name="connsiteY58" fmla="*/ 98426 h 328613"/>
                <a:gd name="connsiteX59" fmla="*/ 252412 w 331788"/>
                <a:gd name="connsiteY59" fmla="*/ 58738 h 328613"/>
                <a:gd name="connsiteX60" fmla="*/ 292100 w 331788"/>
                <a:gd name="connsiteY60" fmla="*/ 19050 h 328613"/>
                <a:gd name="connsiteX61" fmla="*/ 39688 w 331788"/>
                <a:gd name="connsiteY61" fmla="*/ 19050 h 328613"/>
                <a:gd name="connsiteX62" fmla="*/ 79376 w 331788"/>
                <a:gd name="connsiteY62" fmla="*/ 58738 h 328613"/>
                <a:gd name="connsiteX63" fmla="*/ 39688 w 331788"/>
                <a:gd name="connsiteY63" fmla="*/ 98426 h 328613"/>
                <a:gd name="connsiteX64" fmla="*/ 0 w 331788"/>
                <a:gd name="connsiteY64" fmla="*/ 58738 h 328613"/>
                <a:gd name="connsiteX65" fmla="*/ 39688 w 331788"/>
                <a:gd name="connsiteY65" fmla="*/ 19050 h 328613"/>
                <a:gd name="connsiteX66" fmla="*/ 165894 w 331788"/>
                <a:gd name="connsiteY66" fmla="*/ 0 h 328613"/>
                <a:gd name="connsiteX67" fmla="*/ 204788 w 331788"/>
                <a:gd name="connsiteY67" fmla="*/ 39688 h 328613"/>
                <a:gd name="connsiteX68" fmla="*/ 165894 w 331788"/>
                <a:gd name="connsiteY68" fmla="*/ 79376 h 328613"/>
                <a:gd name="connsiteX69" fmla="*/ 127000 w 331788"/>
                <a:gd name="connsiteY69" fmla="*/ 39688 h 328613"/>
                <a:gd name="connsiteX70" fmla="*/ 165894 w 331788"/>
                <a:gd name="connsiteY70"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331788" h="328613">
                  <a:moveTo>
                    <a:pt x="292147" y="109538"/>
                  </a:moveTo>
                  <a:cubicBezTo>
                    <a:pt x="311524" y="109538"/>
                    <a:pt x="327025" y="126291"/>
                    <a:pt x="327025" y="145621"/>
                  </a:cubicBezTo>
                  <a:cubicBezTo>
                    <a:pt x="327025" y="145621"/>
                    <a:pt x="327025" y="145621"/>
                    <a:pt x="327025" y="229385"/>
                  </a:cubicBezTo>
                  <a:cubicBezTo>
                    <a:pt x="327025" y="248715"/>
                    <a:pt x="311524" y="264179"/>
                    <a:pt x="293438" y="264179"/>
                  </a:cubicBezTo>
                  <a:cubicBezTo>
                    <a:pt x="293438" y="264179"/>
                    <a:pt x="293438" y="264179"/>
                    <a:pt x="252101" y="264179"/>
                  </a:cubicBezTo>
                  <a:cubicBezTo>
                    <a:pt x="252101" y="264179"/>
                    <a:pt x="252101" y="264179"/>
                    <a:pt x="252101" y="319593"/>
                  </a:cubicBezTo>
                  <a:cubicBezTo>
                    <a:pt x="252101" y="324747"/>
                    <a:pt x="248226" y="328613"/>
                    <a:pt x="243059" y="328613"/>
                  </a:cubicBezTo>
                  <a:cubicBezTo>
                    <a:pt x="243059" y="328613"/>
                    <a:pt x="243059" y="328613"/>
                    <a:pt x="205596" y="328613"/>
                  </a:cubicBezTo>
                  <a:cubicBezTo>
                    <a:pt x="199138" y="328613"/>
                    <a:pt x="195262" y="324747"/>
                    <a:pt x="195262" y="319593"/>
                  </a:cubicBezTo>
                  <a:cubicBezTo>
                    <a:pt x="195262" y="319593"/>
                    <a:pt x="195262" y="319593"/>
                    <a:pt x="195262" y="235829"/>
                  </a:cubicBezTo>
                  <a:cubicBezTo>
                    <a:pt x="195262" y="220364"/>
                    <a:pt x="208180" y="207478"/>
                    <a:pt x="224973" y="207478"/>
                  </a:cubicBezTo>
                  <a:cubicBezTo>
                    <a:pt x="224973" y="207478"/>
                    <a:pt x="224973" y="207478"/>
                    <a:pt x="255976" y="207478"/>
                  </a:cubicBezTo>
                  <a:cubicBezTo>
                    <a:pt x="255976" y="207478"/>
                    <a:pt x="255976" y="207478"/>
                    <a:pt x="255976" y="145621"/>
                  </a:cubicBezTo>
                  <a:cubicBezTo>
                    <a:pt x="255976" y="126291"/>
                    <a:pt x="271478" y="109538"/>
                    <a:pt x="292147" y="109538"/>
                  </a:cubicBezTo>
                  <a:close/>
                  <a:moveTo>
                    <a:pt x="38473" y="109538"/>
                  </a:moveTo>
                  <a:cubicBezTo>
                    <a:pt x="59391" y="109538"/>
                    <a:pt x="75079" y="126291"/>
                    <a:pt x="75079" y="145621"/>
                  </a:cubicBezTo>
                  <a:cubicBezTo>
                    <a:pt x="75079" y="145621"/>
                    <a:pt x="75079" y="145621"/>
                    <a:pt x="75079" y="207478"/>
                  </a:cubicBezTo>
                  <a:cubicBezTo>
                    <a:pt x="75079" y="207478"/>
                    <a:pt x="75079" y="207478"/>
                    <a:pt x="106456" y="207478"/>
                  </a:cubicBezTo>
                  <a:cubicBezTo>
                    <a:pt x="123451" y="207478"/>
                    <a:pt x="136525" y="220364"/>
                    <a:pt x="136525" y="235829"/>
                  </a:cubicBezTo>
                  <a:cubicBezTo>
                    <a:pt x="136525" y="235829"/>
                    <a:pt x="136525" y="235829"/>
                    <a:pt x="136525" y="319593"/>
                  </a:cubicBezTo>
                  <a:cubicBezTo>
                    <a:pt x="136525" y="324747"/>
                    <a:pt x="132603" y="328613"/>
                    <a:pt x="126066" y="328613"/>
                  </a:cubicBezTo>
                  <a:cubicBezTo>
                    <a:pt x="126066" y="328613"/>
                    <a:pt x="126066" y="328613"/>
                    <a:pt x="88153" y="328613"/>
                  </a:cubicBezTo>
                  <a:cubicBezTo>
                    <a:pt x="82923" y="328613"/>
                    <a:pt x="79001" y="324747"/>
                    <a:pt x="79001" y="319593"/>
                  </a:cubicBezTo>
                  <a:cubicBezTo>
                    <a:pt x="79001" y="319593"/>
                    <a:pt x="79001" y="319593"/>
                    <a:pt x="79001" y="264179"/>
                  </a:cubicBezTo>
                  <a:cubicBezTo>
                    <a:pt x="79001" y="264179"/>
                    <a:pt x="79001" y="264179"/>
                    <a:pt x="37166" y="264179"/>
                  </a:cubicBezTo>
                  <a:cubicBezTo>
                    <a:pt x="18863" y="264179"/>
                    <a:pt x="3175" y="248715"/>
                    <a:pt x="3175" y="229385"/>
                  </a:cubicBezTo>
                  <a:cubicBezTo>
                    <a:pt x="3175" y="229385"/>
                    <a:pt x="3175" y="229385"/>
                    <a:pt x="3175" y="145621"/>
                  </a:cubicBezTo>
                  <a:cubicBezTo>
                    <a:pt x="3175" y="126291"/>
                    <a:pt x="18863" y="109538"/>
                    <a:pt x="38473" y="109538"/>
                  </a:cubicBezTo>
                  <a:close/>
                  <a:moveTo>
                    <a:pt x="160734" y="88900"/>
                  </a:moveTo>
                  <a:cubicBezTo>
                    <a:pt x="160734" y="88900"/>
                    <a:pt x="160734" y="88900"/>
                    <a:pt x="171053" y="88900"/>
                  </a:cubicBezTo>
                  <a:cubicBezTo>
                    <a:pt x="172343" y="88900"/>
                    <a:pt x="173633" y="90195"/>
                    <a:pt x="173633" y="90195"/>
                  </a:cubicBezTo>
                  <a:cubicBezTo>
                    <a:pt x="174923" y="92785"/>
                    <a:pt x="176213" y="94080"/>
                    <a:pt x="174923" y="95375"/>
                  </a:cubicBezTo>
                  <a:cubicBezTo>
                    <a:pt x="174923" y="95375"/>
                    <a:pt x="174923" y="95375"/>
                    <a:pt x="169763" y="103146"/>
                  </a:cubicBezTo>
                  <a:cubicBezTo>
                    <a:pt x="169763" y="103146"/>
                    <a:pt x="169763" y="103146"/>
                    <a:pt x="172343" y="123867"/>
                  </a:cubicBezTo>
                  <a:cubicBezTo>
                    <a:pt x="172343" y="123867"/>
                    <a:pt x="172343" y="123867"/>
                    <a:pt x="167184" y="136818"/>
                  </a:cubicBezTo>
                  <a:cubicBezTo>
                    <a:pt x="167184" y="138113"/>
                    <a:pt x="164604" y="138113"/>
                    <a:pt x="164604" y="136818"/>
                  </a:cubicBezTo>
                  <a:cubicBezTo>
                    <a:pt x="164604" y="136818"/>
                    <a:pt x="164604" y="136818"/>
                    <a:pt x="159444" y="123867"/>
                  </a:cubicBezTo>
                  <a:cubicBezTo>
                    <a:pt x="159444" y="123867"/>
                    <a:pt x="159444" y="123867"/>
                    <a:pt x="162024" y="103146"/>
                  </a:cubicBezTo>
                  <a:cubicBezTo>
                    <a:pt x="162024" y="103146"/>
                    <a:pt x="162024" y="103146"/>
                    <a:pt x="156865" y="95375"/>
                  </a:cubicBezTo>
                  <a:cubicBezTo>
                    <a:pt x="155575" y="94080"/>
                    <a:pt x="156865" y="92785"/>
                    <a:pt x="158155" y="90195"/>
                  </a:cubicBezTo>
                  <a:cubicBezTo>
                    <a:pt x="158155" y="90195"/>
                    <a:pt x="159444" y="88900"/>
                    <a:pt x="160734" y="88900"/>
                  </a:cubicBezTo>
                  <a:close/>
                  <a:moveTo>
                    <a:pt x="136182" y="88900"/>
                  </a:moveTo>
                  <a:cubicBezTo>
                    <a:pt x="137474" y="88900"/>
                    <a:pt x="138766" y="90201"/>
                    <a:pt x="138766" y="91502"/>
                  </a:cubicBezTo>
                  <a:cubicBezTo>
                    <a:pt x="138766" y="91502"/>
                    <a:pt x="138766" y="91502"/>
                    <a:pt x="165893" y="165652"/>
                  </a:cubicBezTo>
                  <a:cubicBezTo>
                    <a:pt x="165893" y="165652"/>
                    <a:pt x="165893" y="165652"/>
                    <a:pt x="193021" y="91502"/>
                  </a:cubicBezTo>
                  <a:cubicBezTo>
                    <a:pt x="193021" y="90201"/>
                    <a:pt x="195605" y="88900"/>
                    <a:pt x="196897" y="90201"/>
                  </a:cubicBezTo>
                  <a:cubicBezTo>
                    <a:pt x="196897" y="90201"/>
                    <a:pt x="196897" y="90201"/>
                    <a:pt x="208523" y="92802"/>
                  </a:cubicBezTo>
                  <a:cubicBezTo>
                    <a:pt x="222733" y="98006"/>
                    <a:pt x="231775" y="111015"/>
                    <a:pt x="231775" y="125325"/>
                  </a:cubicBezTo>
                  <a:cubicBezTo>
                    <a:pt x="231775" y="125325"/>
                    <a:pt x="231775" y="125325"/>
                    <a:pt x="231775" y="176059"/>
                  </a:cubicBezTo>
                  <a:cubicBezTo>
                    <a:pt x="231775" y="179961"/>
                    <a:pt x="229192" y="182563"/>
                    <a:pt x="226608" y="182563"/>
                  </a:cubicBezTo>
                  <a:cubicBezTo>
                    <a:pt x="226608" y="182563"/>
                    <a:pt x="226608" y="182563"/>
                    <a:pt x="105179" y="182563"/>
                  </a:cubicBezTo>
                  <a:cubicBezTo>
                    <a:pt x="102595" y="182563"/>
                    <a:pt x="100012" y="179961"/>
                    <a:pt x="100012" y="176059"/>
                  </a:cubicBezTo>
                  <a:cubicBezTo>
                    <a:pt x="100012" y="176059"/>
                    <a:pt x="100012" y="176059"/>
                    <a:pt x="100012" y="125325"/>
                  </a:cubicBezTo>
                  <a:cubicBezTo>
                    <a:pt x="100012" y="111015"/>
                    <a:pt x="109054" y="98006"/>
                    <a:pt x="123264" y="92802"/>
                  </a:cubicBezTo>
                  <a:cubicBezTo>
                    <a:pt x="123264" y="92802"/>
                    <a:pt x="123264" y="92802"/>
                    <a:pt x="134890" y="90201"/>
                  </a:cubicBezTo>
                  <a:cubicBezTo>
                    <a:pt x="134890" y="88900"/>
                    <a:pt x="134890" y="88900"/>
                    <a:pt x="136182" y="88900"/>
                  </a:cubicBezTo>
                  <a:close/>
                  <a:moveTo>
                    <a:pt x="292100" y="19050"/>
                  </a:moveTo>
                  <a:cubicBezTo>
                    <a:pt x="314019" y="19050"/>
                    <a:pt x="331788" y="36819"/>
                    <a:pt x="331788" y="58738"/>
                  </a:cubicBezTo>
                  <a:cubicBezTo>
                    <a:pt x="331788" y="80657"/>
                    <a:pt x="314019" y="98426"/>
                    <a:pt x="292100" y="98426"/>
                  </a:cubicBezTo>
                  <a:cubicBezTo>
                    <a:pt x="270181" y="98426"/>
                    <a:pt x="252412" y="80657"/>
                    <a:pt x="252412" y="58738"/>
                  </a:cubicBezTo>
                  <a:cubicBezTo>
                    <a:pt x="252412" y="36819"/>
                    <a:pt x="270181" y="19050"/>
                    <a:pt x="292100" y="19050"/>
                  </a:cubicBezTo>
                  <a:close/>
                  <a:moveTo>
                    <a:pt x="39688" y="19050"/>
                  </a:moveTo>
                  <a:cubicBezTo>
                    <a:pt x="61607" y="19050"/>
                    <a:pt x="79376" y="36819"/>
                    <a:pt x="79376" y="58738"/>
                  </a:cubicBezTo>
                  <a:cubicBezTo>
                    <a:pt x="79376" y="80657"/>
                    <a:pt x="61607" y="98426"/>
                    <a:pt x="39688" y="98426"/>
                  </a:cubicBezTo>
                  <a:cubicBezTo>
                    <a:pt x="17769" y="98426"/>
                    <a:pt x="0" y="80657"/>
                    <a:pt x="0" y="58738"/>
                  </a:cubicBezTo>
                  <a:cubicBezTo>
                    <a:pt x="0" y="36819"/>
                    <a:pt x="17769" y="19050"/>
                    <a:pt x="39688" y="19050"/>
                  </a:cubicBezTo>
                  <a:close/>
                  <a:moveTo>
                    <a:pt x="165894" y="0"/>
                  </a:moveTo>
                  <a:cubicBezTo>
                    <a:pt x="187375" y="0"/>
                    <a:pt x="204788" y="17769"/>
                    <a:pt x="204788" y="39688"/>
                  </a:cubicBezTo>
                  <a:cubicBezTo>
                    <a:pt x="204788" y="61607"/>
                    <a:pt x="187375" y="79376"/>
                    <a:pt x="165894" y="79376"/>
                  </a:cubicBezTo>
                  <a:cubicBezTo>
                    <a:pt x="144413" y="79376"/>
                    <a:pt x="127000" y="61607"/>
                    <a:pt x="127000" y="39688"/>
                  </a:cubicBezTo>
                  <a:cubicBezTo>
                    <a:pt x="127000" y="17769"/>
                    <a:pt x="144413" y="0"/>
                    <a:pt x="165894" y="0"/>
                  </a:cubicBezTo>
                  <a:close/>
                </a:path>
              </a:pathLst>
            </a:custGeom>
            <a:solidFill>
              <a:srgbClr val="13436C"/>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grpSp>
      <p:sp>
        <p:nvSpPr>
          <p:cNvPr id="19" name="文本框 21"/>
          <p:cNvSpPr txBox="1"/>
          <p:nvPr/>
        </p:nvSpPr>
        <p:spPr>
          <a:xfrm>
            <a:off x="1025591" y="2191149"/>
            <a:ext cx="1556094" cy="358660"/>
          </a:xfrm>
          <a:prstGeom prst="rect">
            <a:avLst/>
          </a:prstGeom>
          <a:noFill/>
        </p:spPr>
        <p:txBody>
          <a:bodyPr wrap="none">
            <a:normAutofit lnSpcReduction="10000"/>
          </a:bodyPr>
          <a:lstStyle/>
          <a:p>
            <a:pPr algn="just"/>
            <a:r>
              <a:rPr lang="zh-CN" altLang="en-US" b="1" dirty="0">
                <a:solidFill>
                  <a:schemeClr val="bg1"/>
                </a:solidFill>
                <a:latin typeface="Arial"/>
                <a:ea typeface="微软雅黑"/>
                <a:sym typeface="Arial"/>
              </a:rPr>
              <a:t>国内研究现状</a:t>
            </a:r>
          </a:p>
        </p:txBody>
      </p:sp>
      <p:grpSp>
        <p:nvGrpSpPr>
          <p:cNvPr id="29" name="组合 28"/>
          <p:cNvGrpSpPr/>
          <p:nvPr/>
        </p:nvGrpSpPr>
        <p:grpSpPr>
          <a:xfrm>
            <a:off x="5220072" y="2092530"/>
            <a:ext cx="2477957" cy="649266"/>
            <a:chOff x="657224" y="2092530"/>
            <a:chExt cx="2477957" cy="649266"/>
          </a:xfrm>
        </p:grpSpPr>
        <p:sp>
          <p:nvSpPr>
            <p:cNvPr id="6" name="椭圆 5"/>
            <p:cNvSpPr/>
            <p:nvPr/>
          </p:nvSpPr>
          <p:spPr>
            <a:xfrm>
              <a:off x="657224" y="2191149"/>
              <a:ext cx="452030" cy="45203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26" name="任意多边形 17"/>
            <p:cNvSpPr/>
            <p:nvPr/>
          </p:nvSpPr>
          <p:spPr>
            <a:xfrm>
              <a:off x="741370" y="2311928"/>
              <a:ext cx="283737" cy="210471"/>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rgbClr val="13436C"/>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21" name="文本框 11"/>
            <p:cNvSpPr txBox="1"/>
            <p:nvPr/>
          </p:nvSpPr>
          <p:spPr>
            <a:xfrm>
              <a:off x="1192827" y="2092530"/>
              <a:ext cx="1942354" cy="649266"/>
            </a:xfrm>
            <a:prstGeom prst="rect">
              <a:avLst/>
            </a:prstGeom>
            <a:noFill/>
          </p:spPr>
          <p:txBody>
            <a:bodyPr wrap="square">
              <a:normAutofit fontScale="85000" lnSpcReduction="20000"/>
            </a:bodyPr>
            <a:lstStyle/>
            <a:p>
              <a:pPr>
                <a:lnSpc>
                  <a:spcPct val="120000"/>
                </a:lnSpc>
              </a:pPr>
              <a:r>
                <a:rPr lang="zh-CN" altLang="en-US" sz="2000" b="1" dirty="0">
                  <a:solidFill>
                    <a:srgbClr val="13436C"/>
                  </a:solidFill>
                  <a:latin typeface="Arial"/>
                  <a:ea typeface="微软雅黑"/>
                  <a:sym typeface="Arial"/>
                </a:rPr>
                <a:t>政府支持不够</a:t>
              </a:r>
              <a:endParaRPr lang="en-US" altLang="zh-CN" sz="2000" b="1" dirty="0">
                <a:solidFill>
                  <a:srgbClr val="13436C"/>
                </a:solidFill>
                <a:latin typeface="Arial"/>
                <a:ea typeface="微软雅黑"/>
                <a:sym typeface="Arial"/>
              </a:endParaRPr>
            </a:p>
            <a:p>
              <a:pPr>
                <a:lnSpc>
                  <a:spcPct val="120000"/>
                </a:lnSpc>
              </a:pPr>
              <a:r>
                <a:rPr lang="zh-CN" altLang="en-US" sz="1100" dirty="0">
                  <a:latin typeface="Arial"/>
                  <a:ea typeface="微软雅黑"/>
                  <a:sym typeface="Arial"/>
                </a:rPr>
                <a:t>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grpSp>
      <p:grpSp>
        <p:nvGrpSpPr>
          <p:cNvPr id="30" name="组合 29"/>
          <p:cNvGrpSpPr/>
          <p:nvPr/>
        </p:nvGrpSpPr>
        <p:grpSpPr>
          <a:xfrm>
            <a:off x="5220072" y="2765511"/>
            <a:ext cx="2477957" cy="649266"/>
            <a:chOff x="657224" y="2765511"/>
            <a:chExt cx="2477957" cy="649266"/>
          </a:xfrm>
        </p:grpSpPr>
        <p:sp>
          <p:nvSpPr>
            <p:cNvPr id="8" name="椭圆 7"/>
            <p:cNvSpPr/>
            <p:nvPr/>
          </p:nvSpPr>
          <p:spPr>
            <a:xfrm>
              <a:off x="657224" y="2908521"/>
              <a:ext cx="452030" cy="452030"/>
            </a:xfrm>
            <a:prstGeom prst="ellipse">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27" name="任意多边形 18"/>
            <p:cNvSpPr/>
            <p:nvPr/>
          </p:nvSpPr>
          <p:spPr>
            <a:xfrm>
              <a:off x="741370" y="3019819"/>
              <a:ext cx="283737" cy="229432"/>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rgbClr val="13436C"/>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22" name="文本框 11"/>
            <p:cNvSpPr txBox="1"/>
            <p:nvPr/>
          </p:nvSpPr>
          <p:spPr>
            <a:xfrm>
              <a:off x="1192827" y="2765511"/>
              <a:ext cx="1942354" cy="649266"/>
            </a:xfrm>
            <a:prstGeom prst="rect">
              <a:avLst/>
            </a:prstGeom>
            <a:noFill/>
          </p:spPr>
          <p:txBody>
            <a:bodyPr wrap="square">
              <a:normAutofit fontScale="85000" lnSpcReduction="20000"/>
            </a:bodyPr>
            <a:lstStyle/>
            <a:p>
              <a:pPr>
                <a:lnSpc>
                  <a:spcPct val="120000"/>
                </a:lnSpc>
              </a:pPr>
              <a:r>
                <a:rPr lang="zh-CN" altLang="en-US" sz="2000" b="1" dirty="0">
                  <a:solidFill>
                    <a:srgbClr val="13436C"/>
                  </a:solidFill>
                  <a:latin typeface="Arial"/>
                  <a:ea typeface="微软雅黑"/>
                  <a:sym typeface="Arial"/>
                </a:rPr>
                <a:t>创新亮点多</a:t>
              </a:r>
              <a:endParaRPr lang="en-US" altLang="zh-CN" sz="2000" b="1" dirty="0">
                <a:solidFill>
                  <a:srgbClr val="13436C"/>
                </a:solidFill>
                <a:latin typeface="Arial"/>
                <a:ea typeface="微软雅黑"/>
                <a:sym typeface="Arial"/>
              </a:endParaRPr>
            </a:p>
            <a:p>
              <a:pPr>
                <a:lnSpc>
                  <a:spcPct val="120000"/>
                </a:lnSpc>
              </a:pPr>
              <a:r>
                <a:rPr lang="zh-CN" altLang="en-US" sz="1100" dirty="0">
                  <a:latin typeface="Arial"/>
                  <a:ea typeface="微软雅黑"/>
                  <a:sym typeface="Arial"/>
                </a:rPr>
                <a:t>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grpSp>
      <p:grpSp>
        <p:nvGrpSpPr>
          <p:cNvPr id="31" name="组合 30"/>
          <p:cNvGrpSpPr/>
          <p:nvPr/>
        </p:nvGrpSpPr>
        <p:grpSpPr>
          <a:xfrm>
            <a:off x="5220072" y="3527274"/>
            <a:ext cx="2477957" cy="649266"/>
            <a:chOff x="657224" y="3527274"/>
            <a:chExt cx="2477957" cy="649266"/>
          </a:xfrm>
        </p:grpSpPr>
        <p:sp>
          <p:nvSpPr>
            <p:cNvPr id="10" name="椭圆 9"/>
            <p:cNvSpPr/>
            <p:nvPr/>
          </p:nvSpPr>
          <p:spPr>
            <a:xfrm>
              <a:off x="657224" y="3625893"/>
              <a:ext cx="452030" cy="452030"/>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92500" lnSpcReduction="20000"/>
            </a:bodyPr>
            <a:lstStyle/>
            <a:p>
              <a:pPr algn="ctr"/>
              <a:r>
                <a:rPr lang="en-US">
                  <a:solidFill>
                    <a:schemeClr val="tx1">
                      <a:lumMod val="50000"/>
                      <a:lumOff val="50000"/>
                    </a:schemeClr>
                  </a:solidFill>
                  <a:latin typeface="Arial"/>
                  <a:ea typeface="微软雅黑"/>
                  <a:sym typeface="Arial"/>
                </a:rPr>
                <a:t></a:t>
              </a:r>
            </a:p>
          </p:txBody>
        </p:sp>
        <p:sp>
          <p:nvSpPr>
            <p:cNvPr id="17" name="任意多边形 19"/>
            <p:cNvSpPr/>
            <p:nvPr/>
          </p:nvSpPr>
          <p:spPr>
            <a:xfrm>
              <a:off x="741370" y="3710039"/>
              <a:ext cx="283737" cy="283737"/>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rgbClr val="13436C"/>
            </a:solidFill>
            <a:ln w="38100">
              <a:noFill/>
            </a:ln>
          </p:spPr>
          <p:style>
            <a:lnRef idx="2">
              <a:schemeClr val="accent1">
                <a:shade val="50000"/>
              </a:schemeClr>
            </a:lnRef>
            <a:fillRef idx="1">
              <a:schemeClr val="accent1"/>
            </a:fillRef>
            <a:effectRef idx="0">
              <a:schemeClr val="accent1"/>
            </a:effectRef>
            <a:fontRef idx="minor">
              <a:schemeClr val="lt1"/>
            </a:fontRef>
          </p:style>
          <p:txBody>
            <a:bodyPr anchor="ctr">
              <a:normAutofit fontScale="85000" lnSpcReduction="20000"/>
            </a:bodyPr>
            <a:lstStyle/>
            <a:p>
              <a:pPr algn="ctr"/>
              <a:r>
                <a:rPr lang="en-US" dirty="0">
                  <a:solidFill>
                    <a:schemeClr val="tx1">
                      <a:lumMod val="50000"/>
                      <a:lumOff val="50000"/>
                    </a:schemeClr>
                  </a:solidFill>
                  <a:latin typeface="Arial"/>
                  <a:ea typeface="微软雅黑"/>
                  <a:sym typeface="Arial"/>
                </a:rPr>
                <a:t></a:t>
              </a:r>
            </a:p>
          </p:txBody>
        </p:sp>
        <p:sp>
          <p:nvSpPr>
            <p:cNvPr id="23" name="文本框 11"/>
            <p:cNvSpPr txBox="1"/>
            <p:nvPr/>
          </p:nvSpPr>
          <p:spPr>
            <a:xfrm>
              <a:off x="1192827" y="3527274"/>
              <a:ext cx="1942354" cy="649266"/>
            </a:xfrm>
            <a:prstGeom prst="rect">
              <a:avLst/>
            </a:prstGeom>
            <a:noFill/>
          </p:spPr>
          <p:txBody>
            <a:bodyPr wrap="square">
              <a:normAutofit fontScale="85000" lnSpcReduction="20000"/>
            </a:bodyPr>
            <a:lstStyle/>
            <a:p>
              <a:pPr>
                <a:lnSpc>
                  <a:spcPct val="120000"/>
                </a:lnSpc>
              </a:pPr>
              <a:r>
                <a:rPr lang="zh-CN" altLang="en-US" sz="2000" b="1" dirty="0">
                  <a:solidFill>
                    <a:srgbClr val="13436C"/>
                  </a:solidFill>
                  <a:latin typeface="Arial"/>
                  <a:ea typeface="微软雅黑"/>
                  <a:sym typeface="Arial"/>
                </a:rPr>
                <a:t>发展潜力大</a:t>
              </a:r>
              <a:endParaRPr lang="en-US" altLang="zh-CN" sz="2000" b="1" dirty="0">
                <a:solidFill>
                  <a:srgbClr val="13436C"/>
                </a:solidFill>
                <a:latin typeface="Arial"/>
                <a:ea typeface="微软雅黑"/>
                <a:sym typeface="Arial"/>
              </a:endParaRPr>
            </a:p>
            <a:p>
              <a:pPr>
                <a:lnSpc>
                  <a:spcPct val="120000"/>
                </a:lnSpc>
              </a:pPr>
              <a:r>
                <a:rPr lang="zh-CN" altLang="en-US" sz="1100" dirty="0">
                  <a:latin typeface="Arial"/>
                  <a:ea typeface="微软雅黑"/>
                  <a:sym typeface="Arial"/>
                </a:rPr>
                <a:t>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grpSp>
      <p:sp>
        <p:nvSpPr>
          <p:cNvPr id="24" name="文本框 19"/>
          <p:cNvSpPr txBox="1"/>
          <p:nvPr/>
        </p:nvSpPr>
        <p:spPr>
          <a:xfrm>
            <a:off x="555256" y="147907"/>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问题评估</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fade">
                                      <p:cBhvr>
                                        <p:cTn id="11" dur="1000"/>
                                        <p:tgtEl>
                                          <p:spTgt spid="28"/>
                                        </p:tgtEl>
                                      </p:cBhvr>
                                    </p:animEffect>
                                    <p:anim calcmode="lin" valueType="num">
                                      <p:cBhvr>
                                        <p:cTn id="12" dur="1000" fill="hold"/>
                                        <p:tgtEl>
                                          <p:spTgt spid="28"/>
                                        </p:tgtEl>
                                        <p:attrNameLst>
                                          <p:attrName>ppt_x</p:attrName>
                                        </p:attrNameLst>
                                      </p:cBhvr>
                                      <p:tavLst>
                                        <p:tav tm="0">
                                          <p:val>
                                            <p:strVal val="#ppt_x"/>
                                          </p:val>
                                        </p:tav>
                                        <p:tav tm="100000">
                                          <p:val>
                                            <p:strVal val="#ppt_x"/>
                                          </p:val>
                                        </p:tav>
                                      </p:tavLst>
                                    </p:anim>
                                    <p:anim calcmode="lin" valueType="num">
                                      <p:cBhvr>
                                        <p:cTn id="13" dur="1000" fill="hold"/>
                                        <p:tgtEl>
                                          <p:spTgt spid="28"/>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1000"/>
                                        <p:tgtEl>
                                          <p:spTgt spid="29"/>
                                        </p:tgtEl>
                                      </p:cBhvr>
                                    </p:animEffect>
                                    <p:anim calcmode="lin" valueType="num">
                                      <p:cBhvr>
                                        <p:cTn id="18" dur="1000" fill="hold"/>
                                        <p:tgtEl>
                                          <p:spTgt spid="29"/>
                                        </p:tgtEl>
                                        <p:attrNameLst>
                                          <p:attrName>ppt_x</p:attrName>
                                        </p:attrNameLst>
                                      </p:cBhvr>
                                      <p:tavLst>
                                        <p:tav tm="0">
                                          <p:val>
                                            <p:strVal val="#ppt_x"/>
                                          </p:val>
                                        </p:tav>
                                        <p:tav tm="100000">
                                          <p:val>
                                            <p:strVal val="#ppt_x"/>
                                          </p:val>
                                        </p:tav>
                                      </p:tavLst>
                                    </p:anim>
                                    <p:anim calcmode="lin" valueType="num">
                                      <p:cBhvr>
                                        <p:cTn id="19" dur="1000" fill="hold"/>
                                        <p:tgtEl>
                                          <p:spTgt spid="29"/>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fade">
                                      <p:cBhvr>
                                        <p:cTn id="23" dur="1000"/>
                                        <p:tgtEl>
                                          <p:spTgt spid="30"/>
                                        </p:tgtEl>
                                      </p:cBhvr>
                                    </p:animEffect>
                                    <p:anim calcmode="lin" valueType="num">
                                      <p:cBhvr>
                                        <p:cTn id="24" dur="1000" fill="hold"/>
                                        <p:tgtEl>
                                          <p:spTgt spid="30"/>
                                        </p:tgtEl>
                                        <p:attrNameLst>
                                          <p:attrName>ppt_x</p:attrName>
                                        </p:attrNameLst>
                                      </p:cBhvr>
                                      <p:tavLst>
                                        <p:tav tm="0">
                                          <p:val>
                                            <p:strVal val="#ppt_x"/>
                                          </p:val>
                                        </p:tav>
                                        <p:tav tm="100000">
                                          <p:val>
                                            <p:strVal val="#ppt_x"/>
                                          </p:val>
                                        </p:tav>
                                      </p:tavLst>
                                    </p:anim>
                                    <p:anim calcmode="lin" valueType="num">
                                      <p:cBhvr>
                                        <p:cTn id="25" dur="1000" fill="hold"/>
                                        <p:tgtEl>
                                          <p:spTgt spid="30"/>
                                        </p:tgtEl>
                                        <p:attrNameLst>
                                          <p:attrName>ppt_y</p:attrName>
                                        </p:attrNameLst>
                                      </p:cBhvr>
                                      <p:tavLst>
                                        <p:tav tm="0">
                                          <p:val>
                                            <p:strVal val="#ppt_y+.1"/>
                                          </p:val>
                                        </p:tav>
                                        <p:tav tm="100000">
                                          <p:val>
                                            <p:strVal val="#ppt_y"/>
                                          </p:val>
                                        </p:tav>
                                      </p:tavLst>
                                    </p:anim>
                                  </p:childTnLst>
                                </p:cTn>
                              </p:par>
                            </p:childTnLst>
                          </p:cTn>
                        </p:par>
                        <p:par>
                          <p:cTn id="26" fill="hold">
                            <p:stCondLst>
                              <p:cond delay="3500"/>
                            </p:stCondLst>
                            <p:childTnLst>
                              <p:par>
                                <p:cTn id="27" presetID="42" presetClass="entr" presetSubtype="0" fill="hold" nodeType="after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1000"/>
                                        <p:tgtEl>
                                          <p:spTgt spid="31"/>
                                        </p:tgtEl>
                                      </p:cBhvr>
                                    </p:animEffect>
                                    <p:anim calcmode="lin" valueType="num">
                                      <p:cBhvr>
                                        <p:cTn id="30" dur="1000" fill="hold"/>
                                        <p:tgtEl>
                                          <p:spTgt spid="31"/>
                                        </p:tgtEl>
                                        <p:attrNameLst>
                                          <p:attrName>ppt_x</p:attrName>
                                        </p:attrNameLst>
                                      </p:cBhvr>
                                      <p:tavLst>
                                        <p:tav tm="0">
                                          <p:val>
                                            <p:strVal val="#ppt_x"/>
                                          </p:val>
                                        </p:tav>
                                        <p:tav tm="100000">
                                          <p:val>
                                            <p:strVal val="#ppt_x"/>
                                          </p:val>
                                        </p:tav>
                                      </p:tavLst>
                                    </p:anim>
                                    <p:anim calcmode="lin" valueType="num">
                                      <p:cBhvr>
                                        <p:cTn id="31" dur="1000" fill="hold"/>
                                        <p:tgtEl>
                                          <p:spTgt spid="31"/>
                                        </p:tgtEl>
                                        <p:attrNameLst>
                                          <p:attrName>ppt_y</p:attrName>
                                        </p:attrNameLst>
                                      </p:cBhvr>
                                      <p:tavLst>
                                        <p:tav tm="0">
                                          <p:val>
                                            <p:strVal val="#ppt_y+.1"/>
                                          </p:val>
                                        </p:tav>
                                        <p:tav tm="100000">
                                          <p:val>
                                            <p:strVal val="#ppt_y"/>
                                          </p:val>
                                        </p:tav>
                                      </p:tavLst>
                                    </p:anim>
                                  </p:childTnLst>
                                </p:cTn>
                              </p:par>
                            </p:childTnLst>
                          </p:cTn>
                        </p:par>
                        <p:par>
                          <p:cTn id="32" fill="hold">
                            <p:stCondLst>
                              <p:cond delay="4500"/>
                            </p:stCondLst>
                            <p:childTnLst>
                              <p:par>
                                <p:cTn id="33" presetID="22" presetClass="entr" presetSubtype="8" fill="hold" grpId="0" nodeType="after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wipe(left)">
                                      <p:cBhvr>
                                        <p:cTn id="35" dur="500"/>
                                        <p:tgtEl>
                                          <p:spTgt spid="4"/>
                                        </p:tgtEl>
                                      </p:cBhvr>
                                    </p:animEffect>
                                  </p:childTnLst>
                                </p:cTn>
                              </p:par>
                            </p:childTnLst>
                          </p:cTn>
                        </p:par>
                        <p:par>
                          <p:cTn id="36" fill="hold">
                            <p:stCondLst>
                              <p:cond delay="5000"/>
                            </p:stCondLst>
                            <p:childTnLst>
                              <p:par>
                                <p:cTn id="37" presetID="42"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childTnLst>
                          </p:cTn>
                        </p:par>
                        <p:par>
                          <p:cTn id="42" fill="hold">
                            <p:stCondLst>
                              <p:cond delay="6000"/>
                            </p:stCondLst>
                            <p:childTnLst>
                              <p:par>
                                <p:cTn id="43" presetID="42" presetClass="entr" presetSubtype="0" fill="hold" grpId="0"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fade">
                                      <p:cBhvr>
                                        <p:cTn id="45" dur="1000"/>
                                        <p:tgtEl>
                                          <p:spTgt spid="5"/>
                                        </p:tgtEl>
                                      </p:cBhvr>
                                    </p:animEffect>
                                    <p:anim calcmode="lin" valueType="num">
                                      <p:cBhvr>
                                        <p:cTn id="46" dur="1000" fill="hold"/>
                                        <p:tgtEl>
                                          <p:spTgt spid="5"/>
                                        </p:tgtEl>
                                        <p:attrNameLst>
                                          <p:attrName>ppt_x</p:attrName>
                                        </p:attrNameLst>
                                      </p:cBhvr>
                                      <p:tavLst>
                                        <p:tav tm="0">
                                          <p:val>
                                            <p:strVal val="#ppt_x"/>
                                          </p:val>
                                        </p:tav>
                                        <p:tav tm="100000">
                                          <p:val>
                                            <p:strVal val="#ppt_x"/>
                                          </p:val>
                                        </p:tav>
                                      </p:tavLst>
                                    </p:anim>
                                    <p:anim calcmode="lin" valueType="num">
                                      <p:cBhvr>
                                        <p:cTn id="4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19"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62"/>
          <p:cNvGrpSpPr/>
          <p:nvPr/>
        </p:nvGrpSpPr>
        <p:grpSpPr>
          <a:xfrm>
            <a:off x="539552" y="1808535"/>
            <a:ext cx="2435595" cy="2215313"/>
            <a:chOff x="5827928" y="1354498"/>
            <a:chExt cx="3767559" cy="2953752"/>
          </a:xfrm>
        </p:grpSpPr>
        <p:sp>
          <p:nvSpPr>
            <p:cNvPr id="13" name="Rectangle 63"/>
            <p:cNvSpPr/>
            <p:nvPr/>
          </p:nvSpPr>
          <p:spPr>
            <a:xfrm>
              <a:off x="5871033" y="2155997"/>
              <a:ext cx="3681352" cy="2152253"/>
            </a:xfrm>
            <a:prstGeom prst="rect">
              <a:avLst/>
            </a:prstGeom>
          </p:spPr>
          <p:txBody>
            <a:bodyPr wrap="square">
              <a:normAutofit/>
            </a:bodyPr>
            <a:lstStyle/>
            <a:p>
              <a:pPr algn="just">
                <a:lnSpc>
                  <a:spcPct val="120000"/>
                </a:lnSpc>
              </a:pPr>
              <a:r>
                <a:rPr lang="zh-CN" altLang="en-US" sz="1100" dirty="0">
                  <a:latin typeface="Arial"/>
                  <a:ea typeface="微软雅黑"/>
                  <a:sym typeface="Arial"/>
                </a:rPr>
                <a:t>此部分内容作为文字排版占位显示</a:t>
              </a:r>
              <a:endParaRPr lang="en-US" altLang="zh-CN" sz="1100" dirty="0">
                <a:latin typeface="Arial"/>
                <a:ea typeface="微软雅黑"/>
                <a:sym typeface="Arial"/>
              </a:endParaRPr>
            </a:p>
            <a:p>
              <a:pPr algn="just">
                <a:lnSpc>
                  <a:spcPct val="120000"/>
                </a:lnSpc>
              </a:pPr>
              <a:r>
                <a:rPr lang="zh-CN" altLang="en-US" sz="1100" dirty="0">
                  <a:latin typeface="Arial"/>
                  <a:ea typeface="微软雅黑"/>
                  <a:sym typeface="Arial"/>
                </a:rPr>
                <a:t>此部分内容作为文字排版占位显示此部分内容作为文字排版占位显示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sp>
          <p:nvSpPr>
            <p:cNvPr id="14" name="Rectangle: Rounded Corners 64"/>
            <p:cNvSpPr/>
            <p:nvPr/>
          </p:nvSpPr>
          <p:spPr>
            <a:xfrm>
              <a:off x="5827928" y="1354498"/>
              <a:ext cx="3767559" cy="631341"/>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r>
                <a:rPr lang="zh-CN" altLang="en-US" b="1" dirty="0">
                  <a:solidFill>
                    <a:schemeClr val="bg1"/>
                  </a:solidFill>
                  <a:latin typeface="Arial"/>
                  <a:ea typeface="微软雅黑"/>
                  <a:sym typeface="Arial"/>
                </a:rPr>
                <a:t>先关对策</a:t>
              </a:r>
            </a:p>
          </p:txBody>
        </p:sp>
      </p:grpSp>
      <p:grpSp>
        <p:nvGrpSpPr>
          <p:cNvPr id="35" name="Group 62"/>
          <p:cNvGrpSpPr/>
          <p:nvPr/>
        </p:nvGrpSpPr>
        <p:grpSpPr>
          <a:xfrm>
            <a:off x="3347864" y="1808535"/>
            <a:ext cx="2435595" cy="2215313"/>
            <a:chOff x="5827928" y="1354498"/>
            <a:chExt cx="3767559" cy="2953752"/>
          </a:xfrm>
        </p:grpSpPr>
        <p:sp>
          <p:nvSpPr>
            <p:cNvPr id="36" name="Rectangle 63"/>
            <p:cNvSpPr/>
            <p:nvPr/>
          </p:nvSpPr>
          <p:spPr>
            <a:xfrm>
              <a:off x="5871033" y="2155997"/>
              <a:ext cx="3681352" cy="2152253"/>
            </a:xfrm>
            <a:prstGeom prst="rect">
              <a:avLst/>
            </a:prstGeom>
          </p:spPr>
          <p:txBody>
            <a:bodyPr wrap="square">
              <a:normAutofit/>
            </a:bodyPr>
            <a:lstStyle/>
            <a:p>
              <a:pPr algn="just">
                <a:lnSpc>
                  <a:spcPct val="120000"/>
                </a:lnSpc>
              </a:pPr>
              <a:r>
                <a:rPr lang="zh-CN" altLang="en-US" sz="1100" dirty="0">
                  <a:latin typeface="Arial"/>
                  <a:ea typeface="微软雅黑"/>
                  <a:sym typeface="Arial"/>
                </a:rPr>
                <a:t>此部分内容作为文字排版占位显示</a:t>
              </a:r>
              <a:endParaRPr lang="en-US" altLang="zh-CN" sz="1100" dirty="0">
                <a:latin typeface="Arial"/>
                <a:ea typeface="微软雅黑"/>
                <a:sym typeface="Arial"/>
              </a:endParaRPr>
            </a:p>
            <a:p>
              <a:pPr algn="just">
                <a:lnSpc>
                  <a:spcPct val="120000"/>
                </a:lnSpc>
              </a:pPr>
              <a:r>
                <a:rPr lang="zh-CN" altLang="en-US" sz="1100" dirty="0">
                  <a:latin typeface="Arial"/>
                  <a:ea typeface="微软雅黑"/>
                  <a:sym typeface="Arial"/>
                </a:rPr>
                <a:t>此部分内容作为文字排版占位显示此部分内容作为文字排版占位显示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sp>
          <p:nvSpPr>
            <p:cNvPr id="37" name="Rectangle: Rounded Corners 64"/>
            <p:cNvSpPr/>
            <p:nvPr/>
          </p:nvSpPr>
          <p:spPr>
            <a:xfrm>
              <a:off x="5827928" y="1354498"/>
              <a:ext cx="3767559" cy="631341"/>
            </a:xfrm>
            <a:prstGeom prst="roundRect">
              <a:avLst>
                <a:gd name="adj" fmla="val 50000"/>
              </a:avLst>
            </a:prstGeom>
            <a:solidFill>
              <a:srgbClr val="13436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r>
                <a:rPr lang="zh-CN" altLang="en-US" b="1" dirty="0">
                  <a:solidFill>
                    <a:schemeClr val="bg1"/>
                  </a:solidFill>
                  <a:latin typeface="Arial"/>
                  <a:ea typeface="微软雅黑"/>
                  <a:sym typeface="Arial"/>
                </a:rPr>
                <a:t>先关对策</a:t>
              </a:r>
            </a:p>
          </p:txBody>
        </p:sp>
      </p:grpSp>
      <p:sp>
        <p:nvSpPr>
          <p:cNvPr id="38" name="文本框 19"/>
          <p:cNvSpPr txBox="1"/>
          <p:nvPr/>
        </p:nvSpPr>
        <p:spPr>
          <a:xfrm>
            <a:off x="619515" y="208339"/>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相关对策</a:t>
            </a:r>
          </a:p>
        </p:txBody>
      </p:sp>
      <p:grpSp>
        <p:nvGrpSpPr>
          <p:cNvPr id="40" name="Group 62"/>
          <p:cNvGrpSpPr/>
          <p:nvPr/>
        </p:nvGrpSpPr>
        <p:grpSpPr>
          <a:xfrm>
            <a:off x="6156176" y="1808535"/>
            <a:ext cx="2435595" cy="2215313"/>
            <a:chOff x="5827928" y="1354498"/>
            <a:chExt cx="3767559" cy="2953752"/>
          </a:xfrm>
        </p:grpSpPr>
        <p:sp>
          <p:nvSpPr>
            <p:cNvPr id="41" name="Rectangle 63"/>
            <p:cNvSpPr/>
            <p:nvPr/>
          </p:nvSpPr>
          <p:spPr>
            <a:xfrm>
              <a:off x="5871033" y="2155997"/>
              <a:ext cx="3681352" cy="2152253"/>
            </a:xfrm>
            <a:prstGeom prst="rect">
              <a:avLst/>
            </a:prstGeom>
          </p:spPr>
          <p:txBody>
            <a:bodyPr wrap="square">
              <a:normAutofit/>
            </a:bodyPr>
            <a:lstStyle/>
            <a:p>
              <a:pPr algn="just">
                <a:lnSpc>
                  <a:spcPct val="120000"/>
                </a:lnSpc>
              </a:pPr>
              <a:r>
                <a:rPr lang="zh-CN" altLang="en-US" sz="1100" dirty="0">
                  <a:latin typeface="Arial"/>
                  <a:ea typeface="微软雅黑"/>
                  <a:sym typeface="Arial"/>
                </a:rPr>
                <a:t>此部分内容作为文字排版占位显示</a:t>
              </a:r>
              <a:endParaRPr lang="en-US" altLang="zh-CN" sz="1100" dirty="0">
                <a:latin typeface="Arial"/>
                <a:ea typeface="微软雅黑"/>
                <a:sym typeface="Arial"/>
              </a:endParaRPr>
            </a:p>
            <a:p>
              <a:pPr algn="just">
                <a:lnSpc>
                  <a:spcPct val="120000"/>
                </a:lnSpc>
              </a:pPr>
              <a:r>
                <a:rPr lang="zh-CN" altLang="en-US" sz="1100" dirty="0">
                  <a:latin typeface="Arial"/>
                  <a:ea typeface="微软雅黑"/>
                  <a:sym typeface="Arial"/>
                </a:rPr>
                <a:t>此部分内容作为文字排版占位显示此部分内容作为文字排版占位显示</a:t>
              </a:r>
              <a:br>
                <a:rPr lang="zh-CN" altLang="en-US" sz="1100" dirty="0">
                  <a:latin typeface="Arial"/>
                  <a:ea typeface="微软雅黑"/>
                  <a:sym typeface="Arial"/>
                </a:rPr>
              </a:br>
              <a:r>
                <a:rPr lang="zh-CN" altLang="en-US" sz="1100" dirty="0">
                  <a:latin typeface="Arial"/>
                  <a:ea typeface="微软雅黑"/>
                  <a:sym typeface="Arial"/>
                </a:rPr>
                <a:t>（建议使用主题字体）</a:t>
              </a:r>
            </a:p>
          </p:txBody>
        </p:sp>
        <p:sp>
          <p:nvSpPr>
            <p:cNvPr id="42" name="Rectangle: Rounded Corners 64"/>
            <p:cNvSpPr/>
            <p:nvPr/>
          </p:nvSpPr>
          <p:spPr>
            <a:xfrm>
              <a:off x="5827928" y="1354498"/>
              <a:ext cx="3767559" cy="631341"/>
            </a:xfrm>
            <a:prstGeom prst="roundRect">
              <a:avLst>
                <a:gd name="adj" fmla="val 50000"/>
              </a:avLst>
            </a:prstGeom>
            <a:solidFill>
              <a:srgbClr val="13436C"/>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92500" lnSpcReduction="10000"/>
            </a:bodyPr>
            <a:lstStyle/>
            <a:p>
              <a:r>
                <a:rPr lang="zh-CN" altLang="en-US" b="1" dirty="0">
                  <a:solidFill>
                    <a:schemeClr val="bg1"/>
                  </a:solidFill>
                  <a:latin typeface="Arial"/>
                  <a:ea typeface="微软雅黑"/>
                  <a:sym typeface="Arial"/>
                </a:rPr>
                <a:t>先关对策</a:t>
              </a: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1000"/>
                                        <p:tgtEl>
                                          <p:spTgt spid="9"/>
                                        </p:tgtEl>
                                      </p:cBhvr>
                                    </p:animEffect>
                                    <p:anim calcmode="lin" valueType="num">
                                      <p:cBhvr>
                                        <p:cTn id="12" dur="1000" fill="hold"/>
                                        <p:tgtEl>
                                          <p:spTgt spid="9"/>
                                        </p:tgtEl>
                                        <p:attrNameLst>
                                          <p:attrName>ppt_x</p:attrName>
                                        </p:attrNameLst>
                                      </p:cBhvr>
                                      <p:tavLst>
                                        <p:tav tm="0">
                                          <p:val>
                                            <p:strVal val="#ppt_x"/>
                                          </p:val>
                                        </p:tav>
                                        <p:tav tm="100000">
                                          <p:val>
                                            <p:strVal val="#ppt_x"/>
                                          </p:val>
                                        </p:tav>
                                      </p:tavLst>
                                    </p:anim>
                                    <p:anim calcmode="lin" valueType="num">
                                      <p:cBhvr>
                                        <p:cTn id="13" dur="1000" fill="hold"/>
                                        <p:tgtEl>
                                          <p:spTgt spid="9"/>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1000"/>
                                        <p:tgtEl>
                                          <p:spTgt spid="35"/>
                                        </p:tgtEl>
                                      </p:cBhvr>
                                    </p:animEffect>
                                    <p:anim calcmode="lin" valueType="num">
                                      <p:cBhvr>
                                        <p:cTn id="18" dur="1000" fill="hold"/>
                                        <p:tgtEl>
                                          <p:spTgt spid="35"/>
                                        </p:tgtEl>
                                        <p:attrNameLst>
                                          <p:attrName>ppt_x</p:attrName>
                                        </p:attrNameLst>
                                      </p:cBhvr>
                                      <p:tavLst>
                                        <p:tav tm="0">
                                          <p:val>
                                            <p:strVal val="#ppt_x"/>
                                          </p:val>
                                        </p:tav>
                                        <p:tav tm="100000">
                                          <p:val>
                                            <p:strVal val="#ppt_x"/>
                                          </p:val>
                                        </p:tav>
                                      </p:tavLst>
                                    </p:anim>
                                    <p:anim calcmode="lin" valueType="num">
                                      <p:cBhvr>
                                        <p:cTn id="19" dur="1000" fill="hold"/>
                                        <p:tgtEl>
                                          <p:spTgt spid="35"/>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fade">
                                      <p:cBhvr>
                                        <p:cTn id="23" dur="1000"/>
                                        <p:tgtEl>
                                          <p:spTgt spid="40"/>
                                        </p:tgtEl>
                                      </p:cBhvr>
                                    </p:animEffect>
                                    <p:anim calcmode="lin" valueType="num">
                                      <p:cBhvr>
                                        <p:cTn id="24" dur="1000" fill="hold"/>
                                        <p:tgtEl>
                                          <p:spTgt spid="40"/>
                                        </p:tgtEl>
                                        <p:attrNameLst>
                                          <p:attrName>ppt_x</p:attrName>
                                        </p:attrNameLst>
                                      </p:cBhvr>
                                      <p:tavLst>
                                        <p:tav tm="0">
                                          <p:val>
                                            <p:strVal val="#ppt_x"/>
                                          </p:val>
                                        </p:tav>
                                        <p:tav tm="100000">
                                          <p:val>
                                            <p:strVal val="#ppt_x"/>
                                          </p:val>
                                        </p:tav>
                                      </p:tavLst>
                                    </p:anim>
                                    <p:anim calcmode="lin" valueType="num">
                                      <p:cBhvr>
                                        <p:cTn id="25"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a:off x="0" y="1194597"/>
            <a:ext cx="3392882" cy="3392882"/>
          </a:xfrm>
          <a:prstGeom prst="rect">
            <a:avLst/>
          </a:prstGeom>
          <a:blipFill dpi="0" rotWithShape="1">
            <a:blip r:embed="rId2">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30" name="组合 29"/>
          <p:cNvGrpSpPr/>
          <p:nvPr/>
        </p:nvGrpSpPr>
        <p:grpSpPr>
          <a:xfrm>
            <a:off x="3221852" y="1410625"/>
            <a:ext cx="1863207" cy="462926"/>
            <a:chOff x="3221852" y="1410625"/>
            <a:chExt cx="1863207" cy="462926"/>
          </a:xfrm>
        </p:grpSpPr>
        <p:sp>
          <p:nvSpPr>
            <p:cNvPr id="5" name="Rectangle: Rounded Corners 5"/>
            <p:cNvSpPr/>
            <p:nvPr/>
          </p:nvSpPr>
          <p:spPr>
            <a:xfrm>
              <a:off x="3221852" y="1410625"/>
              <a:ext cx="1863207" cy="462926"/>
            </a:xfrm>
            <a:prstGeom prst="roundRect">
              <a:avLst>
                <a:gd name="adj" fmla="val 50000"/>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45720" rIns="91440" bIns="45720" anchor="ctr" anchorCtr="0" forceAA="0" compatLnSpc="1">
              <a:normAutofit fontScale="92500" lnSpcReduction="10000"/>
            </a:bodyPr>
            <a:lstStyle/>
            <a:p>
              <a:pPr lvl="0" algn="r"/>
              <a:r>
                <a:rPr lang="zh-CN" altLang="en-US" b="1" dirty="0">
                  <a:solidFill>
                    <a:schemeClr val="bg1"/>
                  </a:solidFill>
                  <a:latin typeface="Arial"/>
                  <a:ea typeface="微软雅黑"/>
                  <a:sym typeface="Arial"/>
                </a:rPr>
                <a:t>研究总结</a:t>
              </a:r>
            </a:p>
          </p:txBody>
        </p:sp>
        <p:sp>
          <p:nvSpPr>
            <p:cNvPr id="6" name="Freeform: Shape 4"/>
            <p:cNvSpPr/>
            <p:nvPr/>
          </p:nvSpPr>
          <p:spPr bwMode="auto">
            <a:xfrm>
              <a:off x="3426346" y="1506690"/>
              <a:ext cx="367352" cy="270792"/>
            </a:xfrm>
            <a:custGeom>
              <a:avLst/>
              <a:gdLst/>
              <a:ahLst/>
              <a:cxnLst>
                <a:cxn ang="0">
                  <a:pos x="10" y="45"/>
                </a:cxn>
                <a:cxn ang="0">
                  <a:pos x="28" y="45"/>
                </a:cxn>
                <a:cxn ang="0">
                  <a:pos x="4" y="30"/>
                </a:cxn>
                <a:cxn ang="0">
                  <a:pos x="65" y="50"/>
                </a:cxn>
                <a:cxn ang="0">
                  <a:pos x="77" y="52"/>
                </a:cxn>
                <a:cxn ang="0">
                  <a:pos x="86" y="46"/>
                </a:cxn>
                <a:cxn ang="0">
                  <a:pos x="94" y="59"/>
                </a:cxn>
                <a:cxn ang="0">
                  <a:pos x="73" y="69"/>
                </a:cxn>
                <a:cxn ang="0">
                  <a:pos x="23" y="59"/>
                </a:cxn>
                <a:cxn ang="0">
                  <a:pos x="3" y="49"/>
                </a:cxn>
                <a:cxn ang="0">
                  <a:pos x="22" y="49"/>
                </a:cxn>
                <a:cxn ang="0">
                  <a:pos x="28" y="52"/>
                </a:cxn>
                <a:cxn ang="0">
                  <a:pos x="45" y="57"/>
                </a:cxn>
                <a:cxn ang="0">
                  <a:pos x="45" y="49"/>
                </a:cxn>
                <a:cxn ang="0">
                  <a:pos x="51" y="47"/>
                </a:cxn>
                <a:cxn ang="0">
                  <a:pos x="51" y="51"/>
                </a:cxn>
                <a:cxn ang="0">
                  <a:pos x="60" y="47"/>
                </a:cxn>
                <a:cxn ang="0">
                  <a:pos x="89" y="30"/>
                </a:cxn>
                <a:cxn ang="0">
                  <a:pos x="70" y="30"/>
                </a:cxn>
                <a:cxn ang="0">
                  <a:pos x="70" y="33"/>
                </a:cxn>
                <a:cxn ang="0">
                  <a:pos x="71" y="40"/>
                </a:cxn>
                <a:cxn ang="0">
                  <a:pos x="72" y="41"/>
                </a:cxn>
                <a:cxn ang="0">
                  <a:pos x="87" y="41"/>
                </a:cxn>
                <a:cxn ang="0">
                  <a:pos x="88" y="34"/>
                </a:cxn>
                <a:cxn ang="0">
                  <a:pos x="89" y="31"/>
                </a:cxn>
                <a:cxn ang="0">
                  <a:pos x="63" y="24"/>
                </a:cxn>
                <a:cxn ang="0">
                  <a:pos x="33" y="14"/>
                </a:cxn>
                <a:cxn ang="0">
                  <a:pos x="36" y="33"/>
                </a:cxn>
                <a:cxn ang="0">
                  <a:pos x="42" y="43"/>
                </a:cxn>
                <a:cxn ang="0">
                  <a:pos x="49" y="44"/>
                </a:cxn>
                <a:cxn ang="0">
                  <a:pos x="55" y="43"/>
                </a:cxn>
                <a:cxn ang="0">
                  <a:pos x="61" y="33"/>
                </a:cxn>
              </a:cxnLst>
              <a:rect l="0" t="0" r="r" b="b"/>
              <a:pathLst>
                <a:path w="94" h="69">
                  <a:moveTo>
                    <a:pt x="2" y="45"/>
                  </a:moveTo>
                  <a:cubicBezTo>
                    <a:pt x="10" y="45"/>
                    <a:pt x="10" y="45"/>
                    <a:pt x="10" y="45"/>
                  </a:cubicBezTo>
                  <a:cubicBezTo>
                    <a:pt x="13" y="48"/>
                    <a:pt x="17" y="48"/>
                    <a:pt x="20" y="45"/>
                  </a:cubicBezTo>
                  <a:cubicBezTo>
                    <a:pt x="28" y="45"/>
                    <a:pt x="28" y="45"/>
                    <a:pt x="28" y="45"/>
                  </a:cubicBezTo>
                  <a:cubicBezTo>
                    <a:pt x="27" y="40"/>
                    <a:pt x="26" y="35"/>
                    <a:pt x="26" y="30"/>
                  </a:cubicBezTo>
                  <a:cubicBezTo>
                    <a:pt x="22" y="19"/>
                    <a:pt x="7" y="20"/>
                    <a:pt x="4" y="30"/>
                  </a:cubicBezTo>
                  <a:cubicBezTo>
                    <a:pt x="2" y="45"/>
                    <a:pt x="2" y="45"/>
                    <a:pt x="2" y="45"/>
                  </a:cubicBezTo>
                  <a:close/>
                  <a:moveTo>
                    <a:pt x="65" y="50"/>
                  </a:moveTo>
                  <a:cubicBezTo>
                    <a:pt x="73" y="46"/>
                    <a:pt x="73" y="46"/>
                    <a:pt x="73" y="46"/>
                  </a:cubicBezTo>
                  <a:cubicBezTo>
                    <a:pt x="77" y="52"/>
                    <a:pt x="77" y="52"/>
                    <a:pt x="77" y="52"/>
                  </a:cubicBezTo>
                  <a:cubicBezTo>
                    <a:pt x="82" y="52"/>
                    <a:pt x="82" y="52"/>
                    <a:pt x="82" y="52"/>
                  </a:cubicBezTo>
                  <a:cubicBezTo>
                    <a:pt x="86" y="46"/>
                    <a:pt x="86" y="46"/>
                    <a:pt x="86" y="46"/>
                  </a:cubicBezTo>
                  <a:cubicBezTo>
                    <a:pt x="94" y="50"/>
                    <a:pt x="94" y="50"/>
                    <a:pt x="94" y="50"/>
                  </a:cubicBezTo>
                  <a:cubicBezTo>
                    <a:pt x="94" y="59"/>
                    <a:pt x="94" y="59"/>
                    <a:pt x="94" y="59"/>
                  </a:cubicBezTo>
                  <a:cubicBezTo>
                    <a:pt x="73" y="59"/>
                    <a:pt x="73" y="59"/>
                    <a:pt x="73" y="59"/>
                  </a:cubicBezTo>
                  <a:cubicBezTo>
                    <a:pt x="73" y="69"/>
                    <a:pt x="73" y="69"/>
                    <a:pt x="73" y="69"/>
                  </a:cubicBezTo>
                  <a:cubicBezTo>
                    <a:pt x="23" y="69"/>
                    <a:pt x="23" y="69"/>
                    <a:pt x="23" y="69"/>
                  </a:cubicBezTo>
                  <a:cubicBezTo>
                    <a:pt x="23" y="59"/>
                    <a:pt x="23" y="59"/>
                    <a:pt x="23" y="59"/>
                  </a:cubicBezTo>
                  <a:cubicBezTo>
                    <a:pt x="0" y="59"/>
                    <a:pt x="0" y="59"/>
                    <a:pt x="0" y="59"/>
                  </a:cubicBezTo>
                  <a:cubicBezTo>
                    <a:pt x="0" y="55"/>
                    <a:pt x="1" y="52"/>
                    <a:pt x="3" y="49"/>
                  </a:cubicBezTo>
                  <a:cubicBezTo>
                    <a:pt x="5" y="49"/>
                    <a:pt x="7" y="49"/>
                    <a:pt x="8" y="49"/>
                  </a:cubicBezTo>
                  <a:cubicBezTo>
                    <a:pt x="13" y="54"/>
                    <a:pt x="17" y="54"/>
                    <a:pt x="22" y="49"/>
                  </a:cubicBezTo>
                  <a:cubicBezTo>
                    <a:pt x="23" y="49"/>
                    <a:pt x="25" y="49"/>
                    <a:pt x="27" y="49"/>
                  </a:cubicBezTo>
                  <a:cubicBezTo>
                    <a:pt x="27" y="50"/>
                    <a:pt x="28" y="51"/>
                    <a:pt x="28" y="52"/>
                  </a:cubicBezTo>
                  <a:cubicBezTo>
                    <a:pt x="37" y="47"/>
                    <a:pt x="37" y="47"/>
                    <a:pt x="37" y="47"/>
                  </a:cubicBezTo>
                  <a:cubicBezTo>
                    <a:pt x="45" y="57"/>
                    <a:pt x="45" y="57"/>
                    <a:pt x="45" y="57"/>
                  </a:cubicBezTo>
                  <a:cubicBezTo>
                    <a:pt x="47" y="51"/>
                    <a:pt x="47" y="51"/>
                    <a:pt x="47" y="51"/>
                  </a:cubicBezTo>
                  <a:cubicBezTo>
                    <a:pt x="45" y="49"/>
                    <a:pt x="45" y="49"/>
                    <a:pt x="45" y="49"/>
                  </a:cubicBezTo>
                  <a:cubicBezTo>
                    <a:pt x="47" y="47"/>
                    <a:pt x="47" y="47"/>
                    <a:pt x="47" y="47"/>
                  </a:cubicBezTo>
                  <a:cubicBezTo>
                    <a:pt x="51" y="47"/>
                    <a:pt x="51" y="47"/>
                    <a:pt x="51" y="47"/>
                  </a:cubicBezTo>
                  <a:cubicBezTo>
                    <a:pt x="52" y="49"/>
                    <a:pt x="52" y="49"/>
                    <a:pt x="52" y="49"/>
                  </a:cubicBezTo>
                  <a:cubicBezTo>
                    <a:pt x="51" y="51"/>
                    <a:pt x="51" y="51"/>
                    <a:pt x="51" y="51"/>
                  </a:cubicBezTo>
                  <a:cubicBezTo>
                    <a:pt x="53" y="56"/>
                    <a:pt x="53" y="56"/>
                    <a:pt x="53" y="56"/>
                  </a:cubicBezTo>
                  <a:cubicBezTo>
                    <a:pt x="60" y="47"/>
                    <a:pt x="60" y="47"/>
                    <a:pt x="60" y="47"/>
                  </a:cubicBezTo>
                  <a:cubicBezTo>
                    <a:pt x="65" y="50"/>
                    <a:pt x="65" y="50"/>
                    <a:pt x="65" y="50"/>
                  </a:cubicBezTo>
                  <a:close/>
                  <a:moveTo>
                    <a:pt x="89" y="30"/>
                  </a:moveTo>
                  <a:cubicBezTo>
                    <a:pt x="89" y="24"/>
                    <a:pt x="85" y="21"/>
                    <a:pt x="79" y="20"/>
                  </a:cubicBezTo>
                  <a:cubicBezTo>
                    <a:pt x="74" y="20"/>
                    <a:pt x="70" y="24"/>
                    <a:pt x="70" y="30"/>
                  </a:cubicBezTo>
                  <a:cubicBezTo>
                    <a:pt x="70" y="30"/>
                    <a:pt x="70" y="30"/>
                    <a:pt x="70" y="30"/>
                  </a:cubicBezTo>
                  <a:cubicBezTo>
                    <a:pt x="70" y="31"/>
                    <a:pt x="70" y="32"/>
                    <a:pt x="70" y="33"/>
                  </a:cubicBezTo>
                  <a:cubicBezTo>
                    <a:pt x="70" y="33"/>
                    <a:pt x="70" y="34"/>
                    <a:pt x="71" y="34"/>
                  </a:cubicBezTo>
                  <a:cubicBezTo>
                    <a:pt x="71" y="40"/>
                    <a:pt x="71" y="40"/>
                    <a:pt x="71" y="40"/>
                  </a:cubicBezTo>
                  <a:cubicBezTo>
                    <a:pt x="71" y="41"/>
                    <a:pt x="71" y="41"/>
                    <a:pt x="71" y="41"/>
                  </a:cubicBezTo>
                  <a:cubicBezTo>
                    <a:pt x="72" y="41"/>
                    <a:pt x="72" y="41"/>
                    <a:pt x="72" y="41"/>
                  </a:cubicBezTo>
                  <a:cubicBezTo>
                    <a:pt x="77" y="46"/>
                    <a:pt x="81" y="45"/>
                    <a:pt x="87" y="41"/>
                  </a:cubicBezTo>
                  <a:cubicBezTo>
                    <a:pt x="87" y="41"/>
                    <a:pt x="87" y="41"/>
                    <a:pt x="87" y="41"/>
                  </a:cubicBezTo>
                  <a:cubicBezTo>
                    <a:pt x="87" y="40"/>
                    <a:pt x="87" y="40"/>
                    <a:pt x="87" y="40"/>
                  </a:cubicBezTo>
                  <a:cubicBezTo>
                    <a:pt x="88" y="34"/>
                    <a:pt x="88" y="34"/>
                    <a:pt x="88" y="34"/>
                  </a:cubicBezTo>
                  <a:cubicBezTo>
                    <a:pt x="88" y="34"/>
                    <a:pt x="89" y="33"/>
                    <a:pt x="89" y="33"/>
                  </a:cubicBezTo>
                  <a:cubicBezTo>
                    <a:pt x="89" y="33"/>
                    <a:pt x="89" y="31"/>
                    <a:pt x="89" y="31"/>
                  </a:cubicBezTo>
                  <a:cubicBezTo>
                    <a:pt x="89" y="30"/>
                    <a:pt x="89" y="30"/>
                    <a:pt x="89" y="30"/>
                  </a:cubicBezTo>
                  <a:close/>
                  <a:moveTo>
                    <a:pt x="63" y="24"/>
                  </a:moveTo>
                  <a:cubicBezTo>
                    <a:pt x="66" y="14"/>
                    <a:pt x="66" y="14"/>
                    <a:pt x="66" y="14"/>
                  </a:cubicBezTo>
                  <a:cubicBezTo>
                    <a:pt x="59" y="13"/>
                    <a:pt x="47" y="0"/>
                    <a:pt x="33" y="14"/>
                  </a:cubicBezTo>
                  <a:cubicBezTo>
                    <a:pt x="35" y="24"/>
                    <a:pt x="35" y="24"/>
                    <a:pt x="35" y="24"/>
                  </a:cubicBezTo>
                  <a:cubicBezTo>
                    <a:pt x="35" y="27"/>
                    <a:pt x="35" y="30"/>
                    <a:pt x="36" y="33"/>
                  </a:cubicBezTo>
                  <a:cubicBezTo>
                    <a:pt x="37" y="37"/>
                    <a:pt x="39" y="40"/>
                    <a:pt x="41" y="43"/>
                  </a:cubicBezTo>
                  <a:cubicBezTo>
                    <a:pt x="42" y="43"/>
                    <a:pt x="42" y="43"/>
                    <a:pt x="42" y="43"/>
                  </a:cubicBezTo>
                  <a:cubicBezTo>
                    <a:pt x="42" y="44"/>
                    <a:pt x="42" y="44"/>
                    <a:pt x="42" y="44"/>
                  </a:cubicBezTo>
                  <a:cubicBezTo>
                    <a:pt x="45" y="44"/>
                    <a:pt x="47" y="44"/>
                    <a:pt x="49" y="44"/>
                  </a:cubicBezTo>
                  <a:cubicBezTo>
                    <a:pt x="51" y="44"/>
                    <a:pt x="53" y="44"/>
                    <a:pt x="55" y="44"/>
                  </a:cubicBezTo>
                  <a:cubicBezTo>
                    <a:pt x="55" y="43"/>
                    <a:pt x="55" y="43"/>
                    <a:pt x="55" y="43"/>
                  </a:cubicBezTo>
                  <a:cubicBezTo>
                    <a:pt x="56" y="43"/>
                    <a:pt x="56" y="43"/>
                    <a:pt x="56" y="43"/>
                  </a:cubicBezTo>
                  <a:cubicBezTo>
                    <a:pt x="58" y="40"/>
                    <a:pt x="60" y="37"/>
                    <a:pt x="61" y="33"/>
                  </a:cubicBezTo>
                  <a:cubicBezTo>
                    <a:pt x="62" y="30"/>
                    <a:pt x="63" y="27"/>
                    <a:pt x="63" y="24"/>
                  </a:cubicBezTo>
                  <a:close/>
                </a:path>
              </a:pathLst>
            </a:custGeom>
            <a:solidFill>
              <a:schemeClr val="bg1"/>
            </a:solidFill>
            <a:ln w="9525">
              <a:noFill/>
              <a:round/>
            </a:ln>
          </p:spPr>
          <p:txBody>
            <a:bodyPr anchor="ctr"/>
            <a:lstStyle/>
            <a:p>
              <a:pPr algn="ctr"/>
              <a:endParaRPr>
                <a:latin typeface="Arial"/>
                <a:ea typeface="微软雅黑"/>
                <a:sym typeface="Arial"/>
              </a:endParaRPr>
            </a:p>
          </p:txBody>
        </p:sp>
      </p:grpSp>
      <p:sp>
        <p:nvSpPr>
          <p:cNvPr id="20" name="Freeform: Shape 25"/>
          <p:cNvSpPr/>
          <p:nvPr/>
        </p:nvSpPr>
        <p:spPr bwMode="auto">
          <a:xfrm>
            <a:off x="4806401" y="2271181"/>
            <a:ext cx="114102" cy="114858"/>
          </a:xfrm>
          <a:custGeom>
            <a:avLst/>
            <a:gdLst>
              <a:gd name="T0" fmla="*/ 32 w 64"/>
              <a:gd name="T1" fmla="*/ 0 h 64"/>
              <a:gd name="T2" fmla="*/ 0 w 64"/>
              <a:gd name="T3" fmla="*/ 32 h 64"/>
              <a:gd name="T4" fmla="*/ 32 w 64"/>
              <a:gd name="T5" fmla="*/ 64 h 64"/>
              <a:gd name="T6" fmla="*/ 64 w 64"/>
              <a:gd name="T7" fmla="*/ 32 h 64"/>
              <a:gd name="T8" fmla="*/ 32 w 64"/>
              <a:gd name="T9" fmla="*/ 0 h 64"/>
              <a:gd name="T10" fmla="*/ 51 w 64"/>
              <a:gd name="T11" fmla="*/ 47 h 64"/>
              <a:gd name="T12" fmla="*/ 17 w 64"/>
              <a:gd name="T13" fmla="*/ 50 h 64"/>
              <a:gd name="T14" fmla="*/ 14 w 64"/>
              <a:gd name="T15" fmla="*/ 16 h 64"/>
              <a:gd name="T16" fmla="*/ 48 w 64"/>
              <a:gd name="T17" fmla="*/ 14 h 64"/>
              <a:gd name="T18" fmla="*/ 51 w 64"/>
              <a:gd name="T19" fmla="*/ 47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0"/>
                </a:moveTo>
                <a:cubicBezTo>
                  <a:pt x="15" y="0"/>
                  <a:pt x="0" y="14"/>
                  <a:pt x="0" y="32"/>
                </a:cubicBezTo>
                <a:cubicBezTo>
                  <a:pt x="0" y="49"/>
                  <a:pt x="15" y="64"/>
                  <a:pt x="32" y="64"/>
                </a:cubicBezTo>
                <a:cubicBezTo>
                  <a:pt x="50" y="64"/>
                  <a:pt x="64" y="49"/>
                  <a:pt x="64" y="32"/>
                </a:cubicBezTo>
                <a:cubicBezTo>
                  <a:pt x="64" y="14"/>
                  <a:pt x="50" y="0"/>
                  <a:pt x="32" y="0"/>
                </a:cubicBezTo>
                <a:close/>
                <a:moveTo>
                  <a:pt x="51" y="47"/>
                </a:moveTo>
                <a:cubicBezTo>
                  <a:pt x="42" y="57"/>
                  <a:pt x="27" y="59"/>
                  <a:pt x="17" y="50"/>
                </a:cubicBezTo>
                <a:cubicBezTo>
                  <a:pt x="7" y="41"/>
                  <a:pt x="6" y="26"/>
                  <a:pt x="14" y="16"/>
                </a:cubicBezTo>
                <a:cubicBezTo>
                  <a:pt x="23" y="6"/>
                  <a:pt x="38" y="5"/>
                  <a:pt x="48" y="14"/>
                </a:cubicBezTo>
                <a:cubicBezTo>
                  <a:pt x="58" y="22"/>
                  <a:pt x="59" y="37"/>
                  <a:pt x="51"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21" name="Freeform: Shape 26"/>
          <p:cNvSpPr/>
          <p:nvPr/>
        </p:nvSpPr>
        <p:spPr bwMode="auto">
          <a:xfrm>
            <a:off x="4835114" y="2299895"/>
            <a:ext cx="31737" cy="32492"/>
          </a:xfrm>
          <a:custGeom>
            <a:avLst/>
            <a:gdLst>
              <a:gd name="T0" fmla="*/ 16 w 18"/>
              <a:gd name="T1" fmla="*/ 0 h 18"/>
              <a:gd name="T2" fmla="*/ 0 w 18"/>
              <a:gd name="T3" fmla="*/ 16 h 18"/>
              <a:gd name="T4" fmla="*/ 0 w 18"/>
              <a:gd name="T5" fmla="*/ 16 h 18"/>
              <a:gd name="T6" fmla="*/ 2 w 18"/>
              <a:gd name="T7" fmla="*/ 18 h 18"/>
              <a:gd name="T8" fmla="*/ 4 w 18"/>
              <a:gd name="T9" fmla="*/ 16 h 18"/>
              <a:gd name="T10" fmla="*/ 4 w 18"/>
              <a:gd name="T11" fmla="*/ 16 h 18"/>
              <a:gd name="T12" fmla="*/ 16 w 18"/>
              <a:gd name="T13" fmla="*/ 4 h 18"/>
              <a:gd name="T14" fmla="*/ 18 w 18"/>
              <a:gd name="T15" fmla="*/ 2 h 18"/>
              <a:gd name="T16" fmla="*/ 16 w 18"/>
              <a:gd name="T17"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 h="18">
                <a:moveTo>
                  <a:pt x="16" y="0"/>
                </a:moveTo>
                <a:cubicBezTo>
                  <a:pt x="8" y="0"/>
                  <a:pt x="0" y="7"/>
                  <a:pt x="0" y="16"/>
                </a:cubicBezTo>
                <a:cubicBezTo>
                  <a:pt x="0" y="16"/>
                  <a:pt x="0" y="16"/>
                  <a:pt x="0" y="16"/>
                </a:cubicBezTo>
                <a:cubicBezTo>
                  <a:pt x="0" y="17"/>
                  <a:pt x="1" y="18"/>
                  <a:pt x="2" y="18"/>
                </a:cubicBezTo>
                <a:cubicBezTo>
                  <a:pt x="4" y="18"/>
                  <a:pt x="4" y="17"/>
                  <a:pt x="4" y="16"/>
                </a:cubicBezTo>
                <a:cubicBezTo>
                  <a:pt x="4" y="16"/>
                  <a:pt x="4" y="16"/>
                  <a:pt x="4" y="16"/>
                </a:cubicBezTo>
                <a:cubicBezTo>
                  <a:pt x="4" y="9"/>
                  <a:pt x="10" y="4"/>
                  <a:pt x="16" y="4"/>
                </a:cubicBezTo>
                <a:cubicBezTo>
                  <a:pt x="18" y="4"/>
                  <a:pt x="18" y="3"/>
                  <a:pt x="18" y="2"/>
                </a:cubicBezTo>
                <a:cubicBezTo>
                  <a:pt x="18" y="1"/>
                  <a:pt x="18" y="0"/>
                  <a:pt x="1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22" name="Freeform: Shape 27"/>
          <p:cNvSpPr/>
          <p:nvPr/>
        </p:nvSpPr>
        <p:spPr bwMode="auto">
          <a:xfrm>
            <a:off x="4748972" y="2221308"/>
            <a:ext cx="228959" cy="193445"/>
          </a:xfrm>
          <a:custGeom>
            <a:avLst/>
            <a:gdLst>
              <a:gd name="T0" fmla="*/ 118 w 128"/>
              <a:gd name="T1" fmla="*/ 24 h 108"/>
              <a:gd name="T2" fmla="*/ 101 w 128"/>
              <a:gd name="T3" fmla="*/ 21 h 108"/>
              <a:gd name="T4" fmla="*/ 96 w 128"/>
              <a:gd name="T5" fmla="*/ 7 h 108"/>
              <a:gd name="T6" fmla="*/ 84 w 128"/>
              <a:gd name="T7" fmla="*/ 0 h 108"/>
              <a:gd name="T8" fmla="*/ 44 w 128"/>
              <a:gd name="T9" fmla="*/ 0 h 108"/>
              <a:gd name="T10" fmla="*/ 33 w 128"/>
              <a:gd name="T11" fmla="*/ 7 h 108"/>
              <a:gd name="T12" fmla="*/ 28 w 128"/>
              <a:gd name="T13" fmla="*/ 21 h 108"/>
              <a:gd name="T14" fmla="*/ 10 w 128"/>
              <a:gd name="T15" fmla="*/ 24 h 108"/>
              <a:gd name="T16" fmla="*/ 0 w 128"/>
              <a:gd name="T17" fmla="*/ 36 h 108"/>
              <a:gd name="T18" fmla="*/ 0 w 128"/>
              <a:gd name="T19" fmla="*/ 96 h 108"/>
              <a:gd name="T20" fmla="*/ 12 w 128"/>
              <a:gd name="T21" fmla="*/ 108 h 108"/>
              <a:gd name="T22" fmla="*/ 116 w 128"/>
              <a:gd name="T23" fmla="*/ 108 h 108"/>
              <a:gd name="T24" fmla="*/ 128 w 128"/>
              <a:gd name="T25" fmla="*/ 96 h 108"/>
              <a:gd name="T26" fmla="*/ 128 w 128"/>
              <a:gd name="T27" fmla="*/ 36 h 108"/>
              <a:gd name="T28" fmla="*/ 118 w 128"/>
              <a:gd name="T29" fmla="*/ 24 h 108"/>
              <a:gd name="T30" fmla="*/ 120 w 128"/>
              <a:gd name="T31" fmla="*/ 96 h 108"/>
              <a:gd name="T32" fmla="*/ 116 w 128"/>
              <a:gd name="T33" fmla="*/ 100 h 108"/>
              <a:gd name="T34" fmla="*/ 12 w 128"/>
              <a:gd name="T35" fmla="*/ 100 h 108"/>
              <a:gd name="T36" fmla="*/ 8 w 128"/>
              <a:gd name="T37" fmla="*/ 96 h 108"/>
              <a:gd name="T38" fmla="*/ 8 w 128"/>
              <a:gd name="T39" fmla="*/ 36 h 108"/>
              <a:gd name="T40" fmla="*/ 12 w 128"/>
              <a:gd name="T41" fmla="*/ 32 h 108"/>
              <a:gd name="T42" fmla="*/ 34 w 128"/>
              <a:gd name="T43" fmla="*/ 28 h 108"/>
              <a:gd name="T44" fmla="*/ 41 w 128"/>
              <a:gd name="T45" fmla="*/ 10 h 108"/>
              <a:gd name="T46" fmla="*/ 44 w 128"/>
              <a:gd name="T47" fmla="*/ 8 h 108"/>
              <a:gd name="T48" fmla="*/ 84 w 128"/>
              <a:gd name="T49" fmla="*/ 8 h 108"/>
              <a:gd name="T50" fmla="*/ 88 w 128"/>
              <a:gd name="T51" fmla="*/ 10 h 108"/>
              <a:gd name="T52" fmla="*/ 95 w 128"/>
              <a:gd name="T53" fmla="*/ 28 h 108"/>
              <a:gd name="T54" fmla="*/ 117 w 128"/>
              <a:gd name="T55" fmla="*/ 32 h 108"/>
              <a:gd name="T56" fmla="*/ 120 w 128"/>
              <a:gd name="T57" fmla="*/ 36 h 108"/>
              <a:gd name="T58" fmla="*/ 120 w 128"/>
              <a:gd name="T59"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08">
                <a:moveTo>
                  <a:pt x="118" y="24"/>
                </a:moveTo>
                <a:cubicBezTo>
                  <a:pt x="101" y="21"/>
                  <a:pt x="101" y="21"/>
                  <a:pt x="101" y="21"/>
                </a:cubicBezTo>
                <a:cubicBezTo>
                  <a:pt x="96" y="7"/>
                  <a:pt x="96" y="7"/>
                  <a:pt x="96" y="7"/>
                </a:cubicBezTo>
                <a:cubicBezTo>
                  <a:pt x="94" y="3"/>
                  <a:pt x="89" y="0"/>
                  <a:pt x="84" y="0"/>
                </a:cubicBezTo>
                <a:cubicBezTo>
                  <a:pt x="44" y="0"/>
                  <a:pt x="44" y="0"/>
                  <a:pt x="44" y="0"/>
                </a:cubicBezTo>
                <a:cubicBezTo>
                  <a:pt x="40" y="0"/>
                  <a:pt x="35" y="3"/>
                  <a:pt x="33" y="7"/>
                </a:cubicBezTo>
                <a:cubicBezTo>
                  <a:pt x="28" y="21"/>
                  <a:pt x="28" y="21"/>
                  <a:pt x="28" y="21"/>
                </a:cubicBezTo>
                <a:cubicBezTo>
                  <a:pt x="10" y="24"/>
                  <a:pt x="10" y="24"/>
                  <a:pt x="10" y="24"/>
                </a:cubicBezTo>
                <a:cubicBezTo>
                  <a:pt x="5" y="25"/>
                  <a:pt x="0" y="30"/>
                  <a:pt x="0" y="36"/>
                </a:cubicBezTo>
                <a:cubicBezTo>
                  <a:pt x="0" y="96"/>
                  <a:pt x="0" y="96"/>
                  <a:pt x="0" y="96"/>
                </a:cubicBezTo>
                <a:cubicBezTo>
                  <a:pt x="0" y="102"/>
                  <a:pt x="6" y="108"/>
                  <a:pt x="12" y="108"/>
                </a:cubicBezTo>
                <a:cubicBezTo>
                  <a:pt x="116" y="108"/>
                  <a:pt x="116" y="108"/>
                  <a:pt x="116" y="108"/>
                </a:cubicBezTo>
                <a:cubicBezTo>
                  <a:pt x="123" y="108"/>
                  <a:pt x="128" y="102"/>
                  <a:pt x="128" y="96"/>
                </a:cubicBezTo>
                <a:cubicBezTo>
                  <a:pt x="128" y="36"/>
                  <a:pt x="128" y="36"/>
                  <a:pt x="128" y="36"/>
                </a:cubicBezTo>
                <a:cubicBezTo>
                  <a:pt x="128" y="30"/>
                  <a:pt x="124" y="25"/>
                  <a:pt x="118" y="24"/>
                </a:cubicBezTo>
                <a:close/>
                <a:moveTo>
                  <a:pt x="120" y="96"/>
                </a:moveTo>
                <a:cubicBezTo>
                  <a:pt x="120" y="98"/>
                  <a:pt x="119" y="100"/>
                  <a:pt x="116" y="100"/>
                </a:cubicBezTo>
                <a:cubicBezTo>
                  <a:pt x="12" y="100"/>
                  <a:pt x="12" y="100"/>
                  <a:pt x="12" y="100"/>
                </a:cubicBezTo>
                <a:cubicBezTo>
                  <a:pt x="10" y="100"/>
                  <a:pt x="8" y="98"/>
                  <a:pt x="8" y="96"/>
                </a:cubicBezTo>
                <a:cubicBezTo>
                  <a:pt x="8" y="36"/>
                  <a:pt x="8" y="36"/>
                  <a:pt x="8" y="36"/>
                </a:cubicBezTo>
                <a:cubicBezTo>
                  <a:pt x="8" y="34"/>
                  <a:pt x="10" y="32"/>
                  <a:pt x="12" y="32"/>
                </a:cubicBezTo>
                <a:cubicBezTo>
                  <a:pt x="34" y="28"/>
                  <a:pt x="34" y="28"/>
                  <a:pt x="34" y="28"/>
                </a:cubicBezTo>
                <a:cubicBezTo>
                  <a:pt x="41" y="10"/>
                  <a:pt x="41" y="10"/>
                  <a:pt x="41" y="10"/>
                </a:cubicBezTo>
                <a:cubicBezTo>
                  <a:pt x="41" y="9"/>
                  <a:pt x="43" y="8"/>
                  <a:pt x="44" y="8"/>
                </a:cubicBezTo>
                <a:cubicBezTo>
                  <a:pt x="84" y="8"/>
                  <a:pt x="84" y="8"/>
                  <a:pt x="84" y="8"/>
                </a:cubicBezTo>
                <a:cubicBezTo>
                  <a:pt x="86" y="8"/>
                  <a:pt x="88" y="9"/>
                  <a:pt x="88" y="10"/>
                </a:cubicBezTo>
                <a:cubicBezTo>
                  <a:pt x="95" y="28"/>
                  <a:pt x="95" y="28"/>
                  <a:pt x="95" y="28"/>
                </a:cubicBezTo>
                <a:cubicBezTo>
                  <a:pt x="117" y="32"/>
                  <a:pt x="117" y="32"/>
                  <a:pt x="117" y="32"/>
                </a:cubicBezTo>
                <a:cubicBezTo>
                  <a:pt x="119" y="32"/>
                  <a:pt x="120" y="34"/>
                  <a:pt x="120" y="36"/>
                </a:cubicBezTo>
                <a:lnTo>
                  <a:pt x="120"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nchor="ctr"/>
          <a:lstStyle/>
          <a:p>
            <a:pPr algn="ctr"/>
            <a:endParaRPr>
              <a:latin typeface="Arial"/>
              <a:ea typeface="微软雅黑"/>
              <a:sym typeface="Arial"/>
            </a:endParaRPr>
          </a:p>
        </p:txBody>
      </p:sp>
      <p:sp>
        <p:nvSpPr>
          <p:cNvPr id="24" name="TextBox 34"/>
          <p:cNvSpPr txBox="1"/>
          <p:nvPr/>
        </p:nvSpPr>
        <p:spPr>
          <a:xfrm>
            <a:off x="4860032" y="2071097"/>
            <a:ext cx="3524263" cy="2228845"/>
          </a:xfrm>
          <a:prstGeom prst="rect">
            <a:avLst/>
          </a:prstGeom>
        </p:spPr>
        <p:txBody>
          <a:bodyPr vert="horz" wrap="square" lIns="144000" rIns="144000">
            <a:normAutofit fontScale="92500"/>
          </a:bodyPr>
          <a:lstStyle/>
          <a:p>
            <a:pPr>
              <a:lnSpc>
                <a:spcPct val="120000"/>
              </a:lnSpc>
            </a:pPr>
            <a:r>
              <a:rPr lang="zh-CN" altLang="en-US" sz="1100" dirty="0">
                <a:solidFill>
                  <a:schemeClr val="dk1">
                    <a:lumMod val="100000"/>
                  </a:schemeClr>
                </a:solidFill>
                <a:latin typeface="Arial"/>
                <a:ea typeface="微软雅黑"/>
                <a:sym typeface="Arial"/>
              </a:rPr>
              <a:t>此部分内容作为文字排版占位显示（建议使用主题字体）此部分内容作为文字排版占位显示（建议使用主题字体）</a:t>
            </a:r>
          </a:p>
          <a:p>
            <a:pPr>
              <a:lnSpc>
                <a:spcPct val="120000"/>
              </a:lnSpc>
            </a:pPr>
            <a:r>
              <a:rPr lang="zh-CN" altLang="en-US" sz="1100" dirty="0">
                <a:solidFill>
                  <a:schemeClr val="dk1">
                    <a:lumMod val="100000"/>
                  </a:schemeClr>
                </a:solidFill>
                <a:latin typeface="Arial"/>
                <a:ea typeface="微软雅黑"/>
                <a:sym typeface="Arial"/>
              </a:rPr>
              <a:t>此部分内容作为文字排版占位显示（建议使用主题字体）</a:t>
            </a:r>
          </a:p>
          <a:p>
            <a:pPr>
              <a:lnSpc>
                <a:spcPct val="120000"/>
              </a:lnSpc>
            </a:pPr>
            <a:r>
              <a:rPr lang="zh-CN" altLang="en-US" sz="1100" dirty="0">
                <a:solidFill>
                  <a:schemeClr val="dk1">
                    <a:lumMod val="100000"/>
                  </a:schemeClr>
                </a:solidFill>
                <a:latin typeface="Arial"/>
                <a:ea typeface="微软雅黑"/>
                <a:sym typeface="Arial"/>
              </a:rPr>
              <a:t>此部分内容作为文字排版占位显示（建议使用主题字体）</a:t>
            </a:r>
          </a:p>
          <a:p>
            <a:pPr>
              <a:lnSpc>
                <a:spcPct val="120000"/>
              </a:lnSpc>
            </a:pPr>
            <a:r>
              <a:rPr lang="zh-CN" altLang="en-US" sz="1100" dirty="0">
                <a:solidFill>
                  <a:schemeClr val="dk1">
                    <a:lumMod val="100000"/>
                  </a:schemeClr>
                </a:solidFill>
                <a:latin typeface="Arial"/>
                <a:ea typeface="微软雅黑"/>
                <a:sym typeface="Arial"/>
              </a:rPr>
              <a:t>此部分内容作为文字排版占位显示（建议使用主题字体）</a:t>
            </a:r>
          </a:p>
          <a:p>
            <a:pPr>
              <a:lnSpc>
                <a:spcPct val="120000"/>
              </a:lnSpc>
            </a:pPr>
            <a:r>
              <a:rPr lang="zh-CN" altLang="en-US" sz="1100" dirty="0">
                <a:solidFill>
                  <a:schemeClr val="dk1">
                    <a:lumMod val="100000"/>
                  </a:schemeClr>
                </a:solidFill>
                <a:latin typeface="Arial"/>
                <a:ea typeface="微软雅黑"/>
                <a:sym typeface="Arial"/>
              </a:rPr>
              <a:t>此部分内容作为文字排版占位显示（建议使用主题字体）</a:t>
            </a:r>
          </a:p>
          <a:p>
            <a:pPr>
              <a:lnSpc>
                <a:spcPct val="120000"/>
              </a:lnSpc>
            </a:pPr>
            <a:r>
              <a:rPr lang="zh-CN" altLang="en-US" sz="1100" dirty="0">
                <a:solidFill>
                  <a:schemeClr val="dk1">
                    <a:lumMod val="100000"/>
                  </a:schemeClr>
                </a:solidFill>
                <a:latin typeface="Arial"/>
                <a:ea typeface="微软雅黑"/>
                <a:sym typeface="Arial"/>
              </a:rPr>
              <a:t>此部分内容作为文字排版占位显示（建议使用主题字体）</a:t>
            </a:r>
          </a:p>
          <a:p>
            <a:pPr>
              <a:lnSpc>
                <a:spcPct val="120000"/>
              </a:lnSpc>
            </a:pPr>
            <a:r>
              <a:rPr lang="zh-CN" altLang="en-US" sz="1100" dirty="0">
                <a:solidFill>
                  <a:schemeClr val="dk1">
                    <a:lumMod val="100000"/>
                  </a:schemeClr>
                </a:solidFill>
                <a:latin typeface="Arial"/>
                <a:ea typeface="微软雅黑"/>
                <a:sym typeface="Arial"/>
              </a:rPr>
              <a:t>此部分内容作为文字排版占位显示（建议使用主题字体）</a:t>
            </a:r>
          </a:p>
          <a:p>
            <a:pPr lvl="0">
              <a:lnSpc>
                <a:spcPct val="120000"/>
              </a:lnSpc>
            </a:pPr>
            <a:endParaRPr lang="zh-CN" altLang="en-US" sz="1100" dirty="0">
              <a:solidFill>
                <a:schemeClr val="dk1">
                  <a:lumMod val="100000"/>
                </a:schemeClr>
              </a:solidFill>
              <a:latin typeface="Arial"/>
              <a:ea typeface="微软雅黑"/>
              <a:sym typeface="Arial"/>
            </a:endParaRPr>
          </a:p>
        </p:txBody>
      </p:sp>
      <p:sp>
        <p:nvSpPr>
          <p:cNvPr id="29" name="文本框 19"/>
          <p:cNvSpPr txBox="1"/>
          <p:nvPr/>
        </p:nvSpPr>
        <p:spPr>
          <a:xfrm>
            <a:off x="560697"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研究总结</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randombar(horizontal)">
                                      <p:cBhvr>
                                        <p:cTn id="7" dur="500"/>
                                        <p:tgtEl>
                                          <p:spTgt spid="29"/>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42"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1000"/>
                                        <p:tgtEl>
                                          <p:spTgt spid="30"/>
                                        </p:tgtEl>
                                      </p:cBhvr>
                                    </p:animEffect>
                                    <p:anim calcmode="lin" valueType="num">
                                      <p:cBhvr>
                                        <p:cTn id="17" dur="1000" fill="hold"/>
                                        <p:tgtEl>
                                          <p:spTgt spid="30"/>
                                        </p:tgtEl>
                                        <p:attrNameLst>
                                          <p:attrName>ppt_x</p:attrName>
                                        </p:attrNameLst>
                                      </p:cBhvr>
                                      <p:tavLst>
                                        <p:tav tm="0">
                                          <p:val>
                                            <p:strVal val="#ppt_x"/>
                                          </p:val>
                                        </p:tav>
                                        <p:tav tm="100000">
                                          <p:val>
                                            <p:strVal val="#ppt_x"/>
                                          </p:val>
                                        </p:tav>
                                      </p:tavLst>
                                    </p:anim>
                                    <p:anim calcmode="lin" valueType="num">
                                      <p:cBhvr>
                                        <p:cTn id="18" dur="1000" fill="hold"/>
                                        <p:tgtEl>
                                          <p:spTgt spid="30"/>
                                        </p:tgtEl>
                                        <p:attrNameLst>
                                          <p:attrName>ppt_y</p:attrName>
                                        </p:attrNameLst>
                                      </p:cBhvr>
                                      <p:tavLst>
                                        <p:tav tm="0">
                                          <p:val>
                                            <p:strVal val="#ppt_y+.1"/>
                                          </p:val>
                                        </p:tav>
                                        <p:tav tm="100000">
                                          <p:val>
                                            <p:strVal val="#ppt_y"/>
                                          </p:val>
                                        </p:tav>
                                      </p:tavLst>
                                    </p:anim>
                                  </p:childTnLst>
                                </p:cTn>
                              </p:par>
                            </p:childTnLst>
                          </p:cTn>
                        </p:par>
                        <p:par>
                          <p:cTn id="19" fill="hold">
                            <p:stCondLst>
                              <p:cond delay="2000"/>
                            </p:stCondLst>
                            <p:childTnLst>
                              <p:par>
                                <p:cTn id="20" presetID="14" presetClass="entr" presetSubtype="10" fill="hold" grpId="0" nodeType="after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randombar(horizontal)">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文本框 19"/>
          <p:cNvSpPr txBox="1"/>
          <p:nvPr/>
        </p:nvSpPr>
        <p:spPr>
          <a:xfrm>
            <a:off x="648641" y="195486"/>
            <a:ext cx="1338828"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成绩与思考</a:t>
            </a:r>
          </a:p>
        </p:txBody>
      </p:sp>
      <p:grpSp>
        <p:nvGrpSpPr>
          <p:cNvPr id="51" name="组合 50"/>
          <p:cNvGrpSpPr/>
          <p:nvPr/>
        </p:nvGrpSpPr>
        <p:grpSpPr>
          <a:xfrm>
            <a:off x="990601" y="2067693"/>
            <a:ext cx="1376285" cy="1552797"/>
            <a:chOff x="990601" y="2067694"/>
            <a:chExt cx="1376285" cy="1552797"/>
          </a:xfrm>
        </p:grpSpPr>
        <p:sp>
          <p:nvSpPr>
            <p:cNvPr id="52" name="星形: 七角 51"/>
            <p:cNvSpPr/>
            <p:nvPr/>
          </p:nvSpPr>
          <p:spPr>
            <a:xfrm>
              <a:off x="1316558" y="2067694"/>
              <a:ext cx="724373" cy="724374"/>
            </a:xfrm>
            <a:prstGeom prst="star7">
              <a:avLst>
                <a:gd name="adj" fmla="val 40882"/>
                <a:gd name="hf" fmla="val 102572"/>
                <a:gd name="vf" fmla="val 105210"/>
              </a:avLst>
            </a:pr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53" name="任意多边形: 形状 52"/>
            <p:cNvSpPr/>
            <p:nvPr/>
          </p:nvSpPr>
          <p:spPr bwMode="auto">
            <a:xfrm>
              <a:off x="1499169" y="2228451"/>
              <a:ext cx="359151" cy="402859"/>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nvGrpSpPr>
            <p:cNvPr id="54" name="组合 53"/>
            <p:cNvGrpSpPr/>
            <p:nvPr/>
          </p:nvGrpSpPr>
          <p:grpSpPr>
            <a:xfrm>
              <a:off x="990601" y="2988698"/>
              <a:ext cx="1376285" cy="631793"/>
              <a:chOff x="5122025" y="525814"/>
              <a:chExt cx="2020976" cy="927740"/>
            </a:xfrm>
          </p:grpSpPr>
          <p:sp>
            <p:nvSpPr>
              <p:cNvPr id="55" name="文本框 48"/>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spcBef>
                    <a:spcPct val="0"/>
                  </a:spcBef>
                </a:pPr>
                <a:r>
                  <a:rPr lang="zh-CN" altLang="en-US" sz="1000" dirty="0">
                    <a:latin typeface="Arial"/>
                    <a:ea typeface="微软雅黑"/>
                    <a:sym typeface="Arial"/>
                  </a:rPr>
                  <a:t>此部分内容作为文字排版占位显示 （建议使用主题字体）</a:t>
                </a:r>
              </a:p>
            </p:txBody>
          </p:sp>
          <p:sp>
            <p:nvSpPr>
              <p:cNvPr id="56" name="矩形 55"/>
              <p:cNvSpPr/>
              <p:nvPr/>
            </p:nvSpPr>
            <p:spPr>
              <a:xfrm>
                <a:off x="5122025" y="525814"/>
                <a:ext cx="2020976" cy="325410"/>
              </a:xfrm>
              <a:prstGeom prst="rect">
                <a:avLst/>
              </a:prstGeom>
            </p:spPr>
            <p:txBody>
              <a:bodyPr wrap="non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defTabSz="914400">
                  <a:spcBef>
                    <a:spcPct val="0"/>
                  </a:spcBef>
                  <a:defRPr/>
                </a:pPr>
                <a:r>
                  <a:rPr lang="zh-CN" altLang="en-US" b="1">
                    <a:solidFill>
                      <a:schemeClr val="accent1"/>
                    </a:solidFill>
                    <a:latin typeface="Arial"/>
                    <a:ea typeface="微软雅黑"/>
                    <a:sym typeface="Arial"/>
                  </a:rPr>
                  <a:t>标题文本预设</a:t>
                </a:r>
              </a:p>
            </p:txBody>
          </p:sp>
        </p:grpSp>
      </p:grpSp>
      <p:grpSp>
        <p:nvGrpSpPr>
          <p:cNvPr id="57" name="组合 56"/>
          <p:cNvGrpSpPr/>
          <p:nvPr/>
        </p:nvGrpSpPr>
        <p:grpSpPr>
          <a:xfrm>
            <a:off x="2919086" y="2067693"/>
            <a:ext cx="1376285" cy="1552797"/>
            <a:chOff x="2919086" y="2067694"/>
            <a:chExt cx="1376285" cy="1552797"/>
          </a:xfrm>
        </p:grpSpPr>
        <p:sp>
          <p:nvSpPr>
            <p:cNvPr id="58" name="星形: 七角 57"/>
            <p:cNvSpPr/>
            <p:nvPr/>
          </p:nvSpPr>
          <p:spPr>
            <a:xfrm>
              <a:off x="3245396" y="2067694"/>
              <a:ext cx="724373" cy="724374"/>
            </a:xfrm>
            <a:prstGeom prst="star7">
              <a:avLst>
                <a:gd name="adj" fmla="val 40882"/>
                <a:gd name="hf" fmla="val 102572"/>
                <a:gd name="vf" fmla="val 105210"/>
              </a:avLst>
            </a:prstGeom>
            <a:solidFill>
              <a:schemeClr val="accent2"/>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59" name="任意多边形: 形状 58"/>
            <p:cNvSpPr>
              <a:spLocks noChangeAspect="1"/>
            </p:cNvSpPr>
            <p:nvPr/>
          </p:nvSpPr>
          <p:spPr bwMode="auto">
            <a:xfrm>
              <a:off x="3403597" y="2227126"/>
              <a:ext cx="407262" cy="421395"/>
            </a:xfrm>
            <a:custGeom>
              <a:avLst/>
              <a:gdLst>
                <a:gd name="connsiteX0" fmla="*/ 94055 w 317452"/>
                <a:gd name="connsiteY0" fmla="*/ 135965 h 328468"/>
                <a:gd name="connsiteX1" fmla="*/ 94407 w 317452"/>
                <a:gd name="connsiteY1" fmla="*/ 136055 h 328468"/>
                <a:gd name="connsiteX2" fmla="*/ 104825 w 317452"/>
                <a:gd name="connsiteY2" fmla="*/ 158537 h 328468"/>
                <a:gd name="connsiteX3" fmla="*/ 106109 w 317452"/>
                <a:gd name="connsiteY3" fmla="*/ 161308 h 328468"/>
                <a:gd name="connsiteX4" fmla="*/ 98162 w 317452"/>
                <a:gd name="connsiteY4" fmla="*/ 160053 h 328468"/>
                <a:gd name="connsiteX5" fmla="*/ 96849 w 317452"/>
                <a:gd name="connsiteY5" fmla="*/ 160053 h 328468"/>
                <a:gd name="connsiteX6" fmla="*/ 92911 w 317452"/>
                <a:gd name="connsiteY6" fmla="*/ 137630 h 328468"/>
                <a:gd name="connsiteX7" fmla="*/ 93506 w 317452"/>
                <a:gd name="connsiteY7" fmla="*/ 136765 h 328468"/>
                <a:gd name="connsiteX8" fmla="*/ 39496 w 317452"/>
                <a:gd name="connsiteY8" fmla="*/ 115887 h 328468"/>
                <a:gd name="connsiteX9" fmla="*/ 51437 w 317452"/>
                <a:gd name="connsiteY9" fmla="*/ 165488 h 328468"/>
                <a:gd name="connsiteX10" fmla="*/ 48784 w 317452"/>
                <a:gd name="connsiteY10" fmla="*/ 166793 h 328468"/>
                <a:gd name="connsiteX11" fmla="*/ 47457 w 317452"/>
                <a:gd name="connsiteY11" fmla="*/ 170709 h 328468"/>
                <a:gd name="connsiteX12" fmla="*/ 48784 w 317452"/>
                <a:gd name="connsiteY12" fmla="*/ 173319 h 328468"/>
                <a:gd name="connsiteX13" fmla="*/ 52764 w 317452"/>
                <a:gd name="connsiteY13" fmla="*/ 175930 h 328468"/>
                <a:gd name="connsiteX14" fmla="*/ 55418 w 317452"/>
                <a:gd name="connsiteY14" fmla="*/ 174625 h 328468"/>
                <a:gd name="connsiteX15" fmla="*/ 87263 w 317452"/>
                <a:gd name="connsiteY15" fmla="*/ 216393 h 328468"/>
                <a:gd name="connsiteX16" fmla="*/ 55418 w 317452"/>
                <a:gd name="connsiteY16" fmla="*/ 230752 h 328468"/>
                <a:gd name="connsiteX17" fmla="*/ 38169 w 317452"/>
                <a:gd name="connsiteY17" fmla="*/ 224225 h 328468"/>
                <a:gd name="connsiteX18" fmla="*/ 1017 w 317452"/>
                <a:gd name="connsiteY18" fmla="*/ 147214 h 328468"/>
                <a:gd name="connsiteX19" fmla="*/ 7651 w 317452"/>
                <a:gd name="connsiteY19" fmla="*/ 128940 h 328468"/>
                <a:gd name="connsiteX20" fmla="*/ 39496 w 317452"/>
                <a:gd name="connsiteY20" fmla="*/ 115887 h 328468"/>
                <a:gd name="connsiteX21" fmla="*/ 63900 w 317452"/>
                <a:gd name="connsiteY21" fmla="*/ 106627 h 328468"/>
                <a:gd name="connsiteX22" fmla="*/ 71807 w 317452"/>
                <a:gd name="connsiteY22" fmla="*/ 114982 h 328468"/>
                <a:gd name="connsiteX23" fmla="*/ 81033 w 317452"/>
                <a:gd name="connsiteY23" fmla="*/ 133331 h 328468"/>
                <a:gd name="connsiteX24" fmla="*/ 87623 w 317452"/>
                <a:gd name="connsiteY24" fmla="*/ 130710 h 328468"/>
                <a:gd name="connsiteX25" fmla="*/ 95803 w 317452"/>
                <a:gd name="connsiteY25" fmla="*/ 133422 h 328468"/>
                <a:gd name="connsiteX26" fmla="*/ 94055 w 317452"/>
                <a:gd name="connsiteY26" fmla="*/ 135965 h 328468"/>
                <a:gd name="connsiteX27" fmla="*/ 89115 w 317452"/>
                <a:gd name="connsiteY27" fmla="*/ 134702 h 328468"/>
                <a:gd name="connsiteX28" fmla="*/ 83823 w 317452"/>
                <a:gd name="connsiteY28" fmla="*/ 137407 h 328468"/>
                <a:gd name="connsiteX29" fmla="*/ 82500 w 317452"/>
                <a:gd name="connsiteY29" fmla="*/ 137407 h 328468"/>
                <a:gd name="connsiteX30" fmla="*/ 97053 w 317452"/>
                <a:gd name="connsiteY30" fmla="*/ 169863 h 328468"/>
                <a:gd name="connsiteX31" fmla="*/ 98375 w 317452"/>
                <a:gd name="connsiteY31" fmla="*/ 169863 h 328468"/>
                <a:gd name="connsiteX32" fmla="*/ 103667 w 317452"/>
                <a:gd name="connsiteY32" fmla="*/ 167158 h 328468"/>
                <a:gd name="connsiteX33" fmla="*/ 106313 w 317452"/>
                <a:gd name="connsiteY33" fmla="*/ 161749 h 328468"/>
                <a:gd name="connsiteX34" fmla="*/ 106109 w 317452"/>
                <a:gd name="connsiteY34" fmla="*/ 161308 h 328468"/>
                <a:gd name="connsiteX35" fmla="*/ 109648 w 317452"/>
                <a:gd name="connsiteY35" fmla="*/ 161866 h 328468"/>
                <a:gd name="connsiteX36" fmla="*/ 110272 w 317452"/>
                <a:gd name="connsiteY36" fmla="*/ 161402 h 328468"/>
                <a:gd name="connsiteX37" fmla="*/ 110522 w 317452"/>
                <a:gd name="connsiteY37" fmla="*/ 164622 h 328468"/>
                <a:gd name="connsiteX38" fmla="*/ 106074 w 317452"/>
                <a:gd name="connsiteY38" fmla="*/ 170028 h 328468"/>
                <a:gd name="connsiteX39" fmla="*/ 99484 w 317452"/>
                <a:gd name="connsiteY39" fmla="*/ 172650 h 328468"/>
                <a:gd name="connsiteX40" fmla="*/ 107391 w 317452"/>
                <a:gd name="connsiteY40" fmla="*/ 192309 h 328468"/>
                <a:gd name="connsiteX41" fmla="*/ 100802 w 317452"/>
                <a:gd name="connsiteY41" fmla="*/ 211968 h 328468"/>
                <a:gd name="connsiteX42" fmla="*/ 91576 w 317452"/>
                <a:gd name="connsiteY42" fmla="*/ 215900 h 328468"/>
                <a:gd name="connsiteX43" fmla="*/ 59946 w 317452"/>
                <a:gd name="connsiteY43" fmla="*/ 172650 h 328468"/>
                <a:gd name="connsiteX44" fmla="*/ 62582 w 317452"/>
                <a:gd name="connsiteY44" fmla="*/ 171339 h 328468"/>
                <a:gd name="connsiteX45" fmla="*/ 63900 w 317452"/>
                <a:gd name="connsiteY45" fmla="*/ 166097 h 328468"/>
                <a:gd name="connsiteX46" fmla="*/ 62582 w 317452"/>
                <a:gd name="connsiteY46" fmla="*/ 163475 h 328468"/>
                <a:gd name="connsiteX47" fmla="*/ 58628 w 317452"/>
                <a:gd name="connsiteY47" fmla="*/ 162165 h 328468"/>
                <a:gd name="connsiteX48" fmla="*/ 54674 w 317452"/>
                <a:gd name="connsiteY48" fmla="*/ 163475 h 328468"/>
                <a:gd name="connsiteX49" fmla="*/ 42813 w 317452"/>
                <a:gd name="connsiteY49" fmla="*/ 111051 h 328468"/>
                <a:gd name="connsiteX50" fmla="*/ 52038 w 317452"/>
                <a:gd name="connsiteY50" fmla="*/ 107119 h 328468"/>
                <a:gd name="connsiteX51" fmla="*/ 63900 w 317452"/>
                <a:gd name="connsiteY51" fmla="*/ 106627 h 328468"/>
                <a:gd name="connsiteX52" fmla="*/ 221560 w 317452"/>
                <a:gd name="connsiteY52" fmla="*/ 67725 h 328468"/>
                <a:gd name="connsiteX53" fmla="*/ 239938 w 317452"/>
                <a:gd name="connsiteY53" fmla="*/ 67725 h 328468"/>
                <a:gd name="connsiteX54" fmla="*/ 249127 w 317452"/>
                <a:gd name="connsiteY54" fmla="*/ 90147 h 328468"/>
                <a:gd name="connsiteX55" fmla="*/ 249127 w 317452"/>
                <a:gd name="connsiteY55" fmla="*/ 99380 h 328468"/>
                <a:gd name="connsiteX56" fmla="*/ 259629 w 317452"/>
                <a:gd name="connsiteY56" fmla="*/ 162691 h 328468"/>
                <a:gd name="connsiteX57" fmla="*/ 300324 w 317452"/>
                <a:gd name="connsiteY57" fmla="*/ 193027 h 328468"/>
                <a:gd name="connsiteX58" fmla="*/ 304262 w 317452"/>
                <a:gd name="connsiteY58" fmla="*/ 215450 h 328468"/>
                <a:gd name="connsiteX59" fmla="*/ 283258 w 317452"/>
                <a:gd name="connsiteY59" fmla="*/ 219407 h 328468"/>
                <a:gd name="connsiteX60" fmla="*/ 281946 w 317452"/>
                <a:gd name="connsiteY60" fmla="*/ 218088 h 328468"/>
                <a:gd name="connsiteX61" fmla="*/ 236000 w 317452"/>
                <a:gd name="connsiteY61" fmla="*/ 185113 h 328468"/>
                <a:gd name="connsiteX62" fmla="*/ 229436 w 317452"/>
                <a:gd name="connsiteY62" fmla="*/ 174562 h 328468"/>
                <a:gd name="connsiteX63" fmla="*/ 224185 w 317452"/>
                <a:gd name="connsiteY63" fmla="*/ 145544 h 328468"/>
                <a:gd name="connsiteX64" fmla="*/ 196617 w 317452"/>
                <a:gd name="connsiteY64" fmla="*/ 194346 h 328468"/>
                <a:gd name="connsiteX65" fmla="*/ 229436 w 317452"/>
                <a:gd name="connsiteY65" fmla="*/ 243148 h 328468"/>
                <a:gd name="connsiteX66" fmla="*/ 230749 w 317452"/>
                <a:gd name="connsiteY66" fmla="*/ 265571 h 328468"/>
                <a:gd name="connsiteX67" fmla="*/ 195305 w 317452"/>
                <a:gd name="connsiteY67" fmla="*/ 318329 h 328468"/>
                <a:gd name="connsiteX68" fmla="*/ 169050 w 317452"/>
                <a:gd name="connsiteY68" fmla="*/ 323605 h 328468"/>
                <a:gd name="connsiteX69" fmla="*/ 167737 w 317452"/>
                <a:gd name="connsiteY69" fmla="*/ 323605 h 328468"/>
                <a:gd name="connsiteX70" fmla="*/ 162486 w 317452"/>
                <a:gd name="connsiteY70" fmla="*/ 297226 h 328468"/>
                <a:gd name="connsiteX71" fmla="*/ 191366 w 317452"/>
                <a:gd name="connsiteY71" fmla="*/ 255019 h 328468"/>
                <a:gd name="connsiteX72" fmla="*/ 167737 w 317452"/>
                <a:gd name="connsiteY72" fmla="*/ 220726 h 328468"/>
                <a:gd name="connsiteX73" fmla="*/ 70594 w 317452"/>
                <a:gd name="connsiteY73" fmla="*/ 322286 h 328468"/>
                <a:gd name="connsiteX74" fmla="*/ 46965 w 317452"/>
                <a:gd name="connsiteY74" fmla="*/ 326243 h 328468"/>
                <a:gd name="connsiteX75" fmla="*/ 44339 w 317452"/>
                <a:gd name="connsiteY75" fmla="*/ 322286 h 328468"/>
                <a:gd name="connsiteX76" fmla="*/ 43027 w 317452"/>
                <a:gd name="connsiteY76" fmla="*/ 295907 h 328468"/>
                <a:gd name="connsiteX77" fmla="*/ 144108 w 317452"/>
                <a:gd name="connsiteY77" fmla="*/ 189070 h 328468"/>
                <a:gd name="connsiteX78" fmla="*/ 148046 w 317452"/>
                <a:gd name="connsiteY78" fmla="*/ 177200 h 328468"/>
                <a:gd name="connsiteX79" fmla="*/ 190054 w 317452"/>
                <a:gd name="connsiteY79" fmla="*/ 103337 h 328468"/>
                <a:gd name="connsiteX80" fmla="*/ 151984 w 317452"/>
                <a:gd name="connsiteY80" fmla="*/ 107294 h 328468"/>
                <a:gd name="connsiteX81" fmla="*/ 119166 w 317452"/>
                <a:gd name="connsiteY81" fmla="*/ 154777 h 328468"/>
                <a:gd name="connsiteX82" fmla="*/ 110272 w 317452"/>
                <a:gd name="connsiteY82" fmla="*/ 161402 h 328468"/>
                <a:gd name="connsiteX83" fmla="*/ 110027 w 317452"/>
                <a:gd name="connsiteY83" fmla="*/ 158233 h 328468"/>
                <a:gd name="connsiteX84" fmla="*/ 99484 w 317452"/>
                <a:gd name="connsiteY84" fmla="*/ 134642 h 328468"/>
                <a:gd name="connsiteX85" fmla="*/ 95803 w 317452"/>
                <a:gd name="connsiteY85" fmla="*/ 133422 h 328468"/>
                <a:gd name="connsiteX86" fmla="*/ 97670 w 317452"/>
                <a:gd name="connsiteY86" fmla="*/ 130706 h 328468"/>
                <a:gd name="connsiteX87" fmla="*/ 130980 w 317452"/>
                <a:gd name="connsiteY87" fmla="*/ 82234 h 328468"/>
                <a:gd name="connsiteX88" fmla="*/ 141482 w 317452"/>
                <a:gd name="connsiteY88" fmla="*/ 75639 h 328468"/>
                <a:gd name="connsiteX89" fmla="*/ 221560 w 317452"/>
                <a:gd name="connsiteY89" fmla="*/ 67725 h 328468"/>
                <a:gd name="connsiteX90" fmla="*/ 276970 w 317452"/>
                <a:gd name="connsiteY90" fmla="*/ 0 h 328468"/>
                <a:gd name="connsiteX91" fmla="*/ 317452 w 317452"/>
                <a:gd name="connsiteY91" fmla="*/ 39688 h 328468"/>
                <a:gd name="connsiteX92" fmla="*/ 276970 w 317452"/>
                <a:gd name="connsiteY92" fmla="*/ 79376 h 328468"/>
                <a:gd name="connsiteX93" fmla="*/ 236488 w 317452"/>
                <a:gd name="connsiteY93" fmla="*/ 39688 h 328468"/>
                <a:gd name="connsiteX94" fmla="*/ 276970 w 317452"/>
                <a:gd name="connsiteY94" fmla="*/ 0 h 328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17452" h="328468">
                  <a:moveTo>
                    <a:pt x="94055" y="135965"/>
                  </a:moveTo>
                  <a:lnTo>
                    <a:pt x="94407" y="136055"/>
                  </a:lnTo>
                  <a:cubicBezTo>
                    <a:pt x="100360" y="148902"/>
                    <a:pt x="103337" y="155325"/>
                    <a:pt x="104825" y="158537"/>
                  </a:cubicBezTo>
                  <a:lnTo>
                    <a:pt x="106109" y="161308"/>
                  </a:lnTo>
                  <a:lnTo>
                    <a:pt x="98162" y="160053"/>
                  </a:lnTo>
                  <a:cubicBezTo>
                    <a:pt x="98162" y="160053"/>
                    <a:pt x="96849" y="160053"/>
                    <a:pt x="96849" y="160053"/>
                  </a:cubicBezTo>
                  <a:cubicBezTo>
                    <a:pt x="90285" y="154777"/>
                    <a:pt x="87660" y="144225"/>
                    <a:pt x="92911" y="137630"/>
                  </a:cubicBezTo>
                  <a:cubicBezTo>
                    <a:pt x="92911" y="137630"/>
                    <a:pt x="92911" y="137630"/>
                    <a:pt x="93506" y="136765"/>
                  </a:cubicBezTo>
                  <a:close/>
                  <a:moveTo>
                    <a:pt x="39496" y="115887"/>
                  </a:moveTo>
                  <a:cubicBezTo>
                    <a:pt x="39496" y="115887"/>
                    <a:pt x="39496" y="115887"/>
                    <a:pt x="51437" y="165488"/>
                  </a:cubicBezTo>
                  <a:cubicBezTo>
                    <a:pt x="51437" y="165488"/>
                    <a:pt x="51437" y="165488"/>
                    <a:pt x="48784" y="166793"/>
                  </a:cubicBezTo>
                  <a:cubicBezTo>
                    <a:pt x="47457" y="166793"/>
                    <a:pt x="47457" y="169403"/>
                    <a:pt x="47457" y="170709"/>
                  </a:cubicBezTo>
                  <a:cubicBezTo>
                    <a:pt x="47457" y="170709"/>
                    <a:pt x="47457" y="170709"/>
                    <a:pt x="48784" y="173319"/>
                  </a:cubicBezTo>
                  <a:cubicBezTo>
                    <a:pt x="50111" y="175930"/>
                    <a:pt x="51437" y="175930"/>
                    <a:pt x="52764" y="175930"/>
                  </a:cubicBezTo>
                  <a:lnTo>
                    <a:pt x="55418" y="174625"/>
                  </a:lnTo>
                  <a:cubicBezTo>
                    <a:pt x="55418" y="174625"/>
                    <a:pt x="55418" y="174625"/>
                    <a:pt x="87263" y="216393"/>
                  </a:cubicBezTo>
                  <a:cubicBezTo>
                    <a:pt x="87263" y="216393"/>
                    <a:pt x="87263" y="216393"/>
                    <a:pt x="55418" y="230752"/>
                  </a:cubicBezTo>
                  <a:cubicBezTo>
                    <a:pt x="48784" y="233362"/>
                    <a:pt x="40823" y="230752"/>
                    <a:pt x="38169" y="224225"/>
                  </a:cubicBezTo>
                  <a:cubicBezTo>
                    <a:pt x="38169" y="224225"/>
                    <a:pt x="38169" y="224225"/>
                    <a:pt x="1017" y="147214"/>
                  </a:cubicBezTo>
                  <a:cubicBezTo>
                    <a:pt x="-1637" y="140687"/>
                    <a:pt x="1017" y="132856"/>
                    <a:pt x="7651" y="128940"/>
                  </a:cubicBezTo>
                  <a:cubicBezTo>
                    <a:pt x="7651" y="128940"/>
                    <a:pt x="7651" y="128940"/>
                    <a:pt x="39496" y="115887"/>
                  </a:cubicBezTo>
                  <a:close/>
                  <a:moveTo>
                    <a:pt x="63900" y="106627"/>
                  </a:moveTo>
                  <a:cubicBezTo>
                    <a:pt x="67524" y="108102"/>
                    <a:pt x="70489" y="111051"/>
                    <a:pt x="71807" y="114982"/>
                  </a:cubicBezTo>
                  <a:cubicBezTo>
                    <a:pt x="71807" y="114982"/>
                    <a:pt x="71807" y="114982"/>
                    <a:pt x="81033" y="133331"/>
                  </a:cubicBezTo>
                  <a:cubicBezTo>
                    <a:pt x="81033" y="133331"/>
                    <a:pt x="81033" y="133331"/>
                    <a:pt x="87623" y="130710"/>
                  </a:cubicBezTo>
                  <a:lnTo>
                    <a:pt x="95803" y="133422"/>
                  </a:lnTo>
                  <a:lnTo>
                    <a:pt x="94055" y="135965"/>
                  </a:lnTo>
                  <a:lnTo>
                    <a:pt x="89115" y="134702"/>
                  </a:lnTo>
                  <a:cubicBezTo>
                    <a:pt x="89115" y="134702"/>
                    <a:pt x="89115" y="134702"/>
                    <a:pt x="83823" y="137407"/>
                  </a:cubicBezTo>
                  <a:cubicBezTo>
                    <a:pt x="83823" y="137407"/>
                    <a:pt x="82500" y="137407"/>
                    <a:pt x="82500" y="137407"/>
                  </a:cubicBezTo>
                  <a:cubicBezTo>
                    <a:pt x="82500" y="137407"/>
                    <a:pt x="82500" y="137407"/>
                    <a:pt x="97053" y="169863"/>
                  </a:cubicBezTo>
                  <a:cubicBezTo>
                    <a:pt x="97053" y="169863"/>
                    <a:pt x="97053" y="169863"/>
                    <a:pt x="98375" y="169863"/>
                  </a:cubicBezTo>
                  <a:lnTo>
                    <a:pt x="103667" y="167158"/>
                  </a:lnTo>
                  <a:cubicBezTo>
                    <a:pt x="106313" y="165806"/>
                    <a:pt x="106313" y="163101"/>
                    <a:pt x="106313" y="161749"/>
                  </a:cubicBezTo>
                  <a:lnTo>
                    <a:pt x="106109" y="161308"/>
                  </a:lnTo>
                  <a:lnTo>
                    <a:pt x="109648" y="161866"/>
                  </a:lnTo>
                  <a:lnTo>
                    <a:pt x="110272" y="161402"/>
                  </a:lnTo>
                  <a:lnTo>
                    <a:pt x="110522" y="164622"/>
                  </a:lnTo>
                  <a:cubicBezTo>
                    <a:pt x="109698" y="166752"/>
                    <a:pt x="108051" y="168718"/>
                    <a:pt x="106074" y="170028"/>
                  </a:cubicBezTo>
                  <a:cubicBezTo>
                    <a:pt x="106074" y="170028"/>
                    <a:pt x="106074" y="170028"/>
                    <a:pt x="99484" y="172650"/>
                  </a:cubicBezTo>
                  <a:cubicBezTo>
                    <a:pt x="99484" y="172650"/>
                    <a:pt x="99484" y="172650"/>
                    <a:pt x="107391" y="192309"/>
                  </a:cubicBezTo>
                  <a:cubicBezTo>
                    <a:pt x="111345" y="198862"/>
                    <a:pt x="107391" y="208036"/>
                    <a:pt x="100802" y="211968"/>
                  </a:cubicBezTo>
                  <a:cubicBezTo>
                    <a:pt x="100802" y="211968"/>
                    <a:pt x="100802" y="211968"/>
                    <a:pt x="91576" y="215900"/>
                  </a:cubicBezTo>
                  <a:cubicBezTo>
                    <a:pt x="91576" y="215900"/>
                    <a:pt x="91576" y="215900"/>
                    <a:pt x="59946" y="172650"/>
                  </a:cubicBezTo>
                  <a:cubicBezTo>
                    <a:pt x="59946" y="172650"/>
                    <a:pt x="59946" y="172650"/>
                    <a:pt x="62582" y="171339"/>
                  </a:cubicBezTo>
                  <a:cubicBezTo>
                    <a:pt x="65218" y="170028"/>
                    <a:pt x="65218" y="167407"/>
                    <a:pt x="63900" y="166097"/>
                  </a:cubicBezTo>
                  <a:cubicBezTo>
                    <a:pt x="63900" y="166097"/>
                    <a:pt x="63900" y="166097"/>
                    <a:pt x="62582" y="163475"/>
                  </a:cubicBezTo>
                  <a:cubicBezTo>
                    <a:pt x="62582" y="162165"/>
                    <a:pt x="59946" y="160854"/>
                    <a:pt x="58628" y="162165"/>
                  </a:cubicBezTo>
                  <a:cubicBezTo>
                    <a:pt x="58628" y="162165"/>
                    <a:pt x="58628" y="162165"/>
                    <a:pt x="54674" y="163475"/>
                  </a:cubicBezTo>
                  <a:cubicBezTo>
                    <a:pt x="54674" y="163475"/>
                    <a:pt x="54674" y="163475"/>
                    <a:pt x="42813" y="111051"/>
                  </a:cubicBezTo>
                  <a:cubicBezTo>
                    <a:pt x="42813" y="111051"/>
                    <a:pt x="42813" y="111051"/>
                    <a:pt x="52038" y="107119"/>
                  </a:cubicBezTo>
                  <a:cubicBezTo>
                    <a:pt x="55992" y="105153"/>
                    <a:pt x="60275" y="105153"/>
                    <a:pt x="63900" y="106627"/>
                  </a:cubicBezTo>
                  <a:close/>
                  <a:moveTo>
                    <a:pt x="221560" y="67725"/>
                  </a:moveTo>
                  <a:cubicBezTo>
                    <a:pt x="226810" y="65087"/>
                    <a:pt x="234687" y="65087"/>
                    <a:pt x="239938" y="67725"/>
                  </a:cubicBezTo>
                  <a:cubicBezTo>
                    <a:pt x="247814" y="73001"/>
                    <a:pt x="250440" y="80915"/>
                    <a:pt x="249127" y="90147"/>
                  </a:cubicBezTo>
                  <a:cubicBezTo>
                    <a:pt x="249127" y="92785"/>
                    <a:pt x="249127" y="96742"/>
                    <a:pt x="249127" y="99380"/>
                  </a:cubicBezTo>
                  <a:cubicBezTo>
                    <a:pt x="249127" y="99380"/>
                    <a:pt x="249127" y="99380"/>
                    <a:pt x="259629" y="162691"/>
                  </a:cubicBezTo>
                  <a:cubicBezTo>
                    <a:pt x="259629" y="162691"/>
                    <a:pt x="259629" y="162691"/>
                    <a:pt x="300324" y="193027"/>
                  </a:cubicBezTo>
                  <a:cubicBezTo>
                    <a:pt x="308200" y="198303"/>
                    <a:pt x="309513" y="207536"/>
                    <a:pt x="304262" y="215450"/>
                  </a:cubicBezTo>
                  <a:cubicBezTo>
                    <a:pt x="299011" y="222045"/>
                    <a:pt x="289822" y="223363"/>
                    <a:pt x="283258" y="219407"/>
                  </a:cubicBezTo>
                  <a:cubicBezTo>
                    <a:pt x="283258" y="219407"/>
                    <a:pt x="281946" y="219407"/>
                    <a:pt x="281946" y="218088"/>
                  </a:cubicBezTo>
                  <a:cubicBezTo>
                    <a:pt x="281946" y="218088"/>
                    <a:pt x="281946" y="218088"/>
                    <a:pt x="236000" y="185113"/>
                  </a:cubicBezTo>
                  <a:cubicBezTo>
                    <a:pt x="232061" y="182475"/>
                    <a:pt x="230749" y="178518"/>
                    <a:pt x="229436" y="174562"/>
                  </a:cubicBezTo>
                  <a:cubicBezTo>
                    <a:pt x="229436" y="174562"/>
                    <a:pt x="229436" y="174562"/>
                    <a:pt x="224185" y="145544"/>
                  </a:cubicBezTo>
                  <a:cubicBezTo>
                    <a:pt x="224185" y="145544"/>
                    <a:pt x="224185" y="145544"/>
                    <a:pt x="196617" y="194346"/>
                  </a:cubicBezTo>
                  <a:cubicBezTo>
                    <a:pt x="196617" y="194346"/>
                    <a:pt x="196617" y="194346"/>
                    <a:pt x="229436" y="243148"/>
                  </a:cubicBezTo>
                  <a:cubicBezTo>
                    <a:pt x="234687" y="249743"/>
                    <a:pt x="234687" y="258976"/>
                    <a:pt x="230749" y="265571"/>
                  </a:cubicBezTo>
                  <a:cubicBezTo>
                    <a:pt x="230749" y="265571"/>
                    <a:pt x="230749" y="265571"/>
                    <a:pt x="195305" y="318329"/>
                  </a:cubicBezTo>
                  <a:cubicBezTo>
                    <a:pt x="188741" y="326243"/>
                    <a:pt x="178239" y="328881"/>
                    <a:pt x="169050" y="323605"/>
                  </a:cubicBezTo>
                  <a:cubicBezTo>
                    <a:pt x="169050" y="323605"/>
                    <a:pt x="169050" y="323605"/>
                    <a:pt x="167737" y="323605"/>
                  </a:cubicBezTo>
                  <a:cubicBezTo>
                    <a:pt x="159861" y="318329"/>
                    <a:pt x="157235" y="305140"/>
                    <a:pt x="162486" y="297226"/>
                  </a:cubicBezTo>
                  <a:cubicBezTo>
                    <a:pt x="162486" y="297226"/>
                    <a:pt x="162486" y="297226"/>
                    <a:pt x="191366" y="255019"/>
                  </a:cubicBezTo>
                  <a:cubicBezTo>
                    <a:pt x="191366" y="255019"/>
                    <a:pt x="191366" y="255019"/>
                    <a:pt x="167737" y="220726"/>
                  </a:cubicBezTo>
                  <a:cubicBezTo>
                    <a:pt x="167737" y="220726"/>
                    <a:pt x="167737" y="220726"/>
                    <a:pt x="70594" y="322286"/>
                  </a:cubicBezTo>
                  <a:cubicBezTo>
                    <a:pt x="65343" y="328881"/>
                    <a:pt x="54841" y="330200"/>
                    <a:pt x="46965" y="326243"/>
                  </a:cubicBezTo>
                  <a:cubicBezTo>
                    <a:pt x="45652" y="324924"/>
                    <a:pt x="44339" y="323605"/>
                    <a:pt x="44339" y="322286"/>
                  </a:cubicBezTo>
                  <a:cubicBezTo>
                    <a:pt x="36463" y="315691"/>
                    <a:pt x="36463" y="303821"/>
                    <a:pt x="43027" y="295907"/>
                  </a:cubicBezTo>
                  <a:cubicBezTo>
                    <a:pt x="43027" y="295907"/>
                    <a:pt x="43027" y="295907"/>
                    <a:pt x="144108" y="189070"/>
                  </a:cubicBezTo>
                  <a:cubicBezTo>
                    <a:pt x="144108" y="185113"/>
                    <a:pt x="145421" y="181156"/>
                    <a:pt x="148046" y="177200"/>
                  </a:cubicBezTo>
                  <a:cubicBezTo>
                    <a:pt x="148046" y="177200"/>
                    <a:pt x="148046" y="177200"/>
                    <a:pt x="190054" y="103337"/>
                  </a:cubicBezTo>
                  <a:cubicBezTo>
                    <a:pt x="190054" y="103337"/>
                    <a:pt x="190054" y="103337"/>
                    <a:pt x="151984" y="107294"/>
                  </a:cubicBezTo>
                  <a:cubicBezTo>
                    <a:pt x="151984" y="107294"/>
                    <a:pt x="151984" y="107294"/>
                    <a:pt x="119166" y="154777"/>
                  </a:cubicBezTo>
                  <a:lnTo>
                    <a:pt x="110272" y="161402"/>
                  </a:lnTo>
                  <a:lnTo>
                    <a:pt x="110027" y="158233"/>
                  </a:lnTo>
                  <a:cubicBezTo>
                    <a:pt x="99484" y="134642"/>
                    <a:pt x="99484" y="134642"/>
                    <a:pt x="99484" y="134642"/>
                  </a:cubicBezTo>
                  <a:lnTo>
                    <a:pt x="95803" y="133422"/>
                  </a:lnTo>
                  <a:lnTo>
                    <a:pt x="97670" y="130706"/>
                  </a:lnTo>
                  <a:cubicBezTo>
                    <a:pt x="102428" y="123781"/>
                    <a:pt x="111946" y="109932"/>
                    <a:pt x="130980" y="82234"/>
                  </a:cubicBezTo>
                  <a:cubicBezTo>
                    <a:pt x="133606" y="78277"/>
                    <a:pt x="137544" y="75639"/>
                    <a:pt x="141482" y="75639"/>
                  </a:cubicBezTo>
                  <a:cubicBezTo>
                    <a:pt x="141482" y="75639"/>
                    <a:pt x="141482" y="75639"/>
                    <a:pt x="221560" y="67725"/>
                  </a:cubicBezTo>
                  <a:close/>
                  <a:moveTo>
                    <a:pt x="276970" y="0"/>
                  </a:moveTo>
                  <a:cubicBezTo>
                    <a:pt x="299328" y="0"/>
                    <a:pt x="317452" y="17769"/>
                    <a:pt x="317452" y="39688"/>
                  </a:cubicBezTo>
                  <a:cubicBezTo>
                    <a:pt x="317452" y="61607"/>
                    <a:pt x="299328" y="79376"/>
                    <a:pt x="276970" y="79376"/>
                  </a:cubicBezTo>
                  <a:cubicBezTo>
                    <a:pt x="254612" y="79376"/>
                    <a:pt x="236488" y="61607"/>
                    <a:pt x="236488" y="39688"/>
                  </a:cubicBezTo>
                  <a:cubicBezTo>
                    <a:pt x="236488" y="17769"/>
                    <a:pt x="254612" y="0"/>
                    <a:pt x="276970" y="0"/>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nvGrpSpPr>
            <p:cNvPr id="60" name="组合 59"/>
            <p:cNvGrpSpPr/>
            <p:nvPr/>
          </p:nvGrpSpPr>
          <p:grpSpPr>
            <a:xfrm>
              <a:off x="2919086" y="2988698"/>
              <a:ext cx="1376285" cy="631793"/>
              <a:chOff x="5122025" y="525814"/>
              <a:chExt cx="2020976" cy="927740"/>
            </a:xfrm>
          </p:grpSpPr>
          <p:sp>
            <p:nvSpPr>
              <p:cNvPr id="61" name="文本框 46"/>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spcBef>
                    <a:spcPct val="0"/>
                  </a:spcBef>
                </a:pPr>
                <a:r>
                  <a:rPr lang="zh-CN" altLang="en-US" sz="1000">
                    <a:latin typeface="Arial"/>
                    <a:ea typeface="微软雅黑"/>
                    <a:sym typeface="Arial"/>
                  </a:rPr>
                  <a:t>此部分内容作为文字排版占位显示 （建议使用主题字体）</a:t>
                </a:r>
              </a:p>
            </p:txBody>
          </p:sp>
          <p:sp>
            <p:nvSpPr>
              <p:cNvPr id="62" name="矩形 61"/>
              <p:cNvSpPr/>
              <p:nvPr/>
            </p:nvSpPr>
            <p:spPr>
              <a:xfrm>
                <a:off x="5122025" y="525814"/>
                <a:ext cx="2020976" cy="325410"/>
              </a:xfrm>
              <a:prstGeom prst="rect">
                <a:avLst/>
              </a:prstGeom>
            </p:spPr>
            <p:txBody>
              <a:bodyPr wrap="non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defTabSz="914400">
                  <a:spcBef>
                    <a:spcPct val="0"/>
                  </a:spcBef>
                  <a:defRPr/>
                </a:pPr>
                <a:r>
                  <a:rPr lang="zh-CN" altLang="en-US" b="1">
                    <a:solidFill>
                      <a:schemeClr val="accent2"/>
                    </a:solidFill>
                    <a:latin typeface="Arial"/>
                    <a:ea typeface="微软雅黑"/>
                    <a:sym typeface="Arial"/>
                  </a:rPr>
                  <a:t>标题文本预设</a:t>
                </a:r>
              </a:p>
            </p:txBody>
          </p:sp>
        </p:grpSp>
      </p:grpSp>
      <p:grpSp>
        <p:nvGrpSpPr>
          <p:cNvPr id="63" name="组合 62"/>
          <p:cNvGrpSpPr/>
          <p:nvPr/>
        </p:nvGrpSpPr>
        <p:grpSpPr>
          <a:xfrm>
            <a:off x="4854264" y="2067693"/>
            <a:ext cx="1376285" cy="1552797"/>
            <a:chOff x="4854264" y="2067694"/>
            <a:chExt cx="1376285" cy="1552797"/>
          </a:xfrm>
        </p:grpSpPr>
        <p:sp>
          <p:nvSpPr>
            <p:cNvPr id="64" name="星形: 七角 63"/>
            <p:cNvSpPr/>
            <p:nvPr/>
          </p:nvSpPr>
          <p:spPr>
            <a:xfrm>
              <a:off x="5174233" y="2067694"/>
              <a:ext cx="724373" cy="724374"/>
            </a:xfrm>
            <a:prstGeom prst="star7">
              <a:avLst>
                <a:gd name="adj" fmla="val 40882"/>
                <a:gd name="hf" fmla="val 102572"/>
                <a:gd name="vf" fmla="val 105210"/>
              </a:avLst>
            </a:pr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65" name="任意多边形: 形状 64"/>
            <p:cNvSpPr/>
            <p:nvPr/>
          </p:nvSpPr>
          <p:spPr bwMode="auto">
            <a:xfrm>
              <a:off x="5361256" y="2283401"/>
              <a:ext cx="362302" cy="292960"/>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grpSp>
          <p:nvGrpSpPr>
            <p:cNvPr id="66" name="组合 65"/>
            <p:cNvGrpSpPr/>
            <p:nvPr/>
          </p:nvGrpSpPr>
          <p:grpSpPr>
            <a:xfrm>
              <a:off x="4854264" y="2988698"/>
              <a:ext cx="1376285" cy="631793"/>
              <a:chOff x="5122025" y="525814"/>
              <a:chExt cx="2020976" cy="927740"/>
            </a:xfrm>
          </p:grpSpPr>
          <p:sp>
            <p:nvSpPr>
              <p:cNvPr id="67" name="文本框 44"/>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spcBef>
                    <a:spcPct val="0"/>
                  </a:spcBef>
                </a:pPr>
                <a:r>
                  <a:rPr lang="zh-CN" altLang="en-US" sz="1000">
                    <a:latin typeface="Arial"/>
                    <a:ea typeface="微软雅黑"/>
                    <a:sym typeface="Arial"/>
                  </a:rPr>
                  <a:t>此部分内容作为文字排版占位显示 （建议使用主题字体）</a:t>
                </a:r>
              </a:p>
            </p:txBody>
          </p:sp>
          <p:sp>
            <p:nvSpPr>
              <p:cNvPr id="68" name="矩形 67"/>
              <p:cNvSpPr/>
              <p:nvPr/>
            </p:nvSpPr>
            <p:spPr>
              <a:xfrm>
                <a:off x="5122025" y="525814"/>
                <a:ext cx="2020976" cy="325410"/>
              </a:xfrm>
              <a:prstGeom prst="rect">
                <a:avLst/>
              </a:prstGeom>
            </p:spPr>
            <p:txBody>
              <a:bodyPr wrap="none" lIns="0" tIns="0" rIns="0" bIns="0" anchor="ctr" anchorCtr="1">
                <a:normAutofit fontScale="92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lvl="0" algn="ctr" defTabSz="914400">
                  <a:spcBef>
                    <a:spcPct val="0"/>
                  </a:spcBef>
                  <a:defRPr/>
                </a:pPr>
                <a:r>
                  <a:rPr lang="zh-CN" altLang="en-US" b="1">
                    <a:solidFill>
                      <a:schemeClr val="accent4"/>
                    </a:solidFill>
                    <a:latin typeface="Arial"/>
                    <a:ea typeface="微软雅黑"/>
                    <a:sym typeface="Arial"/>
                  </a:rPr>
                  <a:t>标题文本预设</a:t>
                </a:r>
              </a:p>
            </p:txBody>
          </p:sp>
        </p:grpSp>
      </p:grpSp>
      <p:grpSp>
        <p:nvGrpSpPr>
          <p:cNvPr id="50" name="组合 49"/>
          <p:cNvGrpSpPr/>
          <p:nvPr/>
        </p:nvGrpSpPr>
        <p:grpSpPr>
          <a:xfrm>
            <a:off x="6777114" y="2067694"/>
            <a:ext cx="1376285" cy="1552795"/>
            <a:chOff x="6777114" y="2067694"/>
            <a:chExt cx="1376285" cy="1552795"/>
          </a:xfrm>
        </p:grpSpPr>
        <p:sp>
          <p:nvSpPr>
            <p:cNvPr id="29" name="星形: 七角 28"/>
            <p:cNvSpPr/>
            <p:nvPr/>
          </p:nvSpPr>
          <p:spPr>
            <a:xfrm>
              <a:off x="7103070" y="2067694"/>
              <a:ext cx="724373" cy="724374"/>
            </a:xfrm>
            <a:prstGeom prst="star7">
              <a:avLst>
                <a:gd name="adj" fmla="val 40882"/>
                <a:gd name="hf" fmla="val 102572"/>
                <a:gd name="vf" fmla="val 105210"/>
              </a:avLst>
            </a:prstGeom>
            <a:solidFill>
              <a:schemeClr val="accent6"/>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33" name="任意多边形: 形状 32"/>
            <p:cNvSpPr/>
            <p:nvPr/>
          </p:nvSpPr>
          <p:spPr bwMode="auto">
            <a:xfrm>
              <a:off x="7250512" y="2248405"/>
              <a:ext cx="429489" cy="362950"/>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latin typeface="Arial"/>
                <a:ea typeface="微软雅黑"/>
                <a:sym typeface="Arial"/>
              </a:endParaRPr>
            </a:p>
          </p:txBody>
        </p:sp>
        <p:grpSp>
          <p:nvGrpSpPr>
            <p:cNvPr id="39" name="组合 38"/>
            <p:cNvGrpSpPr/>
            <p:nvPr/>
          </p:nvGrpSpPr>
          <p:grpSpPr>
            <a:xfrm>
              <a:off x="6777114" y="2988697"/>
              <a:ext cx="1376285" cy="631792"/>
              <a:chOff x="5122025" y="525814"/>
              <a:chExt cx="2020976" cy="927740"/>
            </a:xfrm>
          </p:grpSpPr>
          <p:sp>
            <p:nvSpPr>
              <p:cNvPr id="41" name="文本框 42"/>
              <p:cNvSpPr txBox="1"/>
              <p:nvPr/>
            </p:nvSpPr>
            <p:spPr>
              <a:xfrm>
                <a:off x="5122026" y="826908"/>
                <a:ext cx="2020975" cy="626646"/>
              </a:xfrm>
              <a:prstGeom prst="rect">
                <a:avLst/>
              </a:prstGeom>
              <a:noFill/>
            </p:spPr>
            <p:txBody>
              <a:bodyPr wrap="square" lIns="0" tIns="0" rIns="0" bIns="0" anchor="ctr" anchorCtr="1">
                <a:normAutofit fontScale="92500" lnSpcReduction="20000"/>
              </a:bodyPr>
              <a:lstStyle/>
              <a:p>
                <a:pPr algn="ctr">
                  <a:lnSpc>
                    <a:spcPct val="120000"/>
                  </a:lnSpc>
                  <a:spcBef>
                    <a:spcPct val="0"/>
                  </a:spcBef>
                </a:pPr>
                <a:r>
                  <a:rPr lang="zh-CN" altLang="en-US" sz="1000">
                    <a:latin typeface="Arial"/>
                    <a:ea typeface="微软雅黑"/>
                    <a:sym typeface="Arial"/>
                  </a:rPr>
                  <a:t>此部分内容作为文字排版占位显示 （建议使用主题字体）</a:t>
                </a:r>
              </a:p>
            </p:txBody>
          </p:sp>
          <p:sp>
            <p:nvSpPr>
              <p:cNvPr id="42" name="矩形 41"/>
              <p:cNvSpPr/>
              <p:nvPr/>
            </p:nvSpPr>
            <p:spPr>
              <a:xfrm>
                <a:off x="5122025" y="525814"/>
                <a:ext cx="2020976" cy="325410"/>
              </a:xfrm>
              <a:prstGeom prst="rect">
                <a:avLst/>
              </a:prstGeom>
            </p:spPr>
            <p:txBody>
              <a:bodyPr wrap="none" lIns="0" tIns="0" rIns="0" bIns="0" anchor="ctr" anchorCtr="1">
                <a:normAutofit fontScale="92500" lnSpcReduction="20000"/>
              </a:bodyPr>
              <a:lstStyle/>
              <a:p>
                <a:pPr lvl="0" algn="ctr" defTabSz="914400">
                  <a:spcBef>
                    <a:spcPct val="0"/>
                  </a:spcBef>
                  <a:defRPr/>
                </a:pPr>
                <a:r>
                  <a:rPr lang="zh-CN" altLang="en-US" b="1">
                    <a:solidFill>
                      <a:schemeClr val="accent6"/>
                    </a:solidFill>
                    <a:latin typeface="Arial"/>
                    <a:ea typeface="微软雅黑"/>
                    <a:sym typeface="Arial"/>
                  </a:rPr>
                  <a:t>标题文本预设</a:t>
                </a:r>
              </a:p>
            </p:txBody>
          </p:sp>
        </p:gr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10609990" y="6382589"/>
            <a:ext cx="877163" cy="369332"/>
          </a:xfrm>
          <a:prstGeom prst="rect">
            <a:avLst/>
          </a:prstGeom>
          <a:noFill/>
        </p:spPr>
        <p:txBody>
          <a:bodyPr wrap="none" rtlCol="0">
            <a:spAutoFit/>
          </a:bodyPr>
          <a:lstStyle/>
          <a:p>
            <a:r>
              <a:rPr lang="zh-CN" altLang="en-US" dirty="0">
                <a:latin typeface="Arial"/>
                <a:ea typeface="微软雅黑"/>
                <a:sym typeface="Arial"/>
              </a:rPr>
              <a:t>延时符</a:t>
            </a:r>
          </a:p>
        </p:txBody>
      </p:sp>
      <p:sp>
        <p:nvSpPr>
          <p:cNvPr id="11" name="矩形 10"/>
          <p:cNvSpPr/>
          <p:nvPr/>
        </p:nvSpPr>
        <p:spPr>
          <a:xfrm>
            <a:off x="0" y="1275606"/>
            <a:ext cx="9144000" cy="2880319"/>
          </a:xfrm>
          <a:prstGeom prst="rect">
            <a:avLst/>
          </a:prstGeom>
          <a:solidFill>
            <a:srgbClr val="1343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pic>
        <p:nvPicPr>
          <p:cNvPr id="13" name="Picture 2"/>
          <p:cNvPicPr>
            <a:picLocks noChangeAspect="1" noChangeArrowheads="1"/>
          </p:cNvPicPr>
          <p:nvPr/>
        </p:nvPicPr>
        <p:blipFill>
          <a:blip r:embed="rId4" cstate="print">
            <a:extLst>
              <a:ext uri="{28A0092B-C50C-407E-A947-70E740481C1C}">
                <a14:useLocalDpi xmlns:a14="http://schemas.microsoft.com/office/drawing/2010/main" val="0"/>
              </a:ext>
            </a:extLst>
          </a:blip>
          <a:stretch>
            <a:fillRect/>
          </a:stretch>
        </p:blipFill>
        <p:spPr bwMode="auto">
          <a:xfrm>
            <a:off x="560453" y="1985466"/>
            <a:ext cx="1465249" cy="1460597"/>
          </a:xfrm>
          <a:prstGeom prst="rect">
            <a:avLst/>
          </a:prstGeom>
          <a:noFill/>
          <a:extLst>
            <a:ext uri="{909E8E84-426E-40DD-AFC4-6F175D3DCCD1}">
              <a14:hiddenFill xmlns:a14="http://schemas.microsoft.com/office/drawing/2010/main">
                <a:solidFill>
                  <a:srgbClr val="FFFFFF"/>
                </a:solidFill>
              </a14:hiddenFill>
            </a:ext>
          </a:extLst>
        </p:spPr>
      </p:pic>
      <p:sp>
        <p:nvSpPr>
          <p:cNvPr id="14" name="矩形 13"/>
          <p:cNvSpPr/>
          <p:nvPr/>
        </p:nvSpPr>
        <p:spPr>
          <a:xfrm>
            <a:off x="3420400" y="2322684"/>
            <a:ext cx="4319952" cy="830997"/>
          </a:xfrm>
          <a:prstGeom prst="rect">
            <a:avLst/>
          </a:prstGeom>
        </p:spPr>
        <p:txBody>
          <a:bodyPr wrap="square">
            <a:spAutoFit/>
          </a:bodyPr>
          <a:lstStyle/>
          <a:p>
            <a:pPr fontAlgn="auto">
              <a:spcBef>
                <a:spcPts val="0"/>
              </a:spcBef>
              <a:spcAft>
                <a:spcPts val="0"/>
              </a:spcAft>
              <a:defRPr/>
            </a:pPr>
            <a:r>
              <a:rPr lang="zh-CN" altLang="en-US" sz="4800" b="1" spc="300" dirty="0">
                <a:solidFill>
                  <a:schemeClr val="bg1"/>
                </a:solidFill>
                <a:latin typeface="Arial"/>
                <a:ea typeface="微软雅黑"/>
                <a:sym typeface="Arial"/>
              </a:rPr>
              <a:t>谢谢欣赏</a:t>
            </a:r>
          </a:p>
        </p:txBody>
      </p:sp>
      <p:cxnSp>
        <p:nvCxnSpPr>
          <p:cNvPr id="17" name="直接连接符 16"/>
          <p:cNvCxnSpPr/>
          <p:nvPr/>
        </p:nvCxnSpPr>
        <p:spPr>
          <a:xfrm>
            <a:off x="0" y="1131590"/>
            <a:ext cx="9167579" cy="0"/>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0" y="4299942"/>
            <a:ext cx="9167579" cy="0"/>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矩形: 圆角 18"/>
          <p:cNvSpPr/>
          <p:nvPr/>
        </p:nvSpPr>
        <p:spPr>
          <a:xfrm>
            <a:off x="-1476672" y="1635646"/>
            <a:ext cx="3888432" cy="2160240"/>
          </a:xfrm>
          <a:prstGeom prst="roundRect">
            <a:avLst>
              <a:gd name="adj" fmla="val 50000"/>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a:ea typeface="微软雅黑"/>
              <a:sym typeface="Arial"/>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heckerboard(across)">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547664" y="3327834"/>
            <a:ext cx="6768752" cy="1620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pPr fontAlgn="auto">
              <a:spcBef>
                <a:spcPts val="0"/>
              </a:spcBef>
              <a:spcAft>
                <a:spcPts val="0"/>
              </a:spcAft>
            </a:pPr>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8"/>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0" y="2248707"/>
            <a:ext cx="9144000" cy="1025122"/>
          </a:xfrm>
          <a:prstGeom prst="rect">
            <a:avLst/>
          </a:prstGeom>
          <a:solidFill>
            <a:schemeClr val="tx2">
              <a:lumMod val="75000"/>
            </a:schemeClr>
          </a:solidFill>
          <a:ln w="9525">
            <a:noFill/>
            <a:miter lim="800000"/>
            <a:headEnd/>
            <a:tailEnd/>
          </a:ln>
        </p:spPr>
        <p:txBody>
          <a:bodyPr wrap="none" anchor="ctr"/>
          <a:lstStyle/>
          <a:p>
            <a:pPr fontAlgn="auto">
              <a:spcBef>
                <a:spcPts val="0"/>
              </a:spcBef>
              <a:spcAft>
                <a:spcPts val="0"/>
              </a:spcAft>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396308" y="2323010"/>
            <a:ext cx="4103687"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4572000" y="2323010"/>
            <a:ext cx="4103688" cy="896813"/>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fontAlgn="auto">
              <a:spcBef>
                <a:spcPct val="20000"/>
              </a:spcBef>
              <a:spcAft>
                <a:spcPts val="0"/>
              </a:spcAft>
              <a:buClr>
                <a:srgbClr val="5B8CC1"/>
              </a:buClr>
              <a:buFont typeface="Wingdings" pitchFamily="2" charset="2"/>
              <a:buNone/>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fontAlgn="auto">
              <a:lnSpc>
                <a:spcPct val="150000"/>
              </a:lnSpc>
              <a:spcBef>
                <a:spcPts val="0"/>
              </a:spcBef>
              <a:spcAft>
                <a:spcPts val="0"/>
              </a:spcAft>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60528" y="267184"/>
            <a:ext cx="5919787" cy="17645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xmlns:aink="http://schemas.microsoft.com/office/drawing/2016/ink">
        <mc:Choice Requires="p14 aink">
          <p:contentPart p14:bwMode="auto" r:id="rId20">
            <p14:nvContentPartPr>
              <p14:cNvPr id="7" name="墨迹 6">
                <a:extLst>
                  <a:ext uri="{FF2B5EF4-FFF2-40B4-BE49-F238E27FC236}">
                    <a16:creationId xmlns:a16="http://schemas.microsoft.com/office/drawing/2014/main" id="{6EBBEC50-721B-9297-DE8C-65115C350AC0}"/>
                  </a:ext>
                </a:extLst>
              </p14:cNvPr>
              <p14:cNvContentPartPr/>
              <p14:nvPr/>
            </p14:nvContentPartPr>
            <p14:xfrm>
              <a:off x="-1269037" y="737060"/>
              <a:ext cx="360" cy="360"/>
            </p14:xfrm>
          </p:contentPart>
        </mc:Choice>
        <mc:Fallback xmlns="">
          <p:pic>
            <p:nvPicPr>
              <p:cNvPr id="7" name="墨迹 6">
                <a:extLst>
                  <a:ext uri="{FF2B5EF4-FFF2-40B4-BE49-F238E27FC236}">
                    <a16:creationId xmlns:p14="http://schemas.microsoft.com/office/powerpoint/2010/main" xmlns:aink="http://schemas.microsoft.com/office/drawing/2016/ink" xmlns="" xmlns:a16="http://schemas.microsoft.com/office/drawing/2014/main" id="{6EBBEC50-721B-9297-DE8C-65115C350AC0}"/>
                  </a:ext>
                </a:extLst>
              </p:cNvPr>
              <p:cNvPicPr/>
              <p:nvPr/>
            </p:nvPicPr>
            <p:blipFill>
              <a:blip r:embed="rId21"/>
              <a:stretch>
                <a:fillRect/>
              </a:stretch>
            </p:blipFill>
            <p:spPr>
              <a:xfrm>
                <a:off x="-1286677" y="471795"/>
                <a:ext cx="36000" cy="162000"/>
              </a:xfrm>
              <a:prstGeom prst="rect">
                <a:avLst/>
              </a:prstGeom>
            </p:spPr>
          </p:pic>
        </mc:Fallback>
      </mc:AlternateContent>
    </p:spTree>
    <p:extLst>
      <p:ext uri="{BB962C8B-B14F-4D97-AF65-F5344CB8AC3E}">
        <p14:creationId xmlns:p14="http://schemas.microsoft.com/office/powerpoint/2010/main" val="2277440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p:nvPr/>
        </p:nvSpPr>
        <p:spPr>
          <a:xfrm rot="16200000">
            <a:off x="4262802" y="348503"/>
            <a:ext cx="1770522" cy="4320479"/>
          </a:xfrm>
          <a:prstGeom prst="rect">
            <a:avLst/>
          </a:prstGeom>
          <a:solidFill>
            <a:srgbClr val="13436C"/>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Arial"/>
              <a:ea typeface="微软雅黑"/>
              <a:sym typeface="Arial"/>
            </a:endParaRPr>
          </a:p>
        </p:txBody>
      </p:sp>
      <p:sp>
        <p:nvSpPr>
          <p:cNvPr id="20" name="TextBox 40"/>
          <p:cNvSpPr txBox="1"/>
          <p:nvPr/>
        </p:nvSpPr>
        <p:spPr>
          <a:xfrm>
            <a:off x="5652120" y="2067694"/>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1-1 </a:t>
            </a:r>
            <a:r>
              <a:rPr lang="zh-CN" altLang="en-US" sz="1600" b="1" dirty="0">
                <a:solidFill>
                  <a:schemeClr val="bg1"/>
                </a:solidFill>
                <a:latin typeface="Arial"/>
                <a:ea typeface="微软雅黑"/>
                <a:sym typeface="Arial"/>
              </a:rPr>
              <a:t>选题背景</a:t>
            </a:r>
          </a:p>
        </p:txBody>
      </p:sp>
      <p:sp>
        <p:nvSpPr>
          <p:cNvPr id="24" name="TextBox 40"/>
          <p:cNvSpPr txBox="1"/>
          <p:nvPr/>
        </p:nvSpPr>
        <p:spPr>
          <a:xfrm>
            <a:off x="5652120" y="2319362"/>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1-2 </a:t>
            </a:r>
            <a:r>
              <a:rPr lang="zh-CN" altLang="en-US" sz="1600" b="1" dirty="0">
                <a:solidFill>
                  <a:schemeClr val="bg1"/>
                </a:solidFill>
                <a:latin typeface="Arial"/>
                <a:ea typeface="微软雅黑"/>
                <a:sym typeface="Arial"/>
              </a:rPr>
              <a:t>研究意义</a:t>
            </a:r>
          </a:p>
        </p:txBody>
      </p:sp>
      <p:sp>
        <p:nvSpPr>
          <p:cNvPr id="25" name="TextBox 40"/>
          <p:cNvSpPr txBox="1"/>
          <p:nvPr/>
        </p:nvSpPr>
        <p:spPr>
          <a:xfrm>
            <a:off x="5652120" y="2571030"/>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1-3 </a:t>
            </a:r>
            <a:r>
              <a:rPr lang="zh-CN" altLang="en-US" sz="1600" b="1" dirty="0">
                <a:solidFill>
                  <a:schemeClr val="bg1"/>
                </a:solidFill>
                <a:latin typeface="Arial"/>
                <a:ea typeface="微软雅黑"/>
                <a:sym typeface="Arial"/>
              </a:rPr>
              <a:t>理论基础</a:t>
            </a:r>
          </a:p>
        </p:txBody>
      </p:sp>
      <p:sp>
        <p:nvSpPr>
          <p:cNvPr id="26" name="TextBox 40"/>
          <p:cNvSpPr txBox="1"/>
          <p:nvPr/>
        </p:nvSpPr>
        <p:spPr>
          <a:xfrm>
            <a:off x="5652120" y="2822698"/>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1-4 </a:t>
            </a:r>
            <a:r>
              <a:rPr lang="zh-CN" altLang="en-US" sz="1600" b="1" dirty="0">
                <a:solidFill>
                  <a:schemeClr val="bg1"/>
                </a:solidFill>
                <a:latin typeface="Arial"/>
                <a:ea typeface="微软雅黑"/>
                <a:sym typeface="Arial"/>
              </a:rPr>
              <a:t>贡献创新</a:t>
            </a:r>
          </a:p>
        </p:txBody>
      </p:sp>
      <p:sp>
        <p:nvSpPr>
          <p:cNvPr id="27" name="TextBox 40"/>
          <p:cNvSpPr txBox="1"/>
          <p:nvPr/>
        </p:nvSpPr>
        <p:spPr>
          <a:xfrm>
            <a:off x="3995936" y="2199296"/>
            <a:ext cx="1102622" cy="708544"/>
          </a:xfrm>
          <a:prstGeom prst="rect">
            <a:avLst/>
          </a:prstGeom>
          <a:noFill/>
        </p:spPr>
        <p:txBody>
          <a:bodyPr wrap="none" lIns="0" tIns="0" rIns="0" bIns="0" anchor="ctr" anchorCtr="0">
            <a:normAutofit/>
          </a:bodyPr>
          <a:lstStyle/>
          <a:p>
            <a:r>
              <a:rPr lang="zh-CN" altLang="en-US" sz="4000" b="1" dirty="0">
                <a:solidFill>
                  <a:schemeClr val="bg1"/>
                </a:solidFill>
                <a:latin typeface="Arial"/>
                <a:ea typeface="微软雅黑"/>
                <a:sym typeface="Arial"/>
              </a:rPr>
              <a:t>绪论</a:t>
            </a:r>
          </a:p>
        </p:txBody>
      </p:sp>
      <p:sp>
        <p:nvSpPr>
          <p:cNvPr id="16" name="TextBox 2"/>
          <p:cNvSpPr txBox="1"/>
          <p:nvPr/>
        </p:nvSpPr>
        <p:spPr>
          <a:xfrm>
            <a:off x="1061537" y="1814586"/>
            <a:ext cx="2160240" cy="2016223"/>
          </a:xfrm>
          <a:prstGeom prst="rect">
            <a:avLst/>
          </a:prstGeom>
          <a:noFill/>
        </p:spPr>
        <p:txBody>
          <a:bodyPr wrap="square" lIns="0" tIns="0" rIns="0" bIns="0">
            <a:normAutofit fontScale="85000" lnSpcReduction="20000"/>
          </a:bodyPr>
          <a:lstStyle/>
          <a:p>
            <a:r>
              <a:rPr lang="en-US" altLang="zh-CN" sz="19200" dirty="0">
                <a:solidFill>
                  <a:srgbClr val="13436C"/>
                </a:solidFill>
                <a:latin typeface="Bernard MT Condensed" pitchFamily="18" charset="0"/>
                <a:ea typeface="汉真广标" pitchFamily="49" charset="-122"/>
                <a:sym typeface="Arial"/>
              </a:rPr>
              <a:t>01</a:t>
            </a:r>
            <a:endParaRPr lang="zh-CN" altLang="en-US" sz="19200" dirty="0">
              <a:solidFill>
                <a:srgbClr val="13436C"/>
              </a:solidFill>
              <a:latin typeface="Bernard MT Condensed" pitchFamily="18" charset="0"/>
              <a:ea typeface="汉真广标" pitchFamily="49" charset="-122"/>
              <a:sym typeface="Arial"/>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 calcmode="lin" valueType="num">
                                      <p:cBhvr>
                                        <p:cTn id="11" dur="500" fill="hold"/>
                                        <p:tgtEl>
                                          <p:spTgt spid="27"/>
                                        </p:tgtEl>
                                        <p:attrNameLst>
                                          <p:attrName>ppt_w</p:attrName>
                                        </p:attrNameLst>
                                      </p:cBhvr>
                                      <p:tavLst>
                                        <p:tav tm="0">
                                          <p:val>
                                            <p:fltVal val="0"/>
                                          </p:val>
                                        </p:tav>
                                        <p:tav tm="100000">
                                          <p:val>
                                            <p:strVal val="#ppt_w"/>
                                          </p:val>
                                        </p:tav>
                                      </p:tavLst>
                                    </p:anim>
                                    <p:anim calcmode="lin" valueType="num">
                                      <p:cBhvr>
                                        <p:cTn id="12" dur="500" fill="hold"/>
                                        <p:tgtEl>
                                          <p:spTgt spid="27"/>
                                        </p:tgtEl>
                                        <p:attrNameLst>
                                          <p:attrName>ppt_h</p:attrName>
                                        </p:attrNameLst>
                                      </p:cBhvr>
                                      <p:tavLst>
                                        <p:tav tm="0">
                                          <p:val>
                                            <p:fltVal val="0"/>
                                          </p:val>
                                        </p:tav>
                                        <p:tav tm="100000">
                                          <p:val>
                                            <p:strVal val="#ppt_h"/>
                                          </p:val>
                                        </p:tav>
                                      </p:tavLst>
                                    </p:anim>
                                    <p:animEffect transition="in" filter="fade">
                                      <p:cBhvr>
                                        <p:cTn id="13" dur="500"/>
                                        <p:tgtEl>
                                          <p:spTgt spid="27"/>
                                        </p:tgtEl>
                                      </p:cBhvr>
                                    </p:animEffect>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1000"/>
                                        <p:tgtEl>
                                          <p:spTgt spid="20"/>
                                        </p:tgtEl>
                                      </p:cBhvr>
                                    </p:animEffect>
                                    <p:anim calcmode="lin" valueType="num">
                                      <p:cBhvr>
                                        <p:cTn id="18" dur="1000" fill="hold"/>
                                        <p:tgtEl>
                                          <p:spTgt spid="20"/>
                                        </p:tgtEl>
                                        <p:attrNameLst>
                                          <p:attrName>ppt_x</p:attrName>
                                        </p:attrNameLst>
                                      </p:cBhvr>
                                      <p:tavLst>
                                        <p:tav tm="0">
                                          <p:val>
                                            <p:strVal val="#ppt_x"/>
                                          </p:val>
                                        </p:tav>
                                        <p:tav tm="100000">
                                          <p:val>
                                            <p:strVal val="#ppt_x"/>
                                          </p:val>
                                        </p:tav>
                                      </p:tavLst>
                                    </p:anim>
                                    <p:anim calcmode="lin" valueType="num">
                                      <p:cBhvr>
                                        <p:cTn id="19" dur="1000" fill="hold"/>
                                        <p:tgtEl>
                                          <p:spTgt spid="20"/>
                                        </p:tgtEl>
                                        <p:attrNameLst>
                                          <p:attrName>ppt_y</p:attrName>
                                        </p:attrNameLst>
                                      </p:cBhvr>
                                      <p:tavLst>
                                        <p:tav tm="0">
                                          <p:val>
                                            <p:strVal val="#ppt_y+.1"/>
                                          </p:val>
                                        </p:tav>
                                        <p:tav tm="100000">
                                          <p:val>
                                            <p:strVal val="#ppt_y"/>
                                          </p:val>
                                        </p:tav>
                                      </p:tavLst>
                                    </p:anim>
                                  </p:childTnLst>
                                </p:cTn>
                              </p:par>
                            </p:childTnLst>
                          </p:cTn>
                        </p:par>
                        <p:par>
                          <p:cTn id="20" fill="hold">
                            <p:stCondLst>
                              <p:cond delay="2000"/>
                            </p:stCondLst>
                            <p:childTnLst>
                              <p:par>
                                <p:cTn id="21" presetID="42" presetClass="entr" presetSubtype="0"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1000"/>
                                        <p:tgtEl>
                                          <p:spTgt spid="24"/>
                                        </p:tgtEl>
                                      </p:cBhvr>
                                    </p:animEffect>
                                    <p:anim calcmode="lin" valueType="num">
                                      <p:cBhvr>
                                        <p:cTn id="24" dur="1000" fill="hold"/>
                                        <p:tgtEl>
                                          <p:spTgt spid="24"/>
                                        </p:tgtEl>
                                        <p:attrNameLst>
                                          <p:attrName>ppt_x</p:attrName>
                                        </p:attrNameLst>
                                      </p:cBhvr>
                                      <p:tavLst>
                                        <p:tav tm="0">
                                          <p:val>
                                            <p:strVal val="#ppt_x"/>
                                          </p:val>
                                        </p:tav>
                                        <p:tav tm="100000">
                                          <p:val>
                                            <p:strVal val="#ppt_x"/>
                                          </p:val>
                                        </p:tav>
                                      </p:tavLst>
                                    </p:anim>
                                    <p:anim calcmode="lin" valueType="num">
                                      <p:cBhvr>
                                        <p:cTn id="25" dur="1000" fill="hold"/>
                                        <p:tgtEl>
                                          <p:spTgt spid="24"/>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2" presetClass="entr" presetSubtype="0" fill="hold" grpId="0" nodeType="after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1000"/>
                                        <p:tgtEl>
                                          <p:spTgt spid="25"/>
                                        </p:tgtEl>
                                      </p:cBhvr>
                                    </p:animEffect>
                                    <p:anim calcmode="lin" valueType="num">
                                      <p:cBhvr>
                                        <p:cTn id="30" dur="1000" fill="hold"/>
                                        <p:tgtEl>
                                          <p:spTgt spid="25"/>
                                        </p:tgtEl>
                                        <p:attrNameLst>
                                          <p:attrName>ppt_x</p:attrName>
                                        </p:attrNameLst>
                                      </p:cBhvr>
                                      <p:tavLst>
                                        <p:tav tm="0">
                                          <p:val>
                                            <p:strVal val="#ppt_x"/>
                                          </p:val>
                                        </p:tav>
                                        <p:tav tm="100000">
                                          <p:val>
                                            <p:strVal val="#ppt_x"/>
                                          </p:val>
                                        </p:tav>
                                      </p:tavLst>
                                    </p:anim>
                                    <p:anim calcmode="lin" valueType="num">
                                      <p:cBhvr>
                                        <p:cTn id="31" dur="1000" fill="hold"/>
                                        <p:tgtEl>
                                          <p:spTgt spid="25"/>
                                        </p:tgtEl>
                                        <p:attrNameLst>
                                          <p:attrName>ppt_y</p:attrName>
                                        </p:attrNameLst>
                                      </p:cBhvr>
                                      <p:tavLst>
                                        <p:tav tm="0">
                                          <p:val>
                                            <p:strVal val="#ppt_y+.1"/>
                                          </p:val>
                                        </p:tav>
                                        <p:tav tm="100000">
                                          <p:val>
                                            <p:strVal val="#ppt_y"/>
                                          </p:val>
                                        </p:tav>
                                      </p:tavLst>
                                    </p:anim>
                                  </p:childTnLst>
                                </p:cTn>
                              </p:par>
                            </p:childTnLst>
                          </p:cTn>
                        </p:par>
                        <p:par>
                          <p:cTn id="32" fill="hold">
                            <p:stCondLst>
                              <p:cond delay="4000"/>
                            </p:stCondLst>
                            <p:childTnLst>
                              <p:par>
                                <p:cTn id="33" presetID="42" presetClass="entr" presetSubtype="0" fill="hold" grpId="0"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1000"/>
                                        <p:tgtEl>
                                          <p:spTgt spid="26"/>
                                        </p:tgtEl>
                                      </p:cBhvr>
                                    </p:animEffect>
                                    <p:anim calcmode="lin" valueType="num">
                                      <p:cBhvr>
                                        <p:cTn id="36" dur="1000" fill="hold"/>
                                        <p:tgtEl>
                                          <p:spTgt spid="26"/>
                                        </p:tgtEl>
                                        <p:attrNameLst>
                                          <p:attrName>ppt_x</p:attrName>
                                        </p:attrNameLst>
                                      </p:cBhvr>
                                      <p:tavLst>
                                        <p:tav tm="0">
                                          <p:val>
                                            <p:strVal val="#ppt_x"/>
                                          </p:val>
                                        </p:tav>
                                        <p:tav tm="100000">
                                          <p:val>
                                            <p:strVal val="#ppt_x"/>
                                          </p:val>
                                        </p:tav>
                                      </p:tavLst>
                                    </p:anim>
                                    <p:anim calcmode="lin" valueType="num">
                                      <p:cBhvr>
                                        <p:cTn id="37"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p:bldP spid="24" grpId="0"/>
      <p:bldP spid="25" grpId="0"/>
      <p:bldP spid="26" grpId="0"/>
      <p:bldP spid="27" grpId="0"/>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395536" y="1059582"/>
            <a:ext cx="3930919" cy="2034817"/>
          </a:xfrm>
          <a:prstGeom prst="roundRect">
            <a:avLst>
              <a:gd name="adj" fmla="val 0"/>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latin typeface="Arial"/>
              <a:ea typeface="微软雅黑"/>
              <a:sym typeface="Arial"/>
            </a:endParaRPr>
          </a:p>
        </p:txBody>
      </p:sp>
      <p:sp>
        <p:nvSpPr>
          <p:cNvPr id="14" name="Text Placeholder 2"/>
          <p:cNvSpPr txBox="1"/>
          <p:nvPr/>
        </p:nvSpPr>
        <p:spPr>
          <a:xfrm>
            <a:off x="395536" y="3723878"/>
            <a:ext cx="3930917" cy="69258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zh-CN" altLang="en-US" sz="2000" b="1" dirty="0">
                <a:solidFill>
                  <a:srgbClr val="13436C"/>
                </a:solidFill>
                <a:latin typeface="Arial"/>
                <a:ea typeface="微软雅黑"/>
                <a:cs typeface="+mn-ea"/>
                <a:sym typeface="Arial"/>
              </a:rPr>
              <a:t>选题背景一</a:t>
            </a:r>
            <a:endParaRPr lang="en-US" altLang="zh-CN" sz="2000" b="1" dirty="0">
              <a:solidFill>
                <a:srgbClr val="13436C"/>
              </a:solidFill>
              <a:latin typeface="Arial"/>
              <a:ea typeface="微软雅黑"/>
              <a:cs typeface="+mn-ea"/>
              <a:sym typeface="Arial"/>
            </a:endParaRPr>
          </a:p>
          <a:p>
            <a:pPr>
              <a:lnSpc>
                <a:spcPct val="150000"/>
              </a:lnSpc>
              <a:spcBef>
                <a:spcPts val="0"/>
              </a:spcBef>
            </a:pPr>
            <a:r>
              <a:rPr lang="zh-CN" altLang="en-US" sz="1200" dirty="0">
                <a:latin typeface="Arial"/>
                <a:ea typeface="微软雅黑"/>
                <a:cs typeface="+mn-ea"/>
                <a:sym typeface="Arial"/>
              </a:rPr>
              <a:t>（建议使用主题字体）如需更改请在（设置形状格式）</a:t>
            </a:r>
            <a:endParaRPr lang="en-US" altLang="zh-CN" sz="1200" dirty="0">
              <a:latin typeface="Arial"/>
              <a:ea typeface="微软雅黑"/>
              <a:cs typeface="+mn-ea"/>
              <a:sym typeface="Arial"/>
            </a:endParaRPr>
          </a:p>
          <a:p>
            <a:pPr>
              <a:lnSpc>
                <a:spcPct val="150000"/>
              </a:lnSpc>
              <a:spcBef>
                <a:spcPts val="0"/>
              </a:spcBef>
            </a:pPr>
            <a:r>
              <a:rPr lang="zh-CN" altLang="en-US" sz="1200" dirty="0">
                <a:latin typeface="Arial"/>
                <a:ea typeface="微软雅黑"/>
                <a:cs typeface="+mn-ea"/>
                <a:sym typeface="Arial"/>
              </a:rPr>
              <a:t>菜单下（文本选项）中调整</a:t>
            </a:r>
            <a:endParaRPr lang="en-US" sz="1200" dirty="0">
              <a:latin typeface="Arial"/>
              <a:ea typeface="微软雅黑"/>
              <a:cs typeface="+mn-ea"/>
              <a:sym typeface="Arial"/>
            </a:endParaRPr>
          </a:p>
        </p:txBody>
      </p:sp>
      <p:sp>
        <p:nvSpPr>
          <p:cNvPr id="15" name="矩形 14"/>
          <p:cNvSpPr/>
          <p:nvPr/>
        </p:nvSpPr>
        <p:spPr>
          <a:xfrm>
            <a:off x="395536" y="3291830"/>
            <a:ext cx="3930918" cy="457944"/>
          </a:xfrm>
          <a:prstGeom prst="rect">
            <a:avLst/>
          </a:prstGeom>
          <a:solidFill>
            <a:srgbClr val="13436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Arial"/>
                <a:ea typeface="微软雅黑"/>
                <a:cs typeface="+mn-ea"/>
                <a:sym typeface="Arial"/>
              </a:rPr>
              <a:t>标题文本预设</a:t>
            </a:r>
            <a:endParaRPr lang="id-ID" altLang="zh-CN" sz="2000" b="1" dirty="0">
              <a:solidFill>
                <a:schemeClr val="bg1"/>
              </a:solidFill>
              <a:latin typeface="Arial"/>
              <a:ea typeface="微软雅黑"/>
              <a:cs typeface="+mn-ea"/>
              <a:sym typeface="Arial"/>
            </a:endParaRPr>
          </a:p>
        </p:txBody>
      </p:sp>
      <p:sp>
        <p:nvSpPr>
          <p:cNvPr id="16" name="文本框 19"/>
          <p:cNvSpPr txBox="1"/>
          <p:nvPr/>
        </p:nvSpPr>
        <p:spPr>
          <a:xfrm>
            <a:off x="539354" y="186194"/>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选题背景</a:t>
            </a:r>
          </a:p>
        </p:txBody>
      </p:sp>
      <p:sp>
        <p:nvSpPr>
          <p:cNvPr id="17" name="矩形: 圆角 16"/>
          <p:cNvSpPr/>
          <p:nvPr/>
        </p:nvSpPr>
        <p:spPr>
          <a:xfrm>
            <a:off x="4601521" y="1059582"/>
            <a:ext cx="3930919" cy="2034817"/>
          </a:xfrm>
          <a:prstGeom prst="roundRect">
            <a:avLst>
              <a:gd name="adj" fmla="val 0"/>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sz="1600">
              <a:latin typeface="Arial"/>
              <a:ea typeface="微软雅黑"/>
              <a:sym typeface="Arial"/>
            </a:endParaRPr>
          </a:p>
        </p:txBody>
      </p:sp>
      <p:sp>
        <p:nvSpPr>
          <p:cNvPr id="18" name="Text Placeholder 2"/>
          <p:cNvSpPr txBox="1"/>
          <p:nvPr/>
        </p:nvSpPr>
        <p:spPr>
          <a:xfrm>
            <a:off x="4601521" y="3723878"/>
            <a:ext cx="3930917" cy="692582"/>
          </a:xfrm>
          <a:prstGeom prst="rect">
            <a:avLst/>
          </a:prstGeom>
        </p:spPr>
        <p:txBody>
          <a:bodyPr/>
          <a:lstStyle>
            <a:lvl1pPr marL="0" indent="0" algn="ctr" defTabSz="914400" rtl="0" eaLnBrk="1" latinLnBrk="0" hangingPunct="1">
              <a:lnSpc>
                <a:spcPct val="60000"/>
              </a:lnSpc>
              <a:spcBef>
                <a:spcPts val="1000"/>
              </a:spcBef>
              <a:buFont typeface="Arial" panose="020B0604020202020204" pitchFamily="34" charset="0"/>
              <a:buNone/>
              <a:defRPr sz="1800" b="0" i="0" kern="1200">
                <a:solidFill>
                  <a:schemeClr val="tx1"/>
                </a:solidFill>
                <a:latin typeface="SF UI Display Thin" charset="0"/>
                <a:ea typeface="SF UI Display Thin" charset="0"/>
                <a:cs typeface="SF UI Display Thin"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spcBef>
                <a:spcPts val="0"/>
              </a:spcBef>
            </a:pPr>
            <a:r>
              <a:rPr lang="zh-CN" altLang="en-US" sz="2000" b="1" dirty="0">
                <a:solidFill>
                  <a:srgbClr val="13436C"/>
                </a:solidFill>
                <a:latin typeface="Arial"/>
                <a:ea typeface="微软雅黑"/>
                <a:cs typeface="+mn-ea"/>
                <a:sym typeface="Arial"/>
              </a:rPr>
              <a:t>选题背景二</a:t>
            </a:r>
            <a:endParaRPr lang="en-US" altLang="zh-CN" sz="2000" b="1" dirty="0">
              <a:solidFill>
                <a:srgbClr val="13436C"/>
              </a:solidFill>
              <a:latin typeface="Arial"/>
              <a:ea typeface="微软雅黑"/>
              <a:cs typeface="+mn-ea"/>
              <a:sym typeface="Arial"/>
            </a:endParaRPr>
          </a:p>
          <a:p>
            <a:pPr>
              <a:lnSpc>
                <a:spcPct val="150000"/>
              </a:lnSpc>
              <a:spcBef>
                <a:spcPts val="0"/>
              </a:spcBef>
            </a:pPr>
            <a:r>
              <a:rPr lang="zh-CN" altLang="en-US" sz="1200" dirty="0">
                <a:latin typeface="Arial"/>
                <a:ea typeface="微软雅黑"/>
                <a:cs typeface="+mn-ea"/>
                <a:sym typeface="Arial"/>
              </a:rPr>
              <a:t>（建议使用主题字体）如需更改请在（设置形状格式）</a:t>
            </a:r>
            <a:endParaRPr lang="en-US" altLang="zh-CN" sz="1200" dirty="0">
              <a:latin typeface="Arial"/>
              <a:ea typeface="微软雅黑"/>
              <a:cs typeface="+mn-ea"/>
              <a:sym typeface="Arial"/>
            </a:endParaRPr>
          </a:p>
          <a:p>
            <a:pPr>
              <a:lnSpc>
                <a:spcPct val="150000"/>
              </a:lnSpc>
              <a:spcBef>
                <a:spcPts val="0"/>
              </a:spcBef>
            </a:pPr>
            <a:r>
              <a:rPr lang="zh-CN" altLang="en-US" sz="1200" dirty="0">
                <a:latin typeface="Arial"/>
                <a:ea typeface="微软雅黑"/>
                <a:cs typeface="+mn-ea"/>
                <a:sym typeface="Arial"/>
              </a:rPr>
              <a:t>菜单下（文本选项）中调整</a:t>
            </a:r>
            <a:endParaRPr lang="en-US" sz="1200" dirty="0">
              <a:latin typeface="Arial"/>
              <a:ea typeface="微软雅黑"/>
              <a:cs typeface="+mn-ea"/>
              <a:sym typeface="Arial"/>
            </a:endParaRPr>
          </a:p>
        </p:txBody>
      </p:sp>
      <p:sp>
        <p:nvSpPr>
          <p:cNvPr id="19" name="矩形 18"/>
          <p:cNvSpPr/>
          <p:nvPr/>
        </p:nvSpPr>
        <p:spPr>
          <a:xfrm>
            <a:off x="4601521" y="3291830"/>
            <a:ext cx="3930918" cy="457944"/>
          </a:xfrm>
          <a:prstGeom prst="rect">
            <a:avLst/>
          </a:prstGeom>
          <a:solidFill>
            <a:srgbClr val="13436C">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chemeClr val="bg1"/>
                </a:solidFill>
                <a:latin typeface="Arial"/>
                <a:ea typeface="微软雅黑"/>
                <a:cs typeface="+mn-ea"/>
                <a:sym typeface="Arial"/>
              </a:rPr>
              <a:t>标题文本预设</a:t>
            </a:r>
            <a:endParaRPr lang="id-ID" altLang="zh-CN" sz="2000" b="1" dirty="0">
              <a:solidFill>
                <a:schemeClr val="bg1"/>
              </a:solidFill>
              <a:latin typeface="Arial"/>
              <a:ea typeface="微软雅黑"/>
              <a:cs typeface="+mn-ea"/>
              <a:sym typeface="Arial"/>
            </a:endParaRP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par>
                          <p:cTn id="8" fill="hold">
                            <p:stCondLst>
                              <p:cond delay="500"/>
                            </p:stCondLst>
                            <p:childTnLst>
                              <p:par>
                                <p:cTn id="9" presetID="14" presetClass="entr" presetSubtype="1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randombar(horizontal)">
                                      <p:cBhvr>
                                        <p:cTn id="11" dur="500"/>
                                        <p:tgtEl>
                                          <p:spTgt spid="13"/>
                                        </p:tgtEl>
                                      </p:cBhvr>
                                    </p:animEffect>
                                  </p:childTnLst>
                                </p:cTn>
                              </p:par>
                            </p:childTnLst>
                          </p:cTn>
                        </p:par>
                        <p:par>
                          <p:cTn id="12" fill="hold">
                            <p:stCondLst>
                              <p:cond delay="1000"/>
                            </p:stCondLst>
                            <p:childTnLst>
                              <p:par>
                                <p:cTn id="13" presetID="16" presetClass="entr" presetSubtype="37"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arn(outVertical)">
                                      <p:cBhvr>
                                        <p:cTn id="15" dur="500"/>
                                        <p:tgtEl>
                                          <p:spTgt spid="15"/>
                                        </p:tgtEl>
                                      </p:cBhvr>
                                    </p:animEffect>
                                  </p:childTnLst>
                                </p:cTn>
                              </p:par>
                            </p:childTnLst>
                          </p:cTn>
                        </p:par>
                        <p:par>
                          <p:cTn id="16" fill="hold">
                            <p:stCondLst>
                              <p:cond delay="1500"/>
                            </p:stCondLst>
                            <p:childTnLst>
                              <p:par>
                                <p:cTn id="17" presetID="42"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14" presetClass="entr" presetSubtype="10"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randombar(horizontal)">
                                      <p:cBhvr>
                                        <p:cTn id="25" dur="500"/>
                                        <p:tgtEl>
                                          <p:spTgt spid="17"/>
                                        </p:tgtEl>
                                      </p:cBhvr>
                                    </p:animEffect>
                                  </p:childTnLst>
                                </p:cTn>
                              </p:par>
                            </p:childTnLst>
                          </p:cTn>
                        </p:par>
                        <p:par>
                          <p:cTn id="26" fill="hold">
                            <p:stCondLst>
                              <p:cond delay="3000"/>
                            </p:stCondLst>
                            <p:childTnLst>
                              <p:par>
                                <p:cTn id="27" presetID="16" presetClass="entr" presetSubtype="37"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barn(outVertical)">
                                      <p:cBhvr>
                                        <p:cTn id="29" dur="500"/>
                                        <p:tgtEl>
                                          <p:spTgt spid="19"/>
                                        </p:tgtEl>
                                      </p:cBhvr>
                                    </p:animEffect>
                                  </p:childTnLst>
                                </p:cTn>
                              </p:par>
                            </p:childTnLst>
                          </p:cTn>
                        </p:par>
                        <p:par>
                          <p:cTn id="30" fill="hold">
                            <p:stCondLst>
                              <p:cond delay="3500"/>
                            </p:stCondLst>
                            <p:childTnLst>
                              <p:par>
                                <p:cTn id="31" presetID="42" presetClass="entr" presetSubtype="0" fill="hold" grpId="0" nodeType="after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fade">
                                      <p:cBhvr>
                                        <p:cTn id="33" dur="1000"/>
                                        <p:tgtEl>
                                          <p:spTgt spid="18"/>
                                        </p:tgtEl>
                                      </p:cBhvr>
                                    </p:animEffect>
                                    <p:anim calcmode="lin" valueType="num">
                                      <p:cBhvr>
                                        <p:cTn id="34" dur="1000" fill="hold"/>
                                        <p:tgtEl>
                                          <p:spTgt spid="18"/>
                                        </p:tgtEl>
                                        <p:attrNameLst>
                                          <p:attrName>ppt_x</p:attrName>
                                        </p:attrNameLst>
                                      </p:cBhvr>
                                      <p:tavLst>
                                        <p:tav tm="0">
                                          <p:val>
                                            <p:strVal val="#ppt_x"/>
                                          </p:val>
                                        </p:tav>
                                        <p:tav tm="100000">
                                          <p:val>
                                            <p:strVal val="#ppt_x"/>
                                          </p:val>
                                        </p:tav>
                                      </p:tavLst>
                                    </p:anim>
                                    <p:anim calcmode="lin" valueType="num">
                                      <p:cBhvr>
                                        <p:cTn id="3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5" grpId="0" animBg="1"/>
      <p:bldP spid="16" grpId="0"/>
      <p:bldP spid="17" grpId="0" animBg="1"/>
      <p:bldP spid="18" grpId="0"/>
      <p:bldP spid="1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19"/>
          <p:cNvSpPr txBox="1"/>
          <p:nvPr/>
        </p:nvSpPr>
        <p:spPr>
          <a:xfrm>
            <a:off x="606540" y="195486"/>
            <a:ext cx="1107996"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研究意义</a:t>
            </a:r>
          </a:p>
        </p:txBody>
      </p:sp>
      <p:grpSp>
        <p:nvGrpSpPr>
          <p:cNvPr id="2" name="组合 1"/>
          <p:cNvGrpSpPr/>
          <p:nvPr/>
        </p:nvGrpSpPr>
        <p:grpSpPr>
          <a:xfrm>
            <a:off x="1473833" y="1238250"/>
            <a:ext cx="1708150" cy="2667000"/>
            <a:chOff x="1473833" y="1238250"/>
            <a:chExt cx="1708150" cy="2667000"/>
          </a:xfrm>
        </p:grpSpPr>
        <p:sp>
          <p:nvSpPr>
            <p:cNvPr id="31" name="Rectangle: Rounded Corners 41"/>
            <p:cNvSpPr/>
            <p:nvPr/>
          </p:nvSpPr>
          <p:spPr>
            <a:xfrm>
              <a:off x="1473833" y="1238250"/>
              <a:ext cx="1708150" cy="2667000"/>
            </a:xfrm>
            <a:prstGeom prst="roundRect">
              <a:avLst>
                <a:gd name="adj" fmla="val 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34" name="Rectangle 15"/>
            <p:cNvSpPr/>
            <p:nvPr/>
          </p:nvSpPr>
          <p:spPr bwMode="auto">
            <a:xfrm>
              <a:off x="1555788" y="3453605"/>
              <a:ext cx="1551385"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algn="ctr" eaLnBrk="1" fontAlgn="auto" hangingPunct="1">
                <a:defRPr/>
              </a:pPr>
              <a:r>
                <a:rPr lang="zh-CN" altLang="en-US" sz="1600" b="1" dirty="0">
                  <a:solidFill>
                    <a:srgbClr val="13436C"/>
                  </a:solidFill>
                  <a:latin typeface="Arial"/>
                  <a:ea typeface="微软雅黑"/>
                  <a:sym typeface="Arial"/>
                </a:rPr>
                <a:t>标题文本预设</a:t>
              </a:r>
            </a:p>
          </p:txBody>
        </p:sp>
        <p:sp>
          <p:nvSpPr>
            <p:cNvPr id="42" name="TextBox 43"/>
            <p:cNvSpPr txBox="1"/>
            <p:nvPr/>
          </p:nvSpPr>
          <p:spPr bwMode="auto">
            <a:xfrm>
              <a:off x="1473833" y="1924381"/>
              <a:ext cx="1708150" cy="232469"/>
            </a:xfrm>
            <a:prstGeom prst="rect">
              <a:avLst/>
            </a:prstGeom>
            <a:noFill/>
          </p:spPr>
          <p:txBody>
            <a:bodyPr wrap="none" lIns="90000" tIns="46800" rIns="90000" bIns="46800" anchor="ctr" anchorCtr="1">
              <a:normAutofit fontScale="77500" lnSpcReduction="20000"/>
            </a:bodyPr>
            <a:lstStyle/>
            <a:p>
              <a:pPr algn="ctr" latinLnBrk="0"/>
              <a:r>
                <a:rPr lang="zh-CN" altLang="en-US" sz="1400">
                  <a:solidFill>
                    <a:schemeClr val="bg1">
                      <a:lumMod val="100000"/>
                    </a:schemeClr>
                  </a:solidFill>
                  <a:effectLst/>
                  <a:latin typeface="Arial"/>
                  <a:ea typeface="微软雅黑"/>
                  <a:sym typeface="Arial"/>
                </a:rPr>
                <a:t>标题文本预设</a:t>
              </a:r>
            </a:p>
          </p:txBody>
        </p:sp>
        <p:sp>
          <p:nvSpPr>
            <p:cNvPr id="43" name="TextBox 44"/>
            <p:cNvSpPr txBox="1"/>
            <p:nvPr/>
          </p:nvSpPr>
          <p:spPr bwMode="auto">
            <a:xfrm>
              <a:off x="1473833" y="2513825"/>
              <a:ext cx="1708150" cy="346249"/>
            </a:xfrm>
            <a:prstGeom prst="rect">
              <a:avLst/>
            </a:prstGeom>
            <a:noFill/>
          </p:spPr>
          <p:txBody>
            <a:bodyPr wrap="square" lIns="0" tIns="0" rIns="0" bIns="0" anchor="ctr" anchorCtr="1">
              <a:normAutofit fontScale="77500" lnSpcReduction="20000"/>
            </a:bodyPr>
            <a:lstStyle/>
            <a:p>
              <a:pPr algn="ctr" latinLnBrk="0">
                <a:lnSpc>
                  <a:spcPct val="120000"/>
                </a:lnSpc>
              </a:pPr>
              <a:r>
                <a:rPr lang="zh-CN" altLang="en-US" sz="1000" b="0">
                  <a:solidFill>
                    <a:schemeClr val="bg1">
                      <a:lumMod val="100000"/>
                    </a:schemeClr>
                  </a:solidFill>
                  <a:effectLst/>
                  <a:latin typeface="Arial"/>
                  <a:ea typeface="微软雅黑"/>
                  <a:sym typeface="Arial"/>
                </a:rPr>
                <a:t>此部分内容作为文字排版占位显示 </a:t>
              </a:r>
              <a:br>
                <a:rPr lang="zh-CN" altLang="en-US" sz="1000" b="0">
                  <a:solidFill>
                    <a:schemeClr val="bg1">
                      <a:lumMod val="100000"/>
                    </a:schemeClr>
                  </a:solidFill>
                  <a:effectLst/>
                  <a:latin typeface="Arial"/>
                  <a:ea typeface="微软雅黑"/>
                  <a:sym typeface="Arial"/>
                </a:rPr>
              </a:br>
              <a:r>
                <a:rPr lang="zh-CN" altLang="en-US" sz="1000" b="0">
                  <a:solidFill>
                    <a:schemeClr val="bg1">
                      <a:lumMod val="100000"/>
                    </a:schemeClr>
                  </a:solidFill>
                  <a:effectLst/>
                  <a:latin typeface="Arial"/>
                  <a:ea typeface="微软雅黑"/>
                  <a:sym typeface="Arial"/>
                </a:rPr>
                <a:t>（建议使用主题字体）</a:t>
              </a:r>
            </a:p>
          </p:txBody>
        </p:sp>
        <p:sp>
          <p:nvSpPr>
            <p:cNvPr id="45" name="Freeform: Shape 49"/>
            <p:cNvSpPr/>
            <p:nvPr/>
          </p:nvSpPr>
          <p:spPr bwMode="auto">
            <a:xfrm>
              <a:off x="2094028" y="1418597"/>
              <a:ext cx="474903" cy="474903"/>
            </a:xfrm>
            <a:custGeom>
              <a:avLst/>
              <a:gdLst>
                <a:gd name="T0" fmla="*/ 223 w 228"/>
                <a:gd name="T1" fmla="*/ 95 h 228"/>
                <a:gd name="T2" fmla="*/ 196 w 228"/>
                <a:gd name="T3" fmla="*/ 90 h 228"/>
                <a:gd name="T4" fmla="*/ 189 w 228"/>
                <a:gd name="T5" fmla="*/ 74 h 228"/>
                <a:gd name="T6" fmla="*/ 205 w 228"/>
                <a:gd name="T7" fmla="*/ 50 h 228"/>
                <a:gd name="T8" fmla="*/ 205 w 228"/>
                <a:gd name="T9" fmla="*/ 43 h 228"/>
                <a:gd name="T10" fmla="*/ 185 w 228"/>
                <a:gd name="T11" fmla="*/ 24 h 228"/>
                <a:gd name="T12" fmla="*/ 178 w 228"/>
                <a:gd name="T13" fmla="*/ 23 h 228"/>
                <a:gd name="T14" fmla="*/ 155 w 228"/>
                <a:gd name="T15" fmla="*/ 39 h 228"/>
                <a:gd name="T16" fmla="*/ 138 w 228"/>
                <a:gd name="T17" fmla="*/ 32 h 228"/>
                <a:gd name="T18" fmla="*/ 133 w 228"/>
                <a:gd name="T19" fmla="*/ 5 h 228"/>
                <a:gd name="T20" fmla="*/ 127 w 228"/>
                <a:gd name="T21" fmla="*/ 0 h 228"/>
                <a:gd name="T22" fmla="*/ 100 w 228"/>
                <a:gd name="T23" fmla="*/ 0 h 228"/>
                <a:gd name="T24" fmla="*/ 94 w 228"/>
                <a:gd name="T25" fmla="*/ 5 h 228"/>
                <a:gd name="T26" fmla="*/ 89 w 228"/>
                <a:gd name="T27" fmla="*/ 32 h 228"/>
                <a:gd name="T28" fmla="*/ 73 w 228"/>
                <a:gd name="T29" fmla="*/ 39 h 228"/>
                <a:gd name="T30" fmla="*/ 50 w 228"/>
                <a:gd name="T31" fmla="*/ 23 h 228"/>
                <a:gd name="T32" fmla="*/ 43 w 228"/>
                <a:gd name="T33" fmla="*/ 24 h 228"/>
                <a:gd name="T34" fmla="*/ 23 w 228"/>
                <a:gd name="T35" fmla="*/ 43 h 228"/>
                <a:gd name="T36" fmla="*/ 23 w 228"/>
                <a:gd name="T37" fmla="*/ 51 h 228"/>
                <a:gd name="T38" fmla="*/ 39 w 228"/>
                <a:gd name="T39" fmla="*/ 74 h 228"/>
                <a:gd name="T40" fmla="*/ 32 w 228"/>
                <a:gd name="T41" fmla="*/ 90 h 228"/>
                <a:gd name="T42" fmla="*/ 5 w 228"/>
                <a:gd name="T43" fmla="*/ 95 h 228"/>
                <a:gd name="T44" fmla="*/ 0 w 228"/>
                <a:gd name="T45" fmla="*/ 100 h 228"/>
                <a:gd name="T46" fmla="*/ 0 w 228"/>
                <a:gd name="T47" fmla="*/ 128 h 228"/>
                <a:gd name="T48" fmla="*/ 5 w 228"/>
                <a:gd name="T49" fmla="*/ 134 h 228"/>
                <a:gd name="T50" fmla="*/ 32 w 228"/>
                <a:gd name="T51" fmla="*/ 139 h 228"/>
                <a:gd name="T52" fmla="*/ 39 w 228"/>
                <a:gd name="T53" fmla="*/ 155 h 228"/>
                <a:gd name="T54" fmla="*/ 23 w 228"/>
                <a:gd name="T55" fmla="*/ 178 h 228"/>
                <a:gd name="T56" fmla="*/ 24 w 228"/>
                <a:gd name="T57" fmla="*/ 185 h 228"/>
                <a:gd name="T58" fmla="*/ 43 w 228"/>
                <a:gd name="T59" fmla="*/ 204 h 228"/>
                <a:gd name="T60" fmla="*/ 51 w 228"/>
                <a:gd name="T61" fmla="*/ 205 h 228"/>
                <a:gd name="T62" fmla="*/ 73 w 228"/>
                <a:gd name="T63" fmla="*/ 189 h 228"/>
                <a:gd name="T64" fmla="*/ 89 w 228"/>
                <a:gd name="T65" fmla="*/ 196 h 228"/>
                <a:gd name="T66" fmla="*/ 94 w 228"/>
                <a:gd name="T67" fmla="*/ 223 h 228"/>
                <a:gd name="T68" fmla="*/ 100 w 228"/>
                <a:gd name="T69" fmla="*/ 228 h 228"/>
                <a:gd name="T70" fmla="*/ 127 w 228"/>
                <a:gd name="T71" fmla="*/ 228 h 228"/>
                <a:gd name="T72" fmla="*/ 133 w 228"/>
                <a:gd name="T73" fmla="*/ 223 h 228"/>
                <a:gd name="T74" fmla="*/ 138 w 228"/>
                <a:gd name="T75" fmla="*/ 196 h 228"/>
                <a:gd name="T76" fmla="*/ 154 w 228"/>
                <a:gd name="T77" fmla="*/ 190 h 228"/>
                <a:gd name="T78" fmla="*/ 177 w 228"/>
                <a:gd name="T79" fmla="*/ 205 h 228"/>
                <a:gd name="T80" fmla="*/ 185 w 228"/>
                <a:gd name="T81" fmla="*/ 205 h 228"/>
                <a:gd name="T82" fmla="*/ 204 w 228"/>
                <a:gd name="T83" fmla="*/ 185 h 228"/>
                <a:gd name="T84" fmla="*/ 205 w 228"/>
                <a:gd name="T85" fmla="*/ 178 h 228"/>
                <a:gd name="T86" fmla="*/ 189 w 228"/>
                <a:gd name="T87" fmla="*/ 155 h 228"/>
                <a:gd name="T88" fmla="*/ 196 w 228"/>
                <a:gd name="T89" fmla="*/ 139 h 228"/>
                <a:gd name="T90" fmla="*/ 223 w 228"/>
                <a:gd name="T91" fmla="*/ 134 h 228"/>
                <a:gd name="T92" fmla="*/ 228 w 228"/>
                <a:gd name="T93" fmla="*/ 128 h 228"/>
                <a:gd name="T94" fmla="*/ 228 w 228"/>
                <a:gd name="T95" fmla="*/ 100 h 228"/>
                <a:gd name="T96" fmla="*/ 223 w 228"/>
                <a:gd name="T97" fmla="*/ 95 h 228"/>
                <a:gd name="T98" fmla="*/ 114 w 228"/>
                <a:gd name="T99" fmla="*/ 149 h 228"/>
                <a:gd name="T100" fmla="*/ 79 w 228"/>
                <a:gd name="T101" fmla="*/ 114 h 228"/>
                <a:gd name="T102" fmla="*/ 114 w 228"/>
                <a:gd name="T103" fmla="*/ 79 h 228"/>
                <a:gd name="T104" fmla="*/ 149 w 228"/>
                <a:gd name="T105" fmla="*/ 114 h 228"/>
                <a:gd name="T106" fmla="*/ 114 w 228"/>
                <a:gd name="T107" fmla="*/ 149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28" h="228">
                  <a:moveTo>
                    <a:pt x="223" y="95"/>
                  </a:moveTo>
                  <a:cubicBezTo>
                    <a:pt x="196" y="90"/>
                    <a:pt x="196" y="90"/>
                    <a:pt x="196" y="90"/>
                  </a:cubicBezTo>
                  <a:cubicBezTo>
                    <a:pt x="194" y="84"/>
                    <a:pt x="192" y="79"/>
                    <a:pt x="189" y="74"/>
                  </a:cubicBezTo>
                  <a:cubicBezTo>
                    <a:pt x="205" y="50"/>
                    <a:pt x="205" y="50"/>
                    <a:pt x="205" y="50"/>
                  </a:cubicBezTo>
                  <a:cubicBezTo>
                    <a:pt x="207" y="48"/>
                    <a:pt x="206" y="45"/>
                    <a:pt x="205" y="43"/>
                  </a:cubicBezTo>
                  <a:cubicBezTo>
                    <a:pt x="185" y="24"/>
                    <a:pt x="185" y="24"/>
                    <a:pt x="185" y="24"/>
                  </a:cubicBezTo>
                  <a:cubicBezTo>
                    <a:pt x="183" y="22"/>
                    <a:pt x="180" y="21"/>
                    <a:pt x="178" y="23"/>
                  </a:cubicBezTo>
                  <a:cubicBezTo>
                    <a:pt x="155" y="39"/>
                    <a:pt x="155" y="39"/>
                    <a:pt x="155" y="39"/>
                  </a:cubicBezTo>
                  <a:cubicBezTo>
                    <a:pt x="149" y="36"/>
                    <a:pt x="144" y="34"/>
                    <a:pt x="138" y="32"/>
                  </a:cubicBezTo>
                  <a:cubicBezTo>
                    <a:pt x="133" y="5"/>
                    <a:pt x="133" y="5"/>
                    <a:pt x="133" y="5"/>
                  </a:cubicBezTo>
                  <a:cubicBezTo>
                    <a:pt x="133" y="2"/>
                    <a:pt x="130" y="0"/>
                    <a:pt x="127" y="0"/>
                  </a:cubicBezTo>
                  <a:cubicBezTo>
                    <a:pt x="100" y="0"/>
                    <a:pt x="100" y="0"/>
                    <a:pt x="100" y="0"/>
                  </a:cubicBezTo>
                  <a:cubicBezTo>
                    <a:pt x="97" y="0"/>
                    <a:pt x="95" y="2"/>
                    <a:pt x="94" y="5"/>
                  </a:cubicBezTo>
                  <a:cubicBezTo>
                    <a:pt x="89" y="32"/>
                    <a:pt x="89" y="32"/>
                    <a:pt x="89" y="32"/>
                  </a:cubicBezTo>
                  <a:cubicBezTo>
                    <a:pt x="83" y="34"/>
                    <a:pt x="78" y="36"/>
                    <a:pt x="73" y="39"/>
                  </a:cubicBezTo>
                  <a:cubicBezTo>
                    <a:pt x="50" y="23"/>
                    <a:pt x="50" y="23"/>
                    <a:pt x="50" y="23"/>
                  </a:cubicBezTo>
                  <a:cubicBezTo>
                    <a:pt x="48" y="22"/>
                    <a:pt x="45" y="22"/>
                    <a:pt x="43" y="24"/>
                  </a:cubicBezTo>
                  <a:cubicBezTo>
                    <a:pt x="23" y="43"/>
                    <a:pt x="23" y="43"/>
                    <a:pt x="23" y="43"/>
                  </a:cubicBezTo>
                  <a:cubicBezTo>
                    <a:pt x="22" y="45"/>
                    <a:pt x="21" y="49"/>
                    <a:pt x="23" y="51"/>
                  </a:cubicBezTo>
                  <a:cubicBezTo>
                    <a:pt x="39" y="74"/>
                    <a:pt x="39" y="74"/>
                    <a:pt x="39" y="74"/>
                  </a:cubicBezTo>
                  <a:cubicBezTo>
                    <a:pt x="36" y="79"/>
                    <a:pt x="34" y="84"/>
                    <a:pt x="32" y="90"/>
                  </a:cubicBezTo>
                  <a:cubicBezTo>
                    <a:pt x="5" y="95"/>
                    <a:pt x="5" y="95"/>
                    <a:pt x="5" y="95"/>
                  </a:cubicBezTo>
                  <a:cubicBezTo>
                    <a:pt x="2" y="95"/>
                    <a:pt x="0" y="98"/>
                    <a:pt x="0" y="100"/>
                  </a:cubicBezTo>
                  <a:cubicBezTo>
                    <a:pt x="0" y="128"/>
                    <a:pt x="0" y="128"/>
                    <a:pt x="0" y="128"/>
                  </a:cubicBezTo>
                  <a:cubicBezTo>
                    <a:pt x="0" y="131"/>
                    <a:pt x="2" y="133"/>
                    <a:pt x="5" y="134"/>
                  </a:cubicBezTo>
                  <a:cubicBezTo>
                    <a:pt x="32" y="139"/>
                    <a:pt x="32" y="139"/>
                    <a:pt x="32" y="139"/>
                  </a:cubicBezTo>
                  <a:cubicBezTo>
                    <a:pt x="34" y="144"/>
                    <a:pt x="36" y="150"/>
                    <a:pt x="39" y="155"/>
                  </a:cubicBezTo>
                  <a:cubicBezTo>
                    <a:pt x="23" y="178"/>
                    <a:pt x="23" y="178"/>
                    <a:pt x="23" y="178"/>
                  </a:cubicBezTo>
                  <a:cubicBezTo>
                    <a:pt x="22" y="180"/>
                    <a:pt x="22" y="183"/>
                    <a:pt x="24" y="185"/>
                  </a:cubicBezTo>
                  <a:cubicBezTo>
                    <a:pt x="43" y="204"/>
                    <a:pt x="43" y="204"/>
                    <a:pt x="43" y="204"/>
                  </a:cubicBezTo>
                  <a:cubicBezTo>
                    <a:pt x="45" y="206"/>
                    <a:pt x="48" y="207"/>
                    <a:pt x="51" y="205"/>
                  </a:cubicBezTo>
                  <a:cubicBezTo>
                    <a:pt x="73" y="189"/>
                    <a:pt x="73" y="189"/>
                    <a:pt x="73" y="189"/>
                  </a:cubicBezTo>
                  <a:cubicBezTo>
                    <a:pt x="78" y="192"/>
                    <a:pt x="84" y="194"/>
                    <a:pt x="89" y="196"/>
                  </a:cubicBezTo>
                  <a:cubicBezTo>
                    <a:pt x="94" y="223"/>
                    <a:pt x="94" y="223"/>
                    <a:pt x="94" y="223"/>
                  </a:cubicBezTo>
                  <a:cubicBezTo>
                    <a:pt x="95" y="226"/>
                    <a:pt x="97" y="228"/>
                    <a:pt x="100" y="228"/>
                  </a:cubicBezTo>
                  <a:cubicBezTo>
                    <a:pt x="127" y="228"/>
                    <a:pt x="127" y="228"/>
                    <a:pt x="127" y="228"/>
                  </a:cubicBezTo>
                  <a:cubicBezTo>
                    <a:pt x="130" y="228"/>
                    <a:pt x="133" y="226"/>
                    <a:pt x="133" y="223"/>
                  </a:cubicBezTo>
                  <a:cubicBezTo>
                    <a:pt x="138" y="196"/>
                    <a:pt x="138" y="196"/>
                    <a:pt x="138" y="196"/>
                  </a:cubicBezTo>
                  <a:cubicBezTo>
                    <a:pt x="144" y="194"/>
                    <a:pt x="149" y="192"/>
                    <a:pt x="154" y="190"/>
                  </a:cubicBezTo>
                  <a:cubicBezTo>
                    <a:pt x="177" y="205"/>
                    <a:pt x="177" y="205"/>
                    <a:pt x="177" y="205"/>
                  </a:cubicBezTo>
                  <a:cubicBezTo>
                    <a:pt x="180" y="207"/>
                    <a:pt x="183" y="207"/>
                    <a:pt x="185" y="205"/>
                  </a:cubicBezTo>
                  <a:cubicBezTo>
                    <a:pt x="204" y="185"/>
                    <a:pt x="204" y="185"/>
                    <a:pt x="204" y="185"/>
                  </a:cubicBezTo>
                  <a:cubicBezTo>
                    <a:pt x="206" y="183"/>
                    <a:pt x="206" y="180"/>
                    <a:pt x="205" y="178"/>
                  </a:cubicBezTo>
                  <a:cubicBezTo>
                    <a:pt x="189" y="155"/>
                    <a:pt x="189" y="155"/>
                    <a:pt x="189" y="155"/>
                  </a:cubicBezTo>
                  <a:cubicBezTo>
                    <a:pt x="192" y="150"/>
                    <a:pt x="194" y="144"/>
                    <a:pt x="196" y="139"/>
                  </a:cubicBezTo>
                  <a:cubicBezTo>
                    <a:pt x="223" y="134"/>
                    <a:pt x="223" y="134"/>
                    <a:pt x="223" y="134"/>
                  </a:cubicBezTo>
                  <a:cubicBezTo>
                    <a:pt x="226" y="133"/>
                    <a:pt x="228" y="131"/>
                    <a:pt x="228" y="128"/>
                  </a:cubicBezTo>
                  <a:cubicBezTo>
                    <a:pt x="228" y="100"/>
                    <a:pt x="228" y="100"/>
                    <a:pt x="228" y="100"/>
                  </a:cubicBezTo>
                  <a:cubicBezTo>
                    <a:pt x="228" y="98"/>
                    <a:pt x="226" y="95"/>
                    <a:pt x="223" y="95"/>
                  </a:cubicBezTo>
                  <a:close/>
                  <a:moveTo>
                    <a:pt x="114" y="149"/>
                  </a:moveTo>
                  <a:cubicBezTo>
                    <a:pt x="95" y="149"/>
                    <a:pt x="79" y="133"/>
                    <a:pt x="79" y="114"/>
                  </a:cubicBezTo>
                  <a:cubicBezTo>
                    <a:pt x="79" y="95"/>
                    <a:pt x="95" y="79"/>
                    <a:pt x="114" y="79"/>
                  </a:cubicBezTo>
                  <a:cubicBezTo>
                    <a:pt x="133" y="79"/>
                    <a:pt x="149" y="95"/>
                    <a:pt x="149" y="114"/>
                  </a:cubicBezTo>
                  <a:cubicBezTo>
                    <a:pt x="149" y="133"/>
                    <a:pt x="133" y="149"/>
                    <a:pt x="114" y="149"/>
                  </a:cubicBezTo>
                  <a:close/>
                </a:path>
              </a:pathLst>
            </a:custGeom>
            <a:solidFill>
              <a:schemeClr val="bg1"/>
            </a:solidFill>
            <a:ln>
              <a:noFill/>
            </a:ln>
          </p:spPr>
          <p:txBody>
            <a:bodyPr anchor="ctr"/>
            <a:lstStyle/>
            <a:p>
              <a:pPr algn="ctr"/>
              <a:endParaRPr>
                <a:latin typeface="Arial"/>
                <a:ea typeface="微软雅黑"/>
                <a:sym typeface="Arial"/>
              </a:endParaRPr>
            </a:p>
          </p:txBody>
        </p:sp>
      </p:grpSp>
      <p:grpSp>
        <p:nvGrpSpPr>
          <p:cNvPr id="3" name="组合 2"/>
          <p:cNvGrpSpPr/>
          <p:nvPr/>
        </p:nvGrpSpPr>
        <p:grpSpPr>
          <a:xfrm>
            <a:off x="3699904" y="1238250"/>
            <a:ext cx="1708150" cy="2667000"/>
            <a:chOff x="3699904" y="1238250"/>
            <a:chExt cx="1708150" cy="2667000"/>
          </a:xfrm>
        </p:grpSpPr>
        <p:sp>
          <p:nvSpPr>
            <p:cNvPr id="30" name="Rectangle: Rounded Corners 53"/>
            <p:cNvSpPr/>
            <p:nvPr/>
          </p:nvSpPr>
          <p:spPr>
            <a:xfrm>
              <a:off x="3699904" y="1238250"/>
              <a:ext cx="1708150" cy="2667000"/>
            </a:xfrm>
            <a:prstGeom prst="roundRect">
              <a:avLst>
                <a:gd name="adj" fmla="val 5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46" name="Freeform: Shape 50"/>
            <p:cNvSpPr/>
            <p:nvPr/>
          </p:nvSpPr>
          <p:spPr bwMode="auto">
            <a:xfrm>
              <a:off x="4327244" y="1418597"/>
              <a:ext cx="474903" cy="474903"/>
            </a:xfrm>
            <a:custGeom>
              <a:avLst/>
              <a:gdLst>
                <a:gd name="T0" fmla="*/ 130 w 236"/>
                <a:gd name="T1" fmla="*/ 1 h 236"/>
                <a:gd name="T2" fmla="*/ 118 w 236"/>
                <a:gd name="T3" fmla="*/ 0 h 236"/>
                <a:gd name="T4" fmla="*/ 30 w 236"/>
                <a:gd name="T5" fmla="*/ 40 h 236"/>
                <a:gd name="T6" fmla="*/ 68 w 236"/>
                <a:gd name="T7" fmla="*/ 105 h 236"/>
                <a:gd name="T8" fmla="*/ 130 w 236"/>
                <a:gd name="T9" fmla="*/ 1 h 236"/>
                <a:gd name="T10" fmla="*/ 20 w 236"/>
                <a:gd name="T11" fmla="*/ 52 h 236"/>
                <a:gd name="T12" fmla="*/ 0 w 236"/>
                <a:gd name="T13" fmla="*/ 118 h 236"/>
                <a:gd name="T14" fmla="*/ 5 w 236"/>
                <a:gd name="T15" fmla="*/ 153 h 236"/>
                <a:gd name="T16" fmla="*/ 81 w 236"/>
                <a:gd name="T17" fmla="*/ 153 h 236"/>
                <a:gd name="T18" fmla="*/ 20 w 236"/>
                <a:gd name="T19" fmla="*/ 52 h 236"/>
                <a:gd name="T20" fmla="*/ 225 w 236"/>
                <a:gd name="T21" fmla="*/ 68 h 236"/>
                <a:gd name="T22" fmla="*/ 145 w 236"/>
                <a:gd name="T23" fmla="*/ 3 h 236"/>
                <a:gd name="T24" fmla="*/ 106 w 236"/>
                <a:gd name="T25" fmla="*/ 68 h 236"/>
                <a:gd name="T26" fmla="*/ 225 w 236"/>
                <a:gd name="T27" fmla="*/ 68 h 236"/>
                <a:gd name="T28" fmla="*/ 130 w 236"/>
                <a:gd name="T29" fmla="*/ 167 h 236"/>
                <a:gd name="T30" fmla="*/ 11 w 236"/>
                <a:gd name="T31" fmla="*/ 167 h 236"/>
                <a:gd name="T32" fmla="*/ 96 w 236"/>
                <a:gd name="T33" fmla="*/ 234 h 236"/>
                <a:gd name="T34" fmla="*/ 93 w 236"/>
                <a:gd name="T35" fmla="*/ 232 h 236"/>
                <a:gd name="T36" fmla="*/ 130 w 236"/>
                <a:gd name="T37" fmla="*/ 167 h 236"/>
                <a:gd name="T38" fmla="*/ 230 w 236"/>
                <a:gd name="T39" fmla="*/ 82 h 236"/>
                <a:gd name="T40" fmla="*/ 155 w 236"/>
                <a:gd name="T41" fmla="*/ 82 h 236"/>
                <a:gd name="T42" fmla="*/ 215 w 236"/>
                <a:gd name="T43" fmla="*/ 186 h 236"/>
                <a:gd name="T44" fmla="*/ 236 w 236"/>
                <a:gd name="T45" fmla="*/ 118 h 236"/>
                <a:gd name="T46" fmla="*/ 230 w 236"/>
                <a:gd name="T47" fmla="*/ 82 h 236"/>
                <a:gd name="T48" fmla="*/ 108 w 236"/>
                <a:gd name="T49" fmla="*/ 236 h 236"/>
                <a:gd name="T50" fmla="*/ 118 w 236"/>
                <a:gd name="T51" fmla="*/ 236 h 236"/>
                <a:gd name="T52" fmla="*/ 205 w 236"/>
                <a:gd name="T53" fmla="*/ 198 h 236"/>
                <a:gd name="T54" fmla="*/ 167 w 236"/>
                <a:gd name="T55" fmla="*/ 132 h 236"/>
                <a:gd name="T56" fmla="*/ 108 w 236"/>
                <a:gd name="T57" fmla="*/ 23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36" h="236">
                  <a:moveTo>
                    <a:pt x="130" y="1"/>
                  </a:moveTo>
                  <a:cubicBezTo>
                    <a:pt x="126" y="0"/>
                    <a:pt x="122" y="0"/>
                    <a:pt x="118" y="0"/>
                  </a:cubicBezTo>
                  <a:cubicBezTo>
                    <a:pt x="83" y="0"/>
                    <a:pt x="51" y="16"/>
                    <a:pt x="30" y="40"/>
                  </a:cubicBezTo>
                  <a:cubicBezTo>
                    <a:pt x="68" y="105"/>
                    <a:pt x="68" y="105"/>
                    <a:pt x="68" y="105"/>
                  </a:cubicBezTo>
                  <a:lnTo>
                    <a:pt x="130" y="1"/>
                  </a:lnTo>
                  <a:close/>
                  <a:moveTo>
                    <a:pt x="20" y="52"/>
                  </a:moveTo>
                  <a:cubicBezTo>
                    <a:pt x="7" y="71"/>
                    <a:pt x="0" y="94"/>
                    <a:pt x="0" y="118"/>
                  </a:cubicBezTo>
                  <a:cubicBezTo>
                    <a:pt x="0" y="130"/>
                    <a:pt x="2" y="142"/>
                    <a:pt x="5" y="153"/>
                  </a:cubicBezTo>
                  <a:cubicBezTo>
                    <a:pt x="81" y="153"/>
                    <a:pt x="81" y="153"/>
                    <a:pt x="81" y="153"/>
                  </a:cubicBezTo>
                  <a:lnTo>
                    <a:pt x="20" y="52"/>
                  </a:lnTo>
                  <a:close/>
                  <a:moveTo>
                    <a:pt x="225" y="68"/>
                  </a:moveTo>
                  <a:cubicBezTo>
                    <a:pt x="210" y="36"/>
                    <a:pt x="180" y="11"/>
                    <a:pt x="145" y="3"/>
                  </a:cubicBezTo>
                  <a:cubicBezTo>
                    <a:pt x="106" y="68"/>
                    <a:pt x="106" y="68"/>
                    <a:pt x="106" y="68"/>
                  </a:cubicBezTo>
                  <a:lnTo>
                    <a:pt x="225" y="68"/>
                  </a:lnTo>
                  <a:close/>
                  <a:moveTo>
                    <a:pt x="130" y="167"/>
                  </a:moveTo>
                  <a:cubicBezTo>
                    <a:pt x="11" y="167"/>
                    <a:pt x="11" y="167"/>
                    <a:pt x="11" y="167"/>
                  </a:cubicBezTo>
                  <a:cubicBezTo>
                    <a:pt x="26" y="201"/>
                    <a:pt x="58" y="227"/>
                    <a:pt x="96" y="234"/>
                  </a:cubicBezTo>
                  <a:cubicBezTo>
                    <a:pt x="93" y="232"/>
                    <a:pt x="93" y="232"/>
                    <a:pt x="93" y="232"/>
                  </a:cubicBezTo>
                  <a:lnTo>
                    <a:pt x="130" y="167"/>
                  </a:lnTo>
                  <a:close/>
                  <a:moveTo>
                    <a:pt x="230" y="82"/>
                  </a:moveTo>
                  <a:cubicBezTo>
                    <a:pt x="155" y="82"/>
                    <a:pt x="155" y="82"/>
                    <a:pt x="155" y="82"/>
                  </a:cubicBezTo>
                  <a:cubicBezTo>
                    <a:pt x="215" y="186"/>
                    <a:pt x="215" y="186"/>
                    <a:pt x="215" y="186"/>
                  </a:cubicBezTo>
                  <a:cubicBezTo>
                    <a:pt x="228" y="167"/>
                    <a:pt x="236" y="143"/>
                    <a:pt x="236" y="118"/>
                  </a:cubicBezTo>
                  <a:cubicBezTo>
                    <a:pt x="236" y="106"/>
                    <a:pt x="234" y="94"/>
                    <a:pt x="230" y="82"/>
                  </a:cubicBezTo>
                  <a:close/>
                  <a:moveTo>
                    <a:pt x="108" y="236"/>
                  </a:moveTo>
                  <a:cubicBezTo>
                    <a:pt x="111" y="236"/>
                    <a:pt x="115" y="236"/>
                    <a:pt x="118" y="236"/>
                  </a:cubicBezTo>
                  <a:cubicBezTo>
                    <a:pt x="152" y="236"/>
                    <a:pt x="183" y="221"/>
                    <a:pt x="205" y="198"/>
                  </a:cubicBezTo>
                  <a:cubicBezTo>
                    <a:pt x="167" y="132"/>
                    <a:pt x="167" y="132"/>
                    <a:pt x="167" y="132"/>
                  </a:cubicBezTo>
                  <a:lnTo>
                    <a:pt x="108" y="236"/>
                  </a:lnTo>
                  <a:close/>
                </a:path>
              </a:pathLst>
            </a:custGeom>
            <a:solidFill>
              <a:schemeClr val="bg1"/>
            </a:solidFill>
            <a:ln>
              <a:noFill/>
            </a:ln>
          </p:spPr>
          <p:txBody>
            <a:bodyPr anchor="ctr"/>
            <a:lstStyle/>
            <a:p>
              <a:pPr algn="ctr"/>
              <a:endParaRPr>
                <a:latin typeface="Arial"/>
                <a:ea typeface="微软雅黑"/>
                <a:sym typeface="Arial"/>
              </a:endParaRPr>
            </a:p>
          </p:txBody>
        </p:sp>
        <p:sp>
          <p:nvSpPr>
            <p:cNvPr id="47" name="Rectangle 54"/>
            <p:cNvSpPr/>
            <p:nvPr/>
          </p:nvSpPr>
          <p:spPr bwMode="auto">
            <a:xfrm>
              <a:off x="3789003" y="3453605"/>
              <a:ext cx="1551385"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algn="ctr" eaLnBrk="1" fontAlgn="auto" hangingPunct="1">
                <a:defRPr/>
              </a:pPr>
              <a:r>
                <a:rPr lang="zh-CN" altLang="en-US" sz="1600" b="1" dirty="0">
                  <a:solidFill>
                    <a:srgbClr val="13436C"/>
                  </a:solidFill>
                  <a:latin typeface="Arial"/>
                  <a:ea typeface="微软雅黑"/>
                  <a:sym typeface="Arial"/>
                </a:rPr>
                <a:t>标题文本预设</a:t>
              </a:r>
            </a:p>
          </p:txBody>
        </p:sp>
        <p:sp>
          <p:nvSpPr>
            <p:cNvPr id="48" name="TextBox 55"/>
            <p:cNvSpPr txBox="1"/>
            <p:nvPr/>
          </p:nvSpPr>
          <p:spPr bwMode="auto">
            <a:xfrm>
              <a:off x="3699904" y="1928549"/>
              <a:ext cx="1708150" cy="232469"/>
            </a:xfrm>
            <a:prstGeom prst="rect">
              <a:avLst/>
            </a:prstGeom>
            <a:noFill/>
          </p:spPr>
          <p:txBody>
            <a:bodyPr wrap="none" lIns="90000" tIns="46800" rIns="90000" bIns="46800" anchor="ctr" anchorCtr="1">
              <a:normAutofit fontScale="77500" lnSpcReduction="20000"/>
            </a:bodyPr>
            <a:lstStyle/>
            <a:p>
              <a:pPr algn="ctr" latinLnBrk="0"/>
              <a:r>
                <a:rPr lang="zh-CN" altLang="en-US" sz="1400">
                  <a:solidFill>
                    <a:schemeClr val="bg1">
                      <a:lumMod val="100000"/>
                    </a:schemeClr>
                  </a:solidFill>
                  <a:effectLst/>
                  <a:latin typeface="Arial"/>
                  <a:ea typeface="微软雅黑"/>
                  <a:sym typeface="Arial"/>
                </a:rPr>
                <a:t>标题文本预设</a:t>
              </a:r>
            </a:p>
          </p:txBody>
        </p:sp>
        <p:sp>
          <p:nvSpPr>
            <p:cNvPr id="49" name="TextBox 56"/>
            <p:cNvSpPr txBox="1"/>
            <p:nvPr/>
          </p:nvSpPr>
          <p:spPr bwMode="auto">
            <a:xfrm>
              <a:off x="3699904" y="2513825"/>
              <a:ext cx="1708150" cy="346249"/>
            </a:xfrm>
            <a:prstGeom prst="rect">
              <a:avLst/>
            </a:prstGeom>
            <a:noFill/>
          </p:spPr>
          <p:txBody>
            <a:bodyPr wrap="square" lIns="0" tIns="0" rIns="0" bIns="0" anchor="ctr" anchorCtr="1">
              <a:normAutofit fontScale="77500" lnSpcReduction="20000"/>
            </a:bodyPr>
            <a:lstStyle/>
            <a:p>
              <a:pPr algn="ctr" latinLnBrk="0">
                <a:lnSpc>
                  <a:spcPct val="120000"/>
                </a:lnSpc>
              </a:pPr>
              <a:r>
                <a:rPr lang="zh-CN" altLang="en-US" sz="1000" b="0">
                  <a:solidFill>
                    <a:schemeClr val="bg1">
                      <a:lumMod val="100000"/>
                    </a:schemeClr>
                  </a:solidFill>
                  <a:effectLst/>
                  <a:latin typeface="Arial"/>
                  <a:ea typeface="微软雅黑"/>
                  <a:sym typeface="Arial"/>
                </a:rPr>
                <a:t>此部分内容作为文字排版占位显示 </a:t>
              </a:r>
              <a:br>
                <a:rPr lang="zh-CN" altLang="en-US" sz="1000" b="0">
                  <a:solidFill>
                    <a:schemeClr val="bg1">
                      <a:lumMod val="100000"/>
                    </a:schemeClr>
                  </a:solidFill>
                  <a:effectLst/>
                  <a:latin typeface="Arial"/>
                  <a:ea typeface="微软雅黑"/>
                  <a:sym typeface="Arial"/>
                </a:rPr>
              </a:br>
              <a:r>
                <a:rPr lang="zh-CN" altLang="en-US" sz="1000" b="0">
                  <a:solidFill>
                    <a:schemeClr val="bg1">
                      <a:lumMod val="100000"/>
                    </a:schemeClr>
                  </a:solidFill>
                  <a:effectLst/>
                  <a:latin typeface="Arial"/>
                  <a:ea typeface="微软雅黑"/>
                  <a:sym typeface="Arial"/>
                </a:rPr>
                <a:t>（建议使用主题字体）</a:t>
              </a:r>
            </a:p>
          </p:txBody>
        </p:sp>
      </p:grpSp>
      <p:grpSp>
        <p:nvGrpSpPr>
          <p:cNvPr id="7" name="组合 6"/>
          <p:cNvGrpSpPr/>
          <p:nvPr/>
        </p:nvGrpSpPr>
        <p:grpSpPr>
          <a:xfrm>
            <a:off x="5962017" y="1238250"/>
            <a:ext cx="1708150" cy="2667000"/>
            <a:chOff x="5962017" y="1238250"/>
            <a:chExt cx="1708150" cy="2667000"/>
          </a:xfrm>
        </p:grpSpPr>
        <p:sp>
          <p:nvSpPr>
            <p:cNvPr id="29" name="Rectangle: Rounded Corners 60"/>
            <p:cNvSpPr/>
            <p:nvPr/>
          </p:nvSpPr>
          <p:spPr>
            <a:xfrm>
              <a:off x="5962017" y="1238250"/>
              <a:ext cx="1708150" cy="2667000"/>
            </a:xfrm>
            <a:prstGeom prst="roundRect">
              <a:avLst>
                <a:gd name="adj" fmla="val 5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44" name="Freeform: Shape 48"/>
            <p:cNvSpPr/>
            <p:nvPr/>
          </p:nvSpPr>
          <p:spPr bwMode="auto">
            <a:xfrm>
              <a:off x="6589356" y="1418597"/>
              <a:ext cx="474903" cy="474903"/>
            </a:xfrm>
            <a:custGeom>
              <a:avLst/>
              <a:gdLst>
                <a:gd name="T0" fmla="*/ 118 w 236"/>
                <a:gd name="T1" fmla="*/ 0 h 236"/>
                <a:gd name="T2" fmla="*/ 0 w 236"/>
                <a:gd name="T3" fmla="*/ 118 h 236"/>
                <a:gd name="T4" fmla="*/ 118 w 236"/>
                <a:gd name="T5" fmla="*/ 236 h 236"/>
                <a:gd name="T6" fmla="*/ 236 w 236"/>
                <a:gd name="T7" fmla="*/ 118 h 236"/>
                <a:gd name="T8" fmla="*/ 118 w 236"/>
                <a:gd name="T9" fmla="*/ 0 h 236"/>
                <a:gd name="T10" fmla="*/ 106 w 236"/>
                <a:gd name="T11" fmla="*/ 171 h 236"/>
                <a:gd name="T12" fmla="*/ 54 w 236"/>
                <a:gd name="T13" fmla="*/ 163 h 236"/>
                <a:gd name="T14" fmla="*/ 54 w 236"/>
                <a:gd name="T15" fmla="*/ 121 h 236"/>
                <a:gd name="T16" fmla="*/ 106 w 236"/>
                <a:gd name="T17" fmla="*/ 121 h 236"/>
                <a:gd name="T18" fmla="*/ 106 w 236"/>
                <a:gd name="T19" fmla="*/ 171 h 236"/>
                <a:gd name="T20" fmla="*/ 106 w 236"/>
                <a:gd name="T21" fmla="*/ 114 h 236"/>
                <a:gd name="T22" fmla="*/ 54 w 236"/>
                <a:gd name="T23" fmla="*/ 114 h 236"/>
                <a:gd name="T24" fmla="*/ 54 w 236"/>
                <a:gd name="T25" fmla="*/ 72 h 236"/>
                <a:gd name="T26" fmla="*/ 106 w 236"/>
                <a:gd name="T27" fmla="*/ 64 h 236"/>
                <a:gd name="T28" fmla="*/ 106 w 236"/>
                <a:gd name="T29" fmla="*/ 114 h 236"/>
                <a:gd name="T30" fmla="*/ 182 w 236"/>
                <a:gd name="T31" fmla="*/ 182 h 236"/>
                <a:gd name="T32" fmla="*/ 113 w 236"/>
                <a:gd name="T33" fmla="*/ 172 h 236"/>
                <a:gd name="T34" fmla="*/ 113 w 236"/>
                <a:gd name="T35" fmla="*/ 121 h 236"/>
                <a:gd name="T36" fmla="*/ 182 w 236"/>
                <a:gd name="T37" fmla="*/ 121 h 236"/>
                <a:gd name="T38" fmla="*/ 182 w 236"/>
                <a:gd name="T39" fmla="*/ 182 h 236"/>
                <a:gd name="T40" fmla="*/ 182 w 236"/>
                <a:gd name="T41" fmla="*/ 114 h 236"/>
                <a:gd name="T42" fmla="*/ 113 w 236"/>
                <a:gd name="T43" fmla="*/ 114 h 236"/>
                <a:gd name="T44" fmla="*/ 113 w 236"/>
                <a:gd name="T45" fmla="*/ 63 h 236"/>
                <a:gd name="T46" fmla="*/ 182 w 236"/>
                <a:gd name="T47" fmla="*/ 53 h 236"/>
                <a:gd name="T48" fmla="*/ 182 w 236"/>
                <a:gd name="T49" fmla="*/ 114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36">
                  <a:moveTo>
                    <a:pt x="118" y="0"/>
                  </a:moveTo>
                  <a:cubicBezTo>
                    <a:pt x="53" y="0"/>
                    <a:pt x="0" y="53"/>
                    <a:pt x="0" y="118"/>
                  </a:cubicBezTo>
                  <a:cubicBezTo>
                    <a:pt x="0" y="183"/>
                    <a:pt x="53" y="236"/>
                    <a:pt x="118" y="236"/>
                  </a:cubicBezTo>
                  <a:cubicBezTo>
                    <a:pt x="183" y="236"/>
                    <a:pt x="236" y="183"/>
                    <a:pt x="236" y="118"/>
                  </a:cubicBezTo>
                  <a:cubicBezTo>
                    <a:pt x="236" y="53"/>
                    <a:pt x="183" y="0"/>
                    <a:pt x="118" y="0"/>
                  </a:cubicBezTo>
                  <a:close/>
                  <a:moveTo>
                    <a:pt x="106" y="171"/>
                  </a:moveTo>
                  <a:cubicBezTo>
                    <a:pt x="54" y="163"/>
                    <a:pt x="54" y="163"/>
                    <a:pt x="54" y="163"/>
                  </a:cubicBezTo>
                  <a:cubicBezTo>
                    <a:pt x="54" y="121"/>
                    <a:pt x="54" y="121"/>
                    <a:pt x="54" y="121"/>
                  </a:cubicBezTo>
                  <a:cubicBezTo>
                    <a:pt x="106" y="121"/>
                    <a:pt x="106" y="121"/>
                    <a:pt x="106" y="121"/>
                  </a:cubicBezTo>
                  <a:lnTo>
                    <a:pt x="106" y="171"/>
                  </a:lnTo>
                  <a:close/>
                  <a:moveTo>
                    <a:pt x="106" y="114"/>
                  </a:moveTo>
                  <a:cubicBezTo>
                    <a:pt x="54" y="114"/>
                    <a:pt x="54" y="114"/>
                    <a:pt x="54" y="114"/>
                  </a:cubicBezTo>
                  <a:cubicBezTo>
                    <a:pt x="54" y="72"/>
                    <a:pt x="54" y="72"/>
                    <a:pt x="54" y="72"/>
                  </a:cubicBezTo>
                  <a:cubicBezTo>
                    <a:pt x="106" y="64"/>
                    <a:pt x="106" y="64"/>
                    <a:pt x="106" y="64"/>
                  </a:cubicBezTo>
                  <a:lnTo>
                    <a:pt x="106" y="114"/>
                  </a:lnTo>
                  <a:close/>
                  <a:moveTo>
                    <a:pt x="182" y="182"/>
                  </a:moveTo>
                  <a:cubicBezTo>
                    <a:pt x="113" y="172"/>
                    <a:pt x="113" y="172"/>
                    <a:pt x="113" y="172"/>
                  </a:cubicBezTo>
                  <a:cubicBezTo>
                    <a:pt x="113" y="121"/>
                    <a:pt x="113" y="121"/>
                    <a:pt x="113" y="121"/>
                  </a:cubicBezTo>
                  <a:cubicBezTo>
                    <a:pt x="182" y="121"/>
                    <a:pt x="182" y="121"/>
                    <a:pt x="182" y="121"/>
                  </a:cubicBezTo>
                  <a:lnTo>
                    <a:pt x="182" y="182"/>
                  </a:lnTo>
                  <a:close/>
                  <a:moveTo>
                    <a:pt x="182" y="114"/>
                  </a:moveTo>
                  <a:cubicBezTo>
                    <a:pt x="113" y="114"/>
                    <a:pt x="113" y="114"/>
                    <a:pt x="113" y="114"/>
                  </a:cubicBezTo>
                  <a:cubicBezTo>
                    <a:pt x="113" y="63"/>
                    <a:pt x="113" y="63"/>
                    <a:pt x="113" y="63"/>
                  </a:cubicBezTo>
                  <a:cubicBezTo>
                    <a:pt x="182" y="53"/>
                    <a:pt x="182" y="53"/>
                    <a:pt x="182" y="53"/>
                  </a:cubicBezTo>
                  <a:lnTo>
                    <a:pt x="182" y="114"/>
                  </a:lnTo>
                  <a:close/>
                </a:path>
              </a:pathLst>
            </a:custGeom>
            <a:solidFill>
              <a:schemeClr val="bg1"/>
            </a:solidFill>
            <a:ln>
              <a:noFill/>
            </a:ln>
          </p:spPr>
          <p:txBody>
            <a:bodyPr anchor="ctr"/>
            <a:lstStyle/>
            <a:p>
              <a:pPr algn="ctr"/>
              <a:endParaRPr>
                <a:latin typeface="Arial"/>
                <a:ea typeface="微软雅黑"/>
                <a:sym typeface="Arial"/>
              </a:endParaRPr>
            </a:p>
          </p:txBody>
        </p:sp>
        <p:sp>
          <p:nvSpPr>
            <p:cNvPr id="50" name="Rectangle 61"/>
            <p:cNvSpPr/>
            <p:nvPr/>
          </p:nvSpPr>
          <p:spPr bwMode="auto">
            <a:xfrm>
              <a:off x="6051116" y="3453605"/>
              <a:ext cx="1551385" cy="2428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fontScale="77500" lnSpcReduction="20000"/>
            </a:bodyPr>
            <a:lstStyle/>
            <a:p>
              <a:pPr algn="ctr" eaLnBrk="1" fontAlgn="auto" hangingPunct="1">
                <a:defRPr/>
              </a:pPr>
              <a:r>
                <a:rPr lang="zh-CN" altLang="en-US" sz="1600" b="1" dirty="0">
                  <a:solidFill>
                    <a:srgbClr val="13436C"/>
                  </a:solidFill>
                  <a:latin typeface="Arial"/>
                  <a:ea typeface="微软雅黑"/>
                  <a:sym typeface="Arial"/>
                </a:rPr>
                <a:t>标题文本预设</a:t>
              </a:r>
            </a:p>
          </p:txBody>
        </p:sp>
        <p:sp>
          <p:nvSpPr>
            <p:cNvPr id="51" name="TextBox 62"/>
            <p:cNvSpPr txBox="1"/>
            <p:nvPr/>
          </p:nvSpPr>
          <p:spPr bwMode="auto">
            <a:xfrm>
              <a:off x="5962017" y="1928549"/>
              <a:ext cx="1708150" cy="232469"/>
            </a:xfrm>
            <a:prstGeom prst="rect">
              <a:avLst/>
            </a:prstGeom>
            <a:noFill/>
          </p:spPr>
          <p:txBody>
            <a:bodyPr wrap="none" lIns="90000" tIns="46800" rIns="90000" bIns="46800" anchor="ctr" anchorCtr="1">
              <a:normAutofit fontScale="77500" lnSpcReduction="20000"/>
            </a:bodyPr>
            <a:lstStyle/>
            <a:p>
              <a:pPr algn="ctr" latinLnBrk="0"/>
              <a:r>
                <a:rPr lang="zh-CN" altLang="en-US" sz="1400">
                  <a:solidFill>
                    <a:schemeClr val="bg1">
                      <a:lumMod val="100000"/>
                    </a:schemeClr>
                  </a:solidFill>
                  <a:effectLst/>
                  <a:latin typeface="Arial"/>
                  <a:ea typeface="微软雅黑"/>
                  <a:sym typeface="Arial"/>
                </a:rPr>
                <a:t>标题文本预设</a:t>
              </a:r>
            </a:p>
          </p:txBody>
        </p:sp>
        <p:sp>
          <p:nvSpPr>
            <p:cNvPr id="52" name="TextBox 63"/>
            <p:cNvSpPr txBox="1"/>
            <p:nvPr/>
          </p:nvSpPr>
          <p:spPr bwMode="auto">
            <a:xfrm>
              <a:off x="5962017" y="2513825"/>
              <a:ext cx="1708150" cy="346249"/>
            </a:xfrm>
            <a:prstGeom prst="rect">
              <a:avLst/>
            </a:prstGeom>
            <a:noFill/>
          </p:spPr>
          <p:txBody>
            <a:bodyPr wrap="square" lIns="0" tIns="0" rIns="0" bIns="0" anchor="ctr" anchorCtr="1">
              <a:normAutofit fontScale="77500" lnSpcReduction="20000"/>
            </a:bodyPr>
            <a:lstStyle/>
            <a:p>
              <a:pPr algn="ctr" latinLnBrk="0">
                <a:lnSpc>
                  <a:spcPct val="120000"/>
                </a:lnSpc>
              </a:pPr>
              <a:r>
                <a:rPr lang="zh-CN" altLang="en-US" sz="1000" b="0">
                  <a:solidFill>
                    <a:schemeClr val="bg1">
                      <a:lumMod val="100000"/>
                    </a:schemeClr>
                  </a:solidFill>
                  <a:effectLst/>
                  <a:latin typeface="Arial"/>
                  <a:ea typeface="微软雅黑"/>
                  <a:sym typeface="Arial"/>
                </a:rPr>
                <a:t>此部分内容作为文字排版占位显示 </a:t>
              </a:r>
              <a:br>
                <a:rPr lang="zh-CN" altLang="en-US" sz="1000" b="0">
                  <a:solidFill>
                    <a:schemeClr val="bg1">
                      <a:lumMod val="100000"/>
                    </a:schemeClr>
                  </a:solidFill>
                  <a:effectLst/>
                  <a:latin typeface="Arial"/>
                  <a:ea typeface="微软雅黑"/>
                  <a:sym typeface="Arial"/>
                </a:rPr>
              </a:br>
              <a:r>
                <a:rPr lang="zh-CN" altLang="en-US" sz="1000" b="0">
                  <a:solidFill>
                    <a:schemeClr val="bg1">
                      <a:lumMod val="100000"/>
                    </a:schemeClr>
                  </a:solidFill>
                  <a:effectLst/>
                  <a:latin typeface="Arial"/>
                  <a:ea typeface="微软雅黑"/>
                  <a:sym typeface="Arial"/>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randombar(horizontal)">
                                      <p:cBhvr>
                                        <p:cTn id="7" dur="500"/>
                                        <p:tgtEl>
                                          <p:spTgt spid="33"/>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42" presetClass="entr" presetSubtype="0"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1000"/>
                                        <p:tgtEl>
                                          <p:spTgt spid="7"/>
                                        </p:tgtEl>
                                      </p:cBhvr>
                                    </p:animEffect>
                                    <p:anim calcmode="lin" valueType="num">
                                      <p:cBhvr>
                                        <p:cTn id="24" dur="1000" fill="hold"/>
                                        <p:tgtEl>
                                          <p:spTgt spid="7"/>
                                        </p:tgtEl>
                                        <p:attrNameLst>
                                          <p:attrName>ppt_x</p:attrName>
                                        </p:attrNameLst>
                                      </p:cBhvr>
                                      <p:tavLst>
                                        <p:tav tm="0">
                                          <p:val>
                                            <p:strVal val="#ppt_x"/>
                                          </p:val>
                                        </p:tav>
                                        <p:tav tm="100000">
                                          <p:val>
                                            <p:strVal val="#ppt_x"/>
                                          </p:val>
                                        </p:tav>
                                      </p:tavLst>
                                    </p:anim>
                                    <p:anim calcmode="lin" valueType="num">
                                      <p:cBhvr>
                                        <p:cTn id="2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文本框 19"/>
          <p:cNvSpPr txBox="1"/>
          <p:nvPr/>
        </p:nvSpPr>
        <p:spPr>
          <a:xfrm>
            <a:off x="550192" y="177436"/>
            <a:ext cx="2262158"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国内外相关研究综述</a:t>
            </a:r>
          </a:p>
        </p:txBody>
      </p:sp>
      <p:sp>
        <p:nvSpPr>
          <p:cNvPr id="15" name="Rectangle 3"/>
          <p:cNvSpPr/>
          <p:nvPr/>
        </p:nvSpPr>
        <p:spPr>
          <a:xfrm>
            <a:off x="539354" y="842963"/>
            <a:ext cx="551442" cy="37445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eaVert" wrap="none" anchor="ctr">
            <a:normAutofit/>
          </a:bodyPr>
          <a:lstStyle/>
          <a:p>
            <a:pPr algn="ctr"/>
            <a:endParaRPr lang="zh-CN" altLang="en-US" b="1" dirty="0">
              <a:latin typeface="Arial"/>
              <a:ea typeface="微软雅黑"/>
              <a:sym typeface="Arial"/>
            </a:endParaRPr>
          </a:p>
        </p:txBody>
      </p:sp>
      <p:sp>
        <p:nvSpPr>
          <p:cNvPr id="22" name="Rectangle 2"/>
          <p:cNvSpPr/>
          <p:nvPr/>
        </p:nvSpPr>
        <p:spPr>
          <a:xfrm>
            <a:off x="1199853" y="842967"/>
            <a:ext cx="2303217" cy="1832868"/>
          </a:xfrm>
          <a:prstGeom prst="rect">
            <a:avLst/>
          </a:prstGeom>
          <a:blipFill dpi="0" rotWithShape="1">
            <a:blip r:embed="rId2"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23" name="Rectangle 4"/>
          <p:cNvSpPr/>
          <p:nvPr/>
        </p:nvSpPr>
        <p:spPr>
          <a:xfrm>
            <a:off x="1199852" y="2760188"/>
            <a:ext cx="4724435" cy="1827297"/>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sp>
        <p:nvSpPr>
          <p:cNvPr id="24" name="Rectangle 5"/>
          <p:cNvSpPr/>
          <p:nvPr/>
        </p:nvSpPr>
        <p:spPr>
          <a:xfrm>
            <a:off x="6033337" y="2074761"/>
            <a:ext cx="2571310" cy="2512721"/>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latin typeface="Arial"/>
              <a:ea typeface="微软雅黑"/>
              <a:sym typeface="Arial"/>
            </a:endParaRPr>
          </a:p>
        </p:txBody>
      </p:sp>
      <p:grpSp>
        <p:nvGrpSpPr>
          <p:cNvPr id="2" name="组合 1"/>
          <p:cNvGrpSpPr/>
          <p:nvPr/>
        </p:nvGrpSpPr>
        <p:grpSpPr>
          <a:xfrm>
            <a:off x="3612122" y="842964"/>
            <a:ext cx="2312165" cy="1832869"/>
            <a:chOff x="3612122" y="842964"/>
            <a:chExt cx="2312165" cy="1832869"/>
          </a:xfrm>
        </p:grpSpPr>
        <p:sp>
          <p:nvSpPr>
            <p:cNvPr id="16" name="Rectangle 6"/>
            <p:cNvSpPr/>
            <p:nvPr/>
          </p:nvSpPr>
          <p:spPr>
            <a:xfrm>
              <a:off x="3612122" y="842964"/>
              <a:ext cx="2312165" cy="183286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b="1">
                <a:solidFill>
                  <a:schemeClr val="bg1"/>
                </a:solidFill>
                <a:latin typeface="Arial"/>
                <a:ea typeface="微软雅黑"/>
                <a:sym typeface="Arial"/>
              </a:endParaRPr>
            </a:p>
          </p:txBody>
        </p:sp>
        <p:grpSp>
          <p:nvGrpSpPr>
            <p:cNvPr id="25" name="Group 8"/>
            <p:cNvGrpSpPr/>
            <p:nvPr/>
          </p:nvGrpSpPr>
          <p:grpSpPr>
            <a:xfrm>
              <a:off x="3612122" y="842964"/>
              <a:ext cx="2312165" cy="1832869"/>
              <a:chOff x="4886324" y="2414406"/>
              <a:chExt cx="7305675" cy="1360668"/>
            </a:xfrm>
          </p:grpSpPr>
          <p:sp>
            <p:nvSpPr>
              <p:cNvPr id="29" name="Rectangle 10"/>
              <p:cNvSpPr/>
              <p:nvPr/>
            </p:nvSpPr>
            <p:spPr>
              <a:xfrm>
                <a:off x="4886324" y="2414406"/>
                <a:ext cx="7305675" cy="678061"/>
              </a:xfrm>
              <a:prstGeom prst="rect">
                <a:avLst/>
              </a:prstGeom>
            </p:spPr>
            <p:txBody>
              <a:bodyPr wrap="none" anchor="b" anchorCtr="0">
                <a:normAutofit/>
              </a:bodyPr>
              <a:lstStyle/>
              <a:p>
                <a:pPr algn="ctr"/>
                <a:r>
                  <a:rPr lang="zh-CN" altLang="en-US" b="1" dirty="0">
                    <a:solidFill>
                      <a:schemeClr val="bg1">
                        <a:lumMod val="100000"/>
                      </a:schemeClr>
                    </a:solidFill>
                    <a:latin typeface="Arial"/>
                    <a:ea typeface="微软雅黑"/>
                    <a:sym typeface="Arial"/>
                  </a:rPr>
                  <a:t>国内研究</a:t>
                </a:r>
              </a:p>
            </p:txBody>
          </p:sp>
          <p:sp>
            <p:nvSpPr>
              <p:cNvPr id="30" name="Rectangle 11"/>
              <p:cNvSpPr/>
              <p:nvPr/>
            </p:nvSpPr>
            <p:spPr>
              <a:xfrm>
                <a:off x="4886324" y="3097013"/>
                <a:ext cx="7305675" cy="678061"/>
              </a:xfrm>
              <a:prstGeom prst="rect">
                <a:avLst/>
              </a:prstGeom>
            </p:spPr>
            <p:txBody>
              <a:bodyPr wrap="square" anchor="t" anchorCtr="0">
                <a:noAutofit/>
              </a:bodyPr>
              <a:lstStyle/>
              <a:p>
                <a:pPr algn="ctr">
                  <a:lnSpc>
                    <a:spcPct val="120000"/>
                  </a:lnSpc>
                </a:pPr>
                <a:r>
                  <a:rPr lang="zh-CN" altLang="en-US" sz="1400">
                    <a:solidFill>
                      <a:schemeClr val="bg1">
                        <a:lumMod val="100000"/>
                      </a:schemeClr>
                    </a:solidFill>
                    <a:latin typeface="Arial"/>
                    <a:ea typeface="微软雅黑"/>
                    <a:sym typeface="Arial"/>
                  </a:rPr>
                  <a:t>此部分内容作为文字排版占位显示 （建议使用主题字体）</a:t>
                </a:r>
              </a:p>
            </p:txBody>
          </p:sp>
        </p:grpSp>
      </p:grpSp>
      <p:grpSp>
        <p:nvGrpSpPr>
          <p:cNvPr id="3" name="组合 2"/>
          <p:cNvGrpSpPr/>
          <p:nvPr/>
        </p:nvGrpSpPr>
        <p:grpSpPr>
          <a:xfrm>
            <a:off x="6033337" y="842963"/>
            <a:ext cx="2571310" cy="1150424"/>
            <a:chOff x="6033337" y="842963"/>
            <a:chExt cx="2571310" cy="1150424"/>
          </a:xfrm>
        </p:grpSpPr>
        <p:sp>
          <p:nvSpPr>
            <p:cNvPr id="17" name="Rectangle 9"/>
            <p:cNvSpPr/>
            <p:nvPr/>
          </p:nvSpPr>
          <p:spPr>
            <a:xfrm>
              <a:off x="6033337" y="842967"/>
              <a:ext cx="2571310" cy="115042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anchor="ctr">
              <a:normAutofit/>
            </a:bodyPr>
            <a:lstStyle/>
            <a:p>
              <a:pPr lvl="0" algn="ctr"/>
              <a:endParaRPr lang="zh-CN" altLang="en-US" sz="1400" b="1">
                <a:solidFill>
                  <a:schemeClr val="bg1"/>
                </a:solidFill>
                <a:latin typeface="Arial"/>
                <a:ea typeface="微软雅黑"/>
                <a:sym typeface="Arial"/>
              </a:endParaRPr>
            </a:p>
          </p:txBody>
        </p:sp>
        <p:grpSp>
          <p:nvGrpSpPr>
            <p:cNvPr id="26" name="Group 12"/>
            <p:cNvGrpSpPr/>
            <p:nvPr/>
          </p:nvGrpSpPr>
          <p:grpSpPr>
            <a:xfrm>
              <a:off x="6033337" y="842963"/>
              <a:ext cx="2571310" cy="1150420"/>
              <a:chOff x="4886324" y="2414406"/>
              <a:chExt cx="7305675" cy="1360668"/>
            </a:xfrm>
          </p:grpSpPr>
          <p:sp>
            <p:nvSpPr>
              <p:cNvPr id="27" name="Rectangle 13"/>
              <p:cNvSpPr/>
              <p:nvPr/>
            </p:nvSpPr>
            <p:spPr>
              <a:xfrm>
                <a:off x="4886324" y="2414406"/>
                <a:ext cx="7305675" cy="678061"/>
              </a:xfrm>
              <a:prstGeom prst="rect">
                <a:avLst/>
              </a:prstGeom>
            </p:spPr>
            <p:txBody>
              <a:bodyPr wrap="none" anchor="b" anchorCtr="0">
                <a:normAutofit/>
              </a:bodyPr>
              <a:lstStyle/>
              <a:p>
                <a:pPr algn="ctr"/>
                <a:r>
                  <a:rPr lang="zh-CN" altLang="en-US" b="1" dirty="0">
                    <a:solidFill>
                      <a:schemeClr val="bg1">
                        <a:lumMod val="100000"/>
                      </a:schemeClr>
                    </a:solidFill>
                    <a:latin typeface="Arial"/>
                    <a:ea typeface="微软雅黑"/>
                    <a:sym typeface="Arial"/>
                  </a:rPr>
                  <a:t>国外现状</a:t>
                </a:r>
              </a:p>
            </p:txBody>
          </p:sp>
          <p:sp>
            <p:nvSpPr>
              <p:cNvPr id="28" name="Rectangle 14"/>
              <p:cNvSpPr/>
              <p:nvPr/>
            </p:nvSpPr>
            <p:spPr>
              <a:xfrm>
                <a:off x="4886324" y="3097013"/>
                <a:ext cx="7305675" cy="678061"/>
              </a:xfrm>
              <a:prstGeom prst="rect">
                <a:avLst/>
              </a:prstGeom>
            </p:spPr>
            <p:txBody>
              <a:bodyPr wrap="square" anchor="t" anchorCtr="0">
                <a:noAutofit/>
              </a:bodyPr>
              <a:lstStyle/>
              <a:p>
                <a:pPr algn="ctr">
                  <a:lnSpc>
                    <a:spcPct val="120000"/>
                  </a:lnSpc>
                </a:pPr>
                <a:r>
                  <a:rPr lang="zh-CN" altLang="en-US" sz="1400">
                    <a:solidFill>
                      <a:schemeClr val="bg1">
                        <a:lumMod val="100000"/>
                      </a:schemeClr>
                    </a:solidFill>
                    <a:latin typeface="Arial"/>
                    <a:ea typeface="微软雅黑"/>
                    <a:sym typeface="Arial"/>
                  </a:rPr>
                  <a:t>此部分内容作为文字排版占位显示 （建议使用主题字体）</a:t>
                </a:r>
              </a:p>
            </p:txBody>
          </p:sp>
        </p:gr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randombar(horizontal)">
                                      <p:cBhvr>
                                        <p:cTn id="7" dur="500"/>
                                        <p:tgtEl>
                                          <p:spTgt spid="18"/>
                                        </p:tgtEl>
                                      </p:cBhvr>
                                    </p:animEffect>
                                  </p:childTnLst>
                                </p:cTn>
                              </p:par>
                            </p:childTnLst>
                          </p:cTn>
                        </p:par>
                        <p:par>
                          <p:cTn id="8" fill="hold">
                            <p:stCondLst>
                              <p:cond delay="500"/>
                            </p:stCondLst>
                            <p:childTnLst>
                              <p:par>
                                <p:cTn id="9" presetID="2" presetClass="entr" presetSubtype="1"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ppt_x"/>
                                          </p:val>
                                        </p:tav>
                                        <p:tav tm="100000">
                                          <p:val>
                                            <p:strVal val="#ppt_x"/>
                                          </p:val>
                                        </p:tav>
                                      </p:tavLst>
                                    </p:anim>
                                    <p:anim calcmode="lin" valueType="num">
                                      <p:cBhvr additive="base">
                                        <p:cTn id="12" dur="500" fill="hold"/>
                                        <p:tgtEl>
                                          <p:spTgt spid="22"/>
                                        </p:tgtEl>
                                        <p:attrNameLst>
                                          <p:attrName>ppt_y</p:attrName>
                                        </p:attrNameLst>
                                      </p:cBhvr>
                                      <p:tavLst>
                                        <p:tav tm="0">
                                          <p:val>
                                            <p:strVal val="0-#ppt_h/2"/>
                                          </p:val>
                                        </p:tav>
                                        <p:tav tm="100000">
                                          <p:val>
                                            <p:strVal val="#ppt_y"/>
                                          </p:val>
                                        </p:tav>
                                      </p:tavLst>
                                    </p:anim>
                                  </p:childTnLst>
                                </p:cTn>
                              </p:par>
                            </p:childTnLst>
                          </p:cTn>
                        </p:par>
                        <p:par>
                          <p:cTn id="13" fill="hold">
                            <p:stCondLst>
                              <p:cond delay="1000"/>
                            </p:stCondLst>
                            <p:childTnLst>
                              <p:par>
                                <p:cTn id="14" presetID="2" presetClass="entr" presetSubtype="4"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1" fill="hold"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0-#ppt_h/2"/>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500" fill="hold"/>
                                        <p:tgtEl>
                                          <p:spTgt spid="3"/>
                                        </p:tgtEl>
                                        <p:attrNameLst>
                                          <p:attrName>ppt_x</p:attrName>
                                        </p:attrNameLst>
                                      </p:cBhvr>
                                      <p:tavLst>
                                        <p:tav tm="0">
                                          <p:val>
                                            <p:strVal val="#ppt_x"/>
                                          </p:val>
                                        </p:tav>
                                        <p:tav tm="100000">
                                          <p:val>
                                            <p:strVal val="#ppt_x"/>
                                          </p:val>
                                        </p:tav>
                                      </p:tavLst>
                                    </p:anim>
                                    <p:anim calcmode="lin" valueType="num">
                                      <p:cBhvr additive="base">
                                        <p:cTn id="27" dur="500" fill="hold"/>
                                        <p:tgtEl>
                                          <p:spTgt spid="3"/>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1" fill="hold" grpId="0" nodeType="after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0-#ppt_h/2"/>
                                          </p:val>
                                        </p:tav>
                                        <p:tav tm="100000">
                                          <p:val>
                                            <p:strVal val="#ppt_y"/>
                                          </p:val>
                                        </p:tav>
                                      </p:tavLst>
                                    </p:anim>
                                  </p:childTnLst>
                                </p:cTn>
                              </p:par>
                            </p:childTnLst>
                          </p:cTn>
                        </p:par>
                        <p:par>
                          <p:cTn id="33" fill="hold">
                            <p:stCondLst>
                              <p:cond delay="3000"/>
                            </p:stCondLst>
                            <p:childTnLst>
                              <p:par>
                                <p:cTn id="34" presetID="53" presetClass="entr" presetSubtype="16" fill="hold" grpId="0" nodeType="after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p:cTn id="36" dur="500" fill="hold"/>
                                        <p:tgtEl>
                                          <p:spTgt spid="15"/>
                                        </p:tgtEl>
                                        <p:attrNameLst>
                                          <p:attrName>ppt_w</p:attrName>
                                        </p:attrNameLst>
                                      </p:cBhvr>
                                      <p:tavLst>
                                        <p:tav tm="0">
                                          <p:val>
                                            <p:fltVal val="0"/>
                                          </p:val>
                                        </p:tav>
                                        <p:tav tm="100000">
                                          <p:val>
                                            <p:strVal val="#ppt_w"/>
                                          </p:val>
                                        </p:tav>
                                      </p:tavLst>
                                    </p:anim>
                                    <p:anim calcmode="lin" valueType="num">
                                      <p:cBhvr>
                                        <p:cTn id="37" dur="500" fill="hold"/>
                                        <p:tgtEl>
                                          <p:spTgt spid="15"/>
                                        </p:tgtEl>
                                        <p:attrNameLst>
                                          <p:attrName>ppt_h</p:attrName>
                                        </p:attrNameLst>
                                      </p:cBhvr>
                                      <p:tavLst>
                                        <p:tav tm="0">
                                          <p:val>
                                            <p:fltVal val="0"/>
                                          </p:val>
                                        </p:tav>
                                        <p:tav tm="100000">
                                          <p:val>
                                            <p:strVal val="#ppt_h"/>
                                          </p:val>
                                        </p:tav>
                                      </p:tavLst>
                                    </p:anim>
                                    <p:animEffect transition="in" filter="fade">
                                      <p:cBhvr>
                                        <p:cTn id="3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5" grpId="0" animBg="1"/>
      <p:bldP spid="22" grpId="0" animBg="1"/>
      <p:bldP spid="23" grpId="0" animBg="1"/>
      <p:bldP spid="2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文本框 19"/>
          <p:cNvSpPr txBox="1"/>
          <p:nvPr/>
        </p:nvSpPr>
        <p:spPr>
          <a:xfrm>
            <a:off x="595358" y="195486"/>
            <a:ext cx="2262158"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理论基础与文献综述</a:t>
            </a:r>
          </a:p>
        </p:txBody>
      </p:sp>
      <p:grpSp>
        <p:nvGrpSpPr>
          <p:cNvPr id="65" name="组合 64"/>
          <p:cNvGrpSpPr/>
          <p:nvPr/>
        </p:nvGrpSpPr>
        <p:grpSpPr>
          <a:xfrm>
            <a:off x="1656705" y="1112615"/>
            <a:ext cx="1530771" cy="1963242"/>
            <a:chOff x="1656705" y="1112615"/>
            <a:chExt cx="1530771" cy="1963242"/>
          </a:xfrm>
        </p:grpSpPr>
        <p:sp>
          <p:nvSpPr>
            <p:cNvPr id="66" name="六边形 65"/>
            <p:cNvSpPr/>
            <p:nvPr/>
          </p:nvSpPr>
          <p:spPr>
            <a:xfrm rot="10800000" flipV="1">
              <a:off x="1705085" y="1842670"/>
              <a:ext cx="1396061" cy="1233187"/>
            </a:xfrm>
            <a:prstGeom prst="hex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67" name="文本框 7"/>
            <p:cNvSpPr txBox="1"/>
            <p:nvPr/>
          </p:nvSpPr>
          <p:spPr>
            <a:xfrm>
              <a:off x="2103032" y="2133282"/>
              <a:ext cx="600164" cy="253916"/>
            </a:xfrm>
            <a:prstGeom prst="rect">
              <a:avLst/>
            </a:prstGeom>
            <a:noFill/>
          </p:spPr>
          <p:txBody>
            <a:bodyPr wrap="none">
              <a:normAutofit fontScale="77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zh-CN" altLang="en-US" sz="1600" b="1">
                  <a:solidFill>
                    <a:schemeClr val="bg1"/>
                  </a:solidFill>
                  <a:latin typeface="Arial"/>
                  <a:ea typeface="微软雅黑"/>
                  <a:sym typeface="Arial"/>
                </a:rPr>
                <a:t>关键词</a:t>
              </a:r>
            </a:p>
          </p:txBody>
        </p:sp>
        <p:sp>
          <p:nvSpPr>
            <p:cNvPr id="68" name="任意多边形 33"/>
            <p:cNvSpPr/>
            <p:nvPr/>
          </p:nvSpPr>
          <p:spPr bwMode="auto">
            <a:xfrm>
              <a:off x="2230456" y="2408863"/>
              <a:ext cx="345318" cy="381103"/>
            </a:xfrm>
            <a:custGeom>
              <a:avLst/>
              <a:gdLst>
                <a:gd name="connsiteX0" fmla="*/ 89804 w 306388"/>
                <a:gd name="connsiteY0" fmla="*/ 211138 h 338138"/>
                <a:gd name="connsiteX1" fmla="*/ 125461 w 306388"/>
                <a:gd name="connsiteY1" fmla="*/ 283898 h 338138"/>
                <a:gd name="connsiteX2" fmla="*/ 142629 w 306388"/>
                <a:gd name="connsiteY2" fmla="*/ 234951 h 338138"/>
                <a:gd name="connsiteX3" fmla="*/ 153194 w 306388"/>
                <a:gd name="connsiteY3" fmla="*/ 236273 h 338138"/>
                <a:gd name="connsiteX4" fmla="*/ 163759 w 306388"/>
                <a:gd name="connsiteY4" fmla="*/ 234951 h 338138"/>
                <a:gd name="connsiteX5" fmla="*/ 180928 w 306388"/>
                <a:gd name="connsiteY5" fmla="*/ 281253 h 338138"/>
                <a:gd name="connsiteX6" fmla="*/ 213944 w 306388"/>
                <a:gd name="connsiteY6" fmla="*/ 211138 h 338138"/>
                <a:gd name="connsiteX7" fmla="*/ 265448 w 306388"/>
                <a:gd name="connsiteY7" fmla="*/ 234951 h 338138"/>
                <a:gd name="connsiteX8" fmla="*/ 306388 w 306388"/>
                <a:gd name="connsiteY8" fmla="*/ 293159 h 338138"/>
                <a:gd name="connsiteX9" fmla="*/ 306388 w 306388"/>
                <a:gd name="connsiteY9" fmla="*/ 338138 h 338138"/>
                <a:gd name="connsiteX10" fmla="*/ 0 w 306388"/>
                <a:gd name="connsiteY10" fmla="*/ 338138 h 338138"/>
                <a:gd name="connsiteX11" fmla="*/ 0 w 306388"/>
                <a:gd name="connsiteY11" fmla="*/ 293159 h 338138"/>
                <a:gd name="connsiteX12" fmla="*/ 40940 w 306388"/>
                <a:gd name="connsiteY12" fmla="*/ 234951 h 338138"/>
                <a:gd name="connsiteX13" fmla="*/ 89804 w 306388"/>
                <a:gd name="connsiteY13" fmla="*/ 211138 h 338138"/>
                <a:gd name="connsiteX14" fmla="*/ 153194 w 306388"/>
                <a:gd name="connsiteY14" fmla="*/ 11113 h 338138"/>
                <a:gd name="connsiteX15" fmla="*/ 63500 w 306388"/>
                <a:gd name="connsiteY15" fmla="*/ 86287 h 338138"/>
                <a:gd name="connsiteX16" fmla="*/ 64819 w 306388"/>
                <a:gd name="connsiteY16" fmla="*/ 87606 h 338138"/>
                <a:gd name="connsiteX17" fmla="*/ 67457 w 306388"/>
                <a:gd name="connsiteY17" fmla="*/ 88925 h 338138"/>
                <a:gd name="connsiteX18" fmla="*/ 74052 w 306388"/>
                <a:gd name="connsiteY18" fmla="*/ 96838 h 338138"/>
                <a:gd name="connsiteX19" fmla="*/ 153194 w 306388"/>
                <a:gd name="connsiteY19" fmla="*/ 30896 h 338138"/>
                <a:gd name="connsiteX20" fmla="*/ 231017 w 306388"/>
                <a:gd name="connsiteY20" fmla="*/ 96838 h 338138"/>
                <a:gd name="connsiteX21" fmla="*/ 242888 w 306388"/>
                <a:gd name="connsiteY21" fmla="*/ 87606 h 338138"/>
                <a:gd name="connsiteX22" fmla="*/ 153194 w 306388"/>
                <a:gd name="connsiteY22" fmla="*/ 11113 h 338138"/>
                <a:gd name="connsiteX23" fmla="*/ 153987 w 306388"/>
                <a:gd name="connsiteY23" fmla="*/ 0 h 338138"/>
                <a:gd name="connsiteX24" fmla="*/ 254038 w 306388"/>
                <a:gd name="connsiteY24" fmla="*/ 89535 h 338138"/>
                <a:gd name="connsiteX25" fmla="*/ 261937 w 306388"/>
                <a:gd name="connsiteY25" fmla="*/ 102702 h 338138"/>
                <a:gd name="connsiteX26" fmla="*/ 261937 w 306388"/>
                <a:gd name="connsiteY26" fmla="*/ 135620 h 338138"/>
                <a:gd name="connsiteX27" fmla="*/ 246140 w 306388"/>
                <a:gd name="connsiteY27" fmla="*/ 150103 h 338138"/>
                <a:gd name="connsiteX28" fmla="*/ 230342 w 306388"/>
                <a:gd name="connsiteY28" fmla="*/ 135620 h 338138"/>
                <a:gd name="connsiteX29" fmla="*/ 230342 w 306388"/>
                <a:gd name="connsiteY29" fmla="*/ 127719 h 338138"/>
                <a:gd name="connsiteX30" fmla="*/ 153987 w 306388"/>
                <a:gd name="connsiteY30" fmla="*/ 210671 h 338138"/>
                <a:gd name="connsiteX31" fmla="*/ 77632 w 306388"/>
                <a:gd name="connsiteY31" fmla="*/ 127719 h 338138"/>
                <a:gd name="connsiteX32" fmla="*/ 77632 w 306388"/>
                <a:gd name="connsiteY32" fmla="*/ 135620 h 338138"/>
                <a:gd name="connsiteX33" fmla="*/ 65784 w 306388"/>
                <a:gd name="connsiteY33" fmla="*/ 150103 h 338138"/>
                <a:gd name="connsiteX34" fmla="*/ 105278 w 306388"/>
                <a:gd name="connsiteY34" fmla="*/ 201454 h 338138"/>
                <a:gd name="connsiteX35" fmla="*/ 117126 w 306388"/>
                <a:gd name="connsiteY35" fmla="*/ 202771 h 338138"/>
                <a:gd name="connsiteX36" fmla="*/ 125025 w 306388"/>
                <a:gd name="connsiteY36" fmla="*/ 218571 h 338138"/>
                <a:gd name="connsiteX37" fmla="*/ 107911 w 306388"/>
                <a:gd name="connsiteY37" fmla="*/ 219888 h 338138"/>
                <a:gd name="connsiteX38" fmla="*/ 100012 w 306388"/>
                <a:gd name="connsiteY38" fmla="*/ 209354 h 338138"/>
                <a:gd name="connsiteX39" fmla="*/ 56568 w 306388"/>
                <a:gd name="connsiteY39" fmla="*/ 150103 h 338138"/>
                <a:gd name="connsiteX40" fmla="*/ 46037 w 306388"/>
                <a:gd name="connsiteY40" fmla="*/ 135620 h 338138"/>
                <a:gd name="connsiteX41" fmla="*/ 46037 w 306388"/>
                <a:gd name="connsiteY41" fmla="*/ 102702 h 338138"/>
                <a:gd name="connsiteX42" fmla="*/ 53936 w 306388"/>
                <a:gd name="connsiteY42" fmla="*/ 89535 h 338138"/>
                <a:gd name="connsiteX43" fmla="*/ 153987 w 306388"/>
                <a:gd name="connsiteY43"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6388" h="338138">
                  <a:moveTo>
                    <a:pt x="89804" y="211138"/>
                  </a:moveTo>
                  <a:cubicBezTo>
                    <a:pt x="125461" y="283898"/>
                    <a:pt x="125461" y="283898"/>
                    <a:pt x="125461" y="283898"/>
                  </a:cubicBezTo>
                  <a:cubicBezTo>
                    <a:pt x="142629" y="234951"/>
                    <a:pt x="142629" y="234951"/>
                    <a:pt x="142629" y="234951"/>
                  </a:cubicBezTo>
                  <a:cubicBezTo>
                    <a:pt x="146591" y="236273"/>
                    <a:pt x="149232" y="236273"/>
                    <a:pt x="153194" y="236273"/>
                  </a:cubicBezTo>
                  <a:cubicBezTo>
                    <a:pt x="157156" y="236273"/>
                    <a:pt x="159797" y="236273"/>
                    <a:pt x="163759" y="234951"/>
                  </a:cubicBezTo>
                  <a:cubicBezTo>
                    <a:pt x="180928" y="281253"/>
                    <a:pt x="180928" y="281253"/>
                    <a:pt x="180928" y="281253"/>
                  </a:cubicBezTo>
                  <a:cubicBezTo>
                    <a:pt x="213944" y="211138"/>
                    <a:pt x="213944" y="211138"/>
                    <a:pt x="213944" y="211138"/>
                  </a:cubicBezTo>
                  <a:cubicBezTo>
                    <a:pt x="265448" y="234951"/>
                    <a:pt x="265448" y="234951"/>
                    <a:pt x="265448" y="234951"/>
                  </a:cubicBezTo>
                  <a:cubicBezTo>
                    <a:pt x="287899" y="245534"/>
                    <a:pt x="306388" y="271992"/>
                    <a:pt x="306388" y="293159"/>
                  </a:cubicBezTo>
                  <a:cubicBezTo>
                    <a:pt x="306388" y="338138"/>
                    <a:pt x="306388" y="338138"/>
                    <a:pt x="306388" y="338138"/>
                  </a:cubicBezTo>
                  <a:cubicBezTo>
                    <a:pt x="0" y="338138"/>
                    <a:pt x="0" y="338138"/>
                    <a:pt x="0" y="338138"/>
                  </a:cubicBezTo>
                  <a:cubicBezTo>
                    <a:pt x="0" y="293159"/>
                    <a:pt x="0" y="293159"/>
                    <a:pt x="0" y="293159"/>
                  </a:cubicBezTo>
                  <a:cubicBezTo>
                    <a:pt x="0" y="271992"/>
                    <a:pt x="18489" y="245534"/>
                    <a:pt x="40940" y="234951"/>
                  </a:cubicBezTo>
                  <a:cubicBezTo>
                    <a:pt x="89804" y="211138"/>
                    <a:pt x="89804" y="211138"/>
                    <a:pt x="89804" y="211138"/>
                  </a:cubicBezTo>
                  <a:close/>
                  <a:moveTo>
                    <a:pt x="153194" y="11113"/>
                  </a:moveTo>
                  <a:cubicBezTo>
                    <a:pt x="108347" y="11113"/>
                    <a:pt x="70095" y="44084"/>
                    <a:pt x="63500" y="86287"/>
                  </a:cubicBezTo>
                  <a:cubicBezTo>
                    <a:pt x="63500" y="86287"/>
                    <a:pt x="63500" y="86287"/>
                    <a:pt x="64819" y="87606"/>
                  </a:cubicBezTo>
                  <a:cubicBezTo>
                    <a:pt x="66138" y="87606"/>
                    <a:pt x="66138" y="87606"/>
                    <a:pt x="67457" y="88925"/>
                  </a:cubicBezTo>
                  <a:cubicBezTo>
                    <a:pt x="70095" y="90244"/>
                    <a:pt x="72733" y="92881"/>
                    <a:pt x="74052" y="96838"/>
                  </a:cubicBezTo>
                  <a:cubicBezTo>
                    <a:pt x="79329" y="53316"/>
                    <a:pt x="112304" y="30896"/>
                    <a:pt x="153194" y="30896"/>
                  </a:cubicBezTo>
                  <a:cubicBezTo>
                    <a:pt x="194084" y="30896"/>
                    <a:pt x="227060" y="53316"/>
                    <a:pt x="231017" y="96838"/>
                  </a:cubicBezTo>
                  <a:cubicBezTo>
                    <a:pt x="233655" y="91563"/>
                    <a:pt x="238931" y="88925"/>
                    <a:pt x="242888" y="87606"/>
                  </a:cubicBezTo>
                  <a:cubicBezTo>
                    <a:pt x="236293" y="44084"/>
                    <a:pt x="199360" y="11113"/>
                    <a:pt x="153194" y="11113"/>
                  </a:cubicBezTo>
                  <a:close/>
                  <a:moveTo>
                    <a:pt x="153987" y="0"/>
                  </a:moveTo>
                  <a:cubicBezTo>
                    <a:pt x="205329" y="0"/>
                    <a:pt x="248773" y="39501"/>
                    <a:pt x="254038" y="89535"/>
                  </a:cubicBezTo>
                  <a:cubicBezTo>
                    <a:pt x="259304" y="92169"/>
                    <a:pt x="261937" y="97435"/>
                    <a:pt x="261937" y="102702"/>
                  </a:cubicBezTo>
                  <a:cubicBezTo>
                    <a:pt x="261937" y="135620"/>
                    <a:pt x="261937" y="135620"/>
                    <a:pt x="261937" y="135620"/>
                  </a:cubicBezTo>
                  <a:cubicBezTo>
                    <a:pt x="261937" y="143520"/>
                    <a:pt x="255355" y="150103"/>
                    <a:pt x="246140" y="150103"/>
                  </a:cubicBezTo>
                  <a:cubicBezTo>
                    <a:pt x="236924" y="150103"/>
                    <a:pt x="230342" y="143520"/>
                    <a:pt x="230342" y="135620"/>
                  </a:cubicBezTo>
                  <a:cubicBezTo>
                    <a:pt x="230342" y="127719"/>
                    <a:pt x="230342" y="127719"/>
                    <a:pt x="230342" y="127719"/>
                  </a:cubicBezTo>
                  <a:cubicBezTo>
                    <a:pt x="222443" y="171170"/>
                    <a:pt x="190848" y="210671"/>
                    <a:pt x="153987" y="210671"/>
                  </a:cubicBezTo>
                  <a:cubicBezTo>
                    <a:pt x="117126" y="210671"/>
                    <a:pt x="85531" y="171170"/>
                    <a:pt x="77632" y="127719"/>
                  </a:cubicBezTo>
                  <a:cubicBezTo>
                    <a:pt x="77632" y="135620"/>
                    <a:pt x="77632" y="135620"/>
                    <a:pt x="77632" y="135620"/>
                  </a:cubicBezTo>
                  <a:cubicBezTo>
                    <a:pt x="77632" y="142203"/>
                    <a:pt x="72367" y="147470"/>
                    <a:pt x="65784" y="150103"/>
                  </a:cubicBezTo>
                  <a:cubicBezTo>
                    <a:pt x="72367" y="171170"/>
                    <a:pt x="86848" y="189604"/>
                    <a:pt x="105278" y="201454"/>
                  </a:cubicBezTo>
                  <a:cubicBezTo>
                    <a:pt x="109227" y="200138"/>
                    <a:pt x="113177" y="200138"/>
                    <a:pt x="117126" y="202771"/>
                  </a:cubicBezTo>
                  <a:cubicBezTo>
                    <a:pt x="125025" y="206721"/>
                    <a:pt x="127658" y="213304"/>
                    <a:pt x="125025" y="218571"/>
                  </a:cubicBezTo>
                  <a:cubicBezTo>
                    <a:pt x="122392" y="222521"/>
                    <a:pt x="114493" y="223838"/>
                    <a:pt x="107911" y="219888"/>
                  </a:cubicBezTo>
                  <a:cubicBezTo>
                    <a:pt x="102645" y="217255"/>
                    <a:pt x="100012" y="213304"/>
                    <a:pt x="100012" y="209354"/>
                  </a:cubicBezTo>
                  <a:cubicBezTo>
                    <a:pt x="77632" y="194871"/>
                    <a:pt x="61834" y="173804"/>
                    <a:pt x="56568" y="150103"/>
                  </a:cubicBezTo>
                  <a:cubicBezTo>
                    <a:pt x="49986" y="147470"/>
                    <a:pt x="46037" y="142203"/>
                    <a:pt x="46037" y="135620"/>
                  </a:cubicBezTo>
                  <a:cubicBezTo>
                    <a:pt x="46037" y="102702"/>
                    <a:pt x="46037" y="102702"/>
                    <a:pt x="46037" y="102702"/>
                  </a:cubicBezTo>
                  <a:cubicBezTo>
                    <a:pt x="46037" y="97435"/>
                    <a:pt x="48670" y="92169"/>
                    <a:pt x="53936" y="89535"/>
                  </a:cubicBezTo>
                  <a:cubicBezTo>
                    <a:pt x="59201" y="39501"/>
                    <a:pt x="102645" y="0"/>
                    <a:pt x="153987" y="0"/>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sp>
          <p:nvSpPr>
            <p:cNvPr id="69" name="文本框 56"/>
            <p:cNvSpPr txBox="1"/>
            <p:nvPr/>
          </p:nvSpPr>
          <p:spPr bwMode="auto">
            <a:xfrm>
              <a:off x="1656705" y="1112615"/>
              <a:ext cx="1530771" cy="212273"/>
            </a:xfrm>
            <a:prstGeom prst="rect">
              <a:avLst/>
            </a:prstGeom>
            <a:noFill/>
            <a:ln w="9525">
              <a:noFill/>
              <a:miter lim="800000"/>
            </a:ln>
          </p:spPr>
          <p:txBody>
            <a:bodyPr wrap="none" lIns="0" tIns="0" rIns="0" bIns="0" anchor="ctr" anchorCtr="1">
              <a:normAutofit lnSpcReduction="1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lvl="1" algn="ctr"/>
              <a:r>
                <a:rPr lang="zh-CN" altLang="en-US" sz="1400" b="1">
                  <a:solidFill>
                    <a:schemeClr val="accent1"/>
                  </a:solidFill>
                  <a:latin typeface="Arial"/>
                  <a:ea typeface="微软雅黑"/>
                  <a:sym typeface="Arial"/>
                </a:rPr>
                <a:t>标题文本预设</a:t>
              </a:r>
            </a:p>
          </p:txBody>
        </p:sp>
        <p:sp>
          <p:nvSpPr>
            <p:cNvPr id="70" name="文本框 57"/>
            <p:cNvSpPr txBox="1"/>
            <p:nvPr/>
          </p:nvSpPr>
          <p:spPr bwMode="auto">
            <a:xfrm>
              <a:off x="1656705" y="1324888"/>
              <a:ext cx="1530771" cy="430673"/>
            </a:xfrm>
            <a:prstGeom prst="rect">
              <a:avLst/>
            </a:prstGeom>
            <a:noFill/>
            <a:ln w="9525">
              <a:noFill/>
              <a:miter lim="800000"/>
            </a:ln>
          </p:spPr>
          <p:txBody>
            <a:bodyPr wrap="square" lIns="0" tIns="0" rIns="0" bIns="0" anchor="ctr" anchorCtr="1">
              <a:normAutofit fontScale="92500" lnSpcReduction="2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defRPr/>
              </a:pPr>
              <a:r>
                <a:rPr lang="zh-CN" altLang="en-US" sz="1000">
                  <a:latin typeface="Arial"/>
                  <a:ea typeface="微软雅黑"/>
                  <a:sym typeface="Arial"/>
                </a:rPr>
                <a:t>此部分内容作为文字排版占位显示 </a:t>
              </a:r>
              <a:br>
                <a:rPr lang="zh-CN" altLang="en-US" sz="1000">
                  <a:latin typeface="Arial"/>
                  <a:ea typeface="微软雅黑"/>
                  <a:sym typeface="Arial"/>
                </a:rPr>
              </a:br>
              <a:r>
                <a:rPr lang="zh-CN" altLang="en-US" sz="1000">
                  <a:latin typeface="Arial"/>
                  <a:ea typeface="微软雅黑"/>
                  <a:sym typeface="Arial"/>
                </a:rPr>
                <a:t>（建议使用主题字体）</a:t>
              </a:r>
            </a:p>
          </p:txBody>
        </p:sp>
      </p:grpSp>
      <p:grpSp>
        <p:nvGrpSpPr>
          <p:cNvPr id="71" name="组合 70"/>
          <p:cNvGrpSpPr/>
          <p:nvPr/>
        </p:nvGrpSpPr>
        <p:grpSpPr>
          <a:xfrm>
            <a:off x="3787640" y="1112615"/>
            <a:ext cx="1530771" cy="1963242"/>
            <a:chOff x="3787640" y="1112615"/>
            <a:chExt cx="1530771" cy="1963242"/>
          </a:xfrm>
        </p:grpSpPr>
        <p:sp>
          <p:nvSpPr>
            <p:cNvPr id="72" name="六边形 71"/>
            <p:cNvSpPr/>
            <p:nvPr/>
          </p:nvSpPr>
          <p:spPr>
            <a:xfrm rot="10800000" flipV="1">
              <a:off x="3873972" y="1842670"/>
              <a:ext cx="1396061" cy="1233187"/>
            </a:xfrm>
            <a:prstGeom prst="hex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73" name="文本框 9"/>
            <p:cNvSpPr txBox="1"/>
            <p:nvPr/>
          </p:nvSpPr>
          <p:spPr>
            <a:xfrm>
              <a:off x="4271921" y="2133282"/>
              <a:ext cx="600164" cy="253916"/>
            </a:xfrm>
            <a:prstGeom prst="rect">
              <a:avLst/>
            </a:prstGeom>
            <a:noFill/>
          </p:spPr>
          <p:txBody>
            <a:bodyPr wrap="none">
              <a:normAutofit fontScale="77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zh-CN" altLang="en-US" sz="1600" b="1">
                  <a:solidFill>
                    <a:schemeClr val="bg1"/>
                  </a:solidFill>
                  <a:latin typeface="Arial"/>
                  <a:ea typeface="微软雅黑"/>
                  <a:sym typeface="Arial"/>
                </a:rPr>
                <a:t>关键词</a:t>
              </a:r>
            </a:p>
          </p:txBody>
        </p:sp>
        <p:sp>
          <p:nvSpPr>
            <p:cNvPr id="74" name="任意多边形 35"/>
            <p:cNvSpPr/>
            <p:nvPr/>
          </p:nvSpPr>
          <p:spPr bwMode="auto">
            <a:xfrm>
              <a:off x="4436916" y="2414866"/>
              <a:ext cx="262706" cy="332267"/>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sp>
          <p:nvSpPr>
            <p:cNvPr id="75" name="文本框 58"/>
            <p:cNvSpPr txBox="1"/>
            <p:nvPr/>
          </p:nvSpPr>
          <p:spPr bwMode="auto">
            <a:xfrm>
              <a:off x="3787640" y="1112615"/>
              <a:ext cx="1530771" cy="212273"/>
            </a:xfrm>
            <a:prstGeom prst="rect">
              <a:avLst/>
            </a:prstGeom>
            <a:noFill/>
            <a:ln w="9525">
              <a:noFill/>
              <a:miter lim="800000"/>
            </a:ln>
          </p:spPr>
          <p:txBody>
            <a:bodyPr wrap="none" lIns="0" tIns="0" rIns="0" bIns="0" anchor="ctr" anchorCtr="1">
              <a:normAutofit lnSpcReduction="1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lvl="1" algn="ctr"/>
              <a:r>
                <a:rPr lang="zh-CN" altLang="en-US" sz="1400" b="1">
                  <a:solidFill>
                    <a:schemeClr val="accent1"/>
                  </a:solidFill>
                  <a:latin typeface="Arial"/>
                  <a:ea typeface="微软雅黑"/>
                  <a:sym typeface="Arial"/>
                </a:rPr>
                <a:t>标题文本预设</a:t>
              </a:r>
            </a:p>
          </p:txBody>
        </p:sp>
        <p:sp>
          <p:nvSpPr>
            <p:cNvPr id="76" name="文本框 59"/>
            <p:cNvSpPr txBox="1"/>
            <p:nvPr/>
          </p:nvSpPr>
          <p:spPr bwMode="auto">
            <a:xfrm>
              <a:off x="3787640" y="1324888"/>
              <a:ext cx="1530771" cy="430673"/>
            </a:xfrm>
            <a:prstGeom prst="rect">
              <a:avLst/>
            </a:prstGeom>
            <a:noFill/>
            <a:ln w="9525">
              <a:noFill/>
              <a:miter lim="800000"/>
            </a:ln>
          </p:spPr>
          <p:txBody>
            <a:bodyPr wrap="square" lIns="0" tIns="0" rIns="0" bIns="0" anchor="ctr" anchorCtr="1">
              <a:normAutofit fontScale="92500" lnSpcReduction="2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defRPr/>
              </a:pPr>
              <a:r>
                <a:rPr lang="zh-CN" altLang="en-US" sz="1000">
                  <a:latin typeface="Arial"/>
                  <a:ea typeface="微软雅黑"/>
                  <a:sym typeface="Arial"/>
                </a:rPr>
                <a:t>此部分内容作为文字排版占位显示 </a:t>
              </a:r>
              <a:br>
                <a:rPr lang="zh-CN" altLang="en-US" sz="1000">
                  <a:latin typeface="Arial"/>
                  <a:ea typeface="微软雅黑"/>
                  <a:sym typeface="Arial"/>
                </a:rPr>
              </a:br>
              <a:r>
                <a:rPr lang="zh-CN" altLang="en-US" sz="1000">
                  <a:latin typeface="Arial"/>
                  <a:ea typeface="微软雅黑"/>
                  <a:sym typeface="Arial"/>
                </a:rPr>
                <a:t>（建议使用主题字体）</a:t>
              </a:r>
            </a:p>
          </p:txBody>
        </p:sp>
      </p:grpSp>
      <p:grpSp>
        <p:nvGrpSpPr>
          <p:cNvPr id="77" name="组合 76"/>
          <p:cNvGrpSpPr/>
          <p:nvPr/>
        </p:nvGrpSpPr>
        <p:grpSpPr>
          <a:xfrm>
            <a:off x="5956526" y="1112615"/>
            <a:ext cx="1530772" cy="1963242"/>
            <a:chOff x="5956526" y="1112615"/>
            <a:chExt cx="1530772" cy="1963242"/>
          </a:xfrm>
        </p:grpSpPr>
        <p:sp>
          <p:nvSpPr>
            <p:cNvPr id="78" name="六边形 77"/>
            <p:cNvSpPr/>
            <p:nvPr/>
          </p:nvSpPr>
          <p:spPr>
            <a:xfrm rot="10800000" flipV="1">
              <a:off x="6042860" y="1842670"/>
              <a:ext cx="1396061" cy="1233187"/>
            </a:xfrm>
            <a:prstGeom prst="hexagon">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79" name="文本框 10"/>
            <p:cNvSpPr txBox="1"/>
            <p:nvPr/>
          </p:nvSpPr>
          <p:spPr>
            <a:xfrm>
              <a:off x="6440807" y="2133282"/>
              <a:ext cx="600164" cy="253916"/>
            </a:xfrm>
            <a:prstGeom prst="rect">
              <a:avLst/>
            </a:prstGeom>
            <a:noFill/>
          </p:spPr>
          <p:txBody>
            <a:bodyPr wrap="none">
              <a:normAutofit fontScale="77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zh-CN" altLang="en-US" sz="1600" b="1">
                  <a:solidFill>
                    <a:schemeClr val="bg1"/>
                  </a:solidFill>
                  <a:latin typeface="Arial"/>
                  <a:ea typeface="微软雅黑"/>
                  <a:sym typeface="Arial"/>
                </a:rPr>
                <a:t>关键词</a:t>
              </a:r>
            </a:p>
          </p:txBody>
        </p:sp>
        <p:sp>
          <p:nvSpPr>
            <p:cNvPr id="80" name="任意多边形 37"/>
            <p:cNvSpPr/>
            <p:nvPr/>
          </p:nvSpPr>
          <p:spPr bwMode="auto">
            <a:xfrm>
              <a:off x="6543932" y="2451095"/>
              <a:ext cx="341828" cy="317255"/>
            </a:xfrm>
            <a:custGeom>
              <a:avLst/>
              <a:gdLst>
                <a:gd name="connsiteX0" fmla="*/ 288132 w 338138"/>
                <a:gd name="connsiteY0" fmla="*/ 223343 h 313831"/>
                <a:gd name="connsiteX1" fmla="*/ 279400 w 338138"/>
                <a:gd name="connsiteY1" fmla="*/ 231281 h 313831"/>
                <a:gd name="connsiteX2" fmla="*/ 288132 w 338138"/>
                <a:gd name="connsiteY2" fmla="*/ 239219 h 313831"/>
                <a:gd name="connsiteX3" fmla="*/ 296864 w 338138"/>
                <a:gd name="connsiteY3" fmla="*/ 231281 h 313831"/>
                <a:gd name="connsiteX4" fmla="*/ 288132 w 338138"/>
                <a:gd name="connsiteY4" fmla="*/ 223343 h 313831"/>
                <a:gd name="connsiteX5" fmla="*/ 261938 w 338138"/>
                <a:gd name="connsiteY5" fmla="*/ 223343 h 313831"/>
                <a:gd name="connsiteX6" fmla="*/ 254000 w 338138"/>
                <a:gd name="connsiteY6" fmla="*/ 231281 h 313831"/>
                <a:gd name="connsiteX7" fmla="*/ 261938 w 338138"/>
                <a:gd name="connsiteY7" fmla="*/ 239219 h 313831"/>
                <a:gd name="connsiteX8" fmla="*/ 269876 w 338138"/>
                <a:gd name="connsiteY8" fmla="*/ 231281 h 313831"/>
                <a:gd name="connsiteX9" fmla="*/ 261938 w 338138"/>
                <a:gd name="connsiteY9" fmla="*/ 223343 h 313831"/>
                <a:gd name="connsiteX10" fmla="*/ 116535 w 338138"/>
                <a:gd name="connsiteY10" fmla="*/ 45543 h 313831"/>
                <a:gd name="connsiteX11" fmla="*/ 141773 w 338138"/>
                <a:gd name="connsiteY11" fmla="*/ 88073 h 313831"/>
                <a:gd name="connsiteX12" fmla="*/ 108565 w 338138"/>
                <a:gd name="connsiteY12" fmla="*/ 102693 h 313831"/>
                <a:gd name="connsiteX13" fmla="*/ 87312 w 338138"/>
                <a:gd name="connsiteY13" fmla="*/ 74783 h 313831"/>
                <a:gd name="connsiteX14" fmla="*/ 116535 w 338138"/>
                <a:gd name="connsiteY14" fmla="*/ 45543 h 313831"/>
                <a:gd name="connsiteX15" fmla="*/ 254349 w 338138"/>
                <a:gd name="connsiteY15" fmla="*/ 30428 h 313831"/>
                <a:gd name="connsiteX16" fmla="*/ 275361 w 338138"/>
                <a:gd name="connsiteY16" fmla="*/ 48787 h 313831"/>
                <a:gd name="connsiteX17" fmla="*/ 255662 w 338138"/>
                <a:gd name="connsiteY17" fmla="*/ 85507 h 313831"/>
                <a:gd name="connsiteX18" fmla="*/ 266168 w 338138"/>
                <a:gd name="connsiteY18" fmla="*/ 89441 h 313831"/>
                <a:gd name="connsiteX19" fmla="*/ 289806 w 338138"/>
                <a:gd name="connsiteY19" fmla="*/ 80261 h 313831"/>
                <a:gd name="connsiteX20" fmla="*/ 287180 w 338138"/>
                <a:gd name="connsiteY20" fmla="*/ 109113 h 313831"/>
                <a:gd name="connsiteX21" fmla="*/ 225458 w 338138"/>
                <a:gd name="connsiteY21" fmla="*/ 111735 h 313831"/>
                <a:gd name="connsiteX22" fmla="*/ 92823 w 338138"/>
                <a:gd name="connsiteY22" fmla="*/ 166815 h 313831"/>
                <a:gd name="connsiteX23" fmla="*/ 75751 w 338138"/>
                <a:gd name="connsiteY23" fmla="*/ 127472 h 313831"/>
                <a:gd name="connsiteX24" fmla="*/ 208386 w 338138"/>
                <a:gd name="connsiteY24" fmla="*/ 72393 h 313831"/>
                <a:gd name="connsiteX25" fmla="*/ 242530 w 338138"/>
                <a:gd name="connsiteY25" fmla="*/ 33050 h 313831"/>
                <a:gd name="connsiteX26" fmla="*/ 254349 w 338138"/>
                <a:gd name="connsiteY26" fmla="*/ 30428 h 313831"/>
                <a:gd name="connsiteX27" fmla="*/ 186871 w 338138"/>
                <a:gd name="connsiteY27" fmla="*/ 24906 h 313831"/>
                <a:gd name="connsiteX28" fmla="*/ 231775 w 338138"/>
                <a:gd name="connsiteY28" fmla="*/ 24906 h 313831"/>
                <a:gd name="connsiteX29" fmla="*/ 207282 w 338138"/>
                <a:gd name="connsiteY29" fmla="*/ 48190 h 313831"/>
                <a:gd name="connsiteX30" fmla="*/ 201839 w 338138"/>
                <a:gd name="connsiteY30" fmla="*/ 59831 h 313831"/>
                <a:gd name="connsiteX31" fmla="*/ 184150 w 338138"/>
                <a:gd name="connsiteY31" fmla="*/ 45603 h 313831"/>
                <a:gd name="connsiteX32" fmla="*/ 186871 w 338138"/>
                <a:gd name="connsiteY32" fmla="*/ 24906 h 313831"/>
                <a:gd name="connsiteX33" fmla="*/ 18492 w 338138"/>
                <a:gd name="connsiteY33" fmla="*/ 24906 h 313831"/>
                <a:gd name="connsiteX34" fmla="*/ 43588 w 338138"/>
                <a:gd name="connsiteY34" fmla="*/ 24906 h 313831"/>
                <a:gd name="connsiteX35" fmla="*/ 46230 w 338138"/>
                <a:gd name="connsiteY35" fmla="*/ 46015 h 313831"/>
                <a:gd name="connsiteX36" fmla="*/ 29059 w 338138"/>
                <a:gd name="connsiteY36" fmla="*/ 63166 h 313831"/>
                <a:gd name="connsiteX37" fmla="*/ 31700 w 338138"/>
                <a:gd name="connsiteY37" fmla="*/ 96148 h 313831"/>
                <a:gd name="connsiteX38" fmla="*/ 31700 w 338138"/>
                <a:gd name="connsiteY38" fmla="*/ 206969 h 313831"/>
                <a:gd name="connsiteX39" fmla="*/ 39626 w 338138"/>
                <a:gd name="connsiteY39" fmla="*/ 214884 h 313831"/>
                <a:gd name="connsiteX40" fmla="*/ 298512 w 338138"/>
                <a:gd name="connsiteY40" fmla="*/ 214884 h 313831"/>
                <a:gd name="connsiteX41" fmla="*/ 306438 w 338138"/>
                <a:gd name="connsiteY41" fmla="*/ 206969 h 313831"/>
                <a:gd name="connsiteX42" fmla="*/ 306438 w 338138"/>
                <a:gd name="connsiteY42" fmla="*/ 104064 h 313831"/>
                <a:gd name="connsiteX43" fmla="*/ 306438 w 338138"/>
                <a:gd name="connsiteY43" fmla="*/ 77678 h 313831"/>
                <a:gd name="connsiteX44" fmla="*/ 274737 w 338138"/>
                <a:gd name="connsiteY44" fmla="*/ 61846 h 313831"/>
                <a:gd name="connsiteX45" fmla="*/ 281341 w 338138"/>
                <a:gd name="connsiteY45" fmla="*/ 59208 h 313831"/>
                <a:gd name="connsiteX46" fmla="*/ 280021 w 338138"/>
                <a:gd name="connsiteY46" fmla="*/ 24906 h 313831"/>
                <a:gd name="connsiteX47" fmla="*/ 319646 w 338138"/>
                <a:gd name="connsiteY47" fmla="*/ 24906 h 313831"/>
                <a:gd name="connsiteX48" fmla="*/ 338138 w 338138"/>
                <a:gd name="connsiteY48" fmla="*/ 43376 h 313831"/>
                <a:gd name="connsiteX49" fmla="*/ 338138 w 338138"/>
                <a:gd name="connsiteY49" fmla="*/ 234674 h 313831"/>
                <a:gd name="connsiteX50" fmla="*/ 319646 w 338138"/>
                <a:gd name="connsiteY50" fmla="*/ 251825 h 313831"/>
                <a:gd name="connsiteX51" fmla="*/ 200769 w 338138"/>
                <a:gd name="connsiteY51" fmla="*/ 251825 h 313831"/>
                <a:gd name="connsiteX52" fmla="*/ 216620 w 338138"/>
                <a:gd name="connsiteY52" fmla="*/ 290084 h 313831"/>
                <a:gd name="connsiteX53" fmla="*/ 224545 w 338138"/>
                <a:gd name="connsiteY53" fmla="*/ 290084 h 313831"/>
                <a:gd name="connsiteX54" fmla="*/ 235112 w 338138"/>
                <a:gd name="connsiteY54" fmla="*/ 301958 h 313831"/>
                <a:gd name="connsiteX55" fmla="*/ 224545 w 338138"/>
                <a:gd name="connsiteY55" fmla="*/ 313831 h 313831"/>
                <a:gd name="connsiteX56" fmla="*/ 113593 w 338138"/>
                <a:gd name="connsiteY56" fmla="*/ 313831 h 313831"/>
                <a:gd name="connsiteX57" fmla="*/ 103026 w 338138"/>
                <a:gd name="connsiteY57" fmla="*/ 301958 h 313831"/>
                <a:gd name="connsiteX58" fmla="*/ 113593 w 338138"/>
                <a:gd name="connsiteY58" fmla="*/ 290084 h 313831"/>
                <a:gd name="connsiteX59" fmla="*/ 121518 w 338138"/>
                <a:gd name="connsiteY59" fmla="*/ 290084 h 313831"/>
                <a:gd name="connsiteX60" fmla="*/ 137369 w 338138"/>
                <a:gd name="connsiteY60" fmla="*/ 251825 h 313831"/>
                <a:gd name="connsiteX61" fmla="*/ 18492 w 338138"/>
                <a:gd name="connsiteY61" fmla="*/ 251825 h 313831"/>
                <a:gd name="connsiteX62" fmla="*/ 0 w 338138"/>
                <a:gd name="connsiteY62" fmla="*/ 234674 h 313831"/>
                <a:gd name="connsiteX63" fmla="*/ 0 w 338138"/>
                <a:gd name="connsiteY63" fmla="*/ 43376 h 313831"/>
                <a:gd name="connsiteX64" fmla="*/ 18492 w 338138"/>
                <a:gd name="connsiteY64" fmla="*/ 24906 h 313831"/>
                <a:gd name="connsiteX65" fmla="*/ 109666 w 338138"/>
                <a:gd name="connsiteY65" fmla="*/ 1 h 313831"/>
                <a:gd name="connsiteX66" fmla="*/ 126932 w 338138"/>
                <a:gd name="connsiteY66" fmla="*/ 267 h 313831"/>
                <a:gd name="connsiteX67" fmla="*/ 133580 w 338138"/>
                <a:gd name="connsiteY67" fmla="*/ 18637 h 313831"/>
                <a:gd name="connsiteX68" fmla="*/ 144218 w 338138"/>
                <a:gd name="connsiteY68" fmla="*/ 22573 h 313831"/>
                <a:gd name="connsiteX69" fmla="*/ 177460 w 338138"/>
                <a:gd name="connsiteY69" fmla="*/ 29134 h 313831"/>
                <a:gd name="connsiteX70" fmla="*/ 168152 w 338138"/>
                <a:gd name="connsiteY70" fmla="*/ 47504 h 313831"/>
                <a:gd name="connsiteX71" fmla="*/ 173471 w 338138"/>
                <a:gd name="connsiteY71" fmla="*/ 58001 h 313831"/>
                <a:gd name="connsiteX72" fmla="*/ 192087 w 338138"/>
                <a:gd name="connsiteY72" fmla="*/ 67186 h 313831"/>
                <a:gd name="connsiteX73" fmla="*/ 154855 w 338138"/>
                <a:gd name="connsiteY73" fmla="*/ 82931 h 313831"/>
                <a:gd name="connsiteX74" fmla="*/ 116294 w 338138"/>
                <a:gd name="connsiteY74" fmla="*/ 35695 h 313831"/>
                <a:gd name="connsiteX75" fmla="*/ 76403 w 338138"/>
                <a:gd name="connsiteY75" fmla="*/ 75059 h 313831"/>
                <a:gd name="connsiteX76" fmla="*/ 93689 w 338138"/>
                <a:gd name="connsiteY76" fmla="*/ 107862 h 313831"/>
                <a:gd name="connsiteX77" fmla="*/ 59117 w 338138"/>
                <a:gd name="connsiteY77" fmla="*/ 124919 h 313831"/>
                <a:gd name="connsiteX78" fmla="*/ 63106 w 338138"/>
                <a:gd name="connsiteY78" fmla="*/ 102613 h 313831"/>
                <a:gd name="connsiteX79" fmla="*/ 59117 w 338138"/>
                <a:gd name="connsiteY79" fmla="*/ 92116 h 313831"/>
                <a:gd name="connsiteX80" fmla="*/ 40501 w 338138"/>
                <a:gd name="connsiteY80" fmla="*/ 63249 h 313831"/>
                <a:gd name="connsiteX81" fmla="*/ 59117 w 338138"/>
                <a:gd name="connsiteY81" fmla="*/ 58001 h 313831"/>
                <a:gd name="connsiteX82" fmla="*/ 63106 w 338138"/>
                <a:gd name="connsiteY82" fmla="*/ 47504 h 313831"/>
                <a:gd name="connsiteX83" fmla="*/ 69755 w 338138"/>
                <a:gd name="connsiteY83" fmla="*/ 14700 h 313831"/>
                <a:gd name="connsiteX84" fmla="*/ 88370 w 338138"/>
                <a:gd name="connsiteY84" fmla="*/ 22573 h 313831"/>
                <a:gd name="connsiteX85" fmla="*/ 99008 w 338138"/>
                <a:gd name="connsiteY85" fmla="*/ 18637 h 313831"/>
                <a:gd name="connsiteX86" fmla="*/ 109666 w 338138"/>
                <a:gd name="connsiteY86" fmla="*/ 1 h 3138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38138" h="313831">
                  <a:moveTo>
                    <a:pt x="288132" y="223343"/>
                  </a:moveTo>
                  <a:cubicBezTo>
                    <a:pt x="283309" y="223343"/>
                    <a:pt x="279400" y="226897"/>
                    <a:pt x="279400" y="231281"/>
                  </a:cubicBezTo>
                  <a:cubicBezTo>
                    <a:pt x="279400" y="235665"/>
                    <a:pt x="283309" y="239219"/>
                    <a:pt x="288132" y="239219"/>
                  </a:cubicBezTo>
                  <a:cubicBezTo>
                    <a:pt x="292955" y="239219"/>
                    <a:pt x="296864" y="235665"/>
                    <a:pt x="296864" y="231281"/>
                  </a:cubicBezTo>
                  <a:cubicBezTo>
                    <a:pt x="296864" y="226897"/>
                    <a:pt x="292955" y="223343"/>
                    <a:pt x="288132" y="223343"/>
                  </a:cubicBezTo>
                  <a:close/>
                  <a:moveTo>
                    <a:pt x="261938" y="223343"/>
                  </a:moveTo>
                  <a:cubicBezTo>
                    <a:pt x="257554" y="223343"/>
                    <a:pt x="254000" y="226897"/>
                    <a:pt x="254000" y="231281"/>
                  </a:cubicBezTo>
                  <a:cubicBezTo>
                    <a:pt x="254000" y="235665"/>
                    <a:pt x="257554" y="239219"/>
                    <a:pt x="261938" y="239219"/>
                  </a:cubicBezTo>
                  <a:cubicBezTo>
                    <a:pt x="266322" y="239219"/>
                    <a:pt x="269876" y="235665"/>
                    <a:pt x="269876" y="231281"/>
                  </a:cubicBezTo>
                  <a:cubicBezTo>
                    <a:pt x="269876" y="226897"/>
                    <a:pt x="266322" y="223343"/>
                    <a:pt x="261938" y="223343"/>
                  </a:cubicBezTo>
                  <a:close/>
                  <a:moveTo>
                    <a:pt x="116535" y="45543"/>
                  </a:moveTo>
                  <a:cubicBezTo>
                    <a:pt x="137788" y="45543"/>
                    <a:pt x="152400" y="68137"/>
                    <a:pt x="141773" y="88073"/>
                  </a:cubicBezTo>
                  <a:cubicBezTo>
                    <a:pt x="141773" y="88073"/>
                    <a:pt x="141773" y="88073"/>
                    <a:pt x="108565" y="102693"/>
                  </a:cubicBezTo>
                  <a:cubicBezTo>
                    <a:pt x="96610" y="98706"/>
                    <a:pt x="87312" y="88073"/>
                    <a:pt x="87312" y="74783"/>
                  </a:cubicBezTo>
                  <a:cubicBezTo>
                    <a:pt x="87312" y="58834"/>
                    <a:pt x="100595" y="45543"/>
                    <a:pt x="116535" y="45543"/>
                  </a:cubicBezTo>
                  <a:close/>
                  <a:moveTo>
                    <a:pt x="254349" y="30428"/>
                  </a:moveTo>
                  <a:cubicBezTo>
                    <a:pt x="271421" y="26493"/>
                    <a:pt x="284553" y="44853"/>
                    <a:pt x="275361" y="48787"/>
                  </a:cubicBezTo>
                  <a:cubicBezTo>
                    <a:pt x="242530" y="63213"/>
                    <a:pt x="243843" y="57967"/>
                    <a:pt x="255662" y="85507"/>
                  </a:cubicBezTo>
                  <a:cubicBezTo>
                    <a:pt x="256976" y="89441"/>
                    <a:pt x="262228" y="92064"/>
                    <a:pt x="266168" y="89441"/>
                  </a:cubicBezTo>
                  <a:cubicBezTo>
                    <a:pt x="266168" y="89441"/>
                    <a:pt x="266168" y="89441"/>
                    <a:pt x="289806" y="80261"/>
                  </a:cubicBezTo>
                  <a:cubicBezTo>
                    <a:pt x="297685" y="76327"/>
                    <a:pt x="301625" y="99933"/>
                    <a:pt x="287180" y="109113"/>
                  </a:cubicBezTo>
                  <a:cubicBezTo>
                    <a:pt x="260915" y="124850"/>
                    <a:pt x="259602" y="123538"/>
                    <a:pt x="225458" y="111735"/>
                  </a:cubicBezTo>
                  <a:cubicBezTo>
                    <a:pt x="225458" y="111735"/>
                    <a:pt x="225458" y="111735"/>
                    <a:pt x="92823" y="166815"/>
                  </a:cubicBezTo>
                  <a:cubicBezTo>
                    <a:pt x="66559" y="177306"/>
                    <a:pt x="50800" y="137964"/>
                    <a:pt x="75751" y="127472"/>
                  </a:cubicBezTo>
                  <a:cubicBezTo>
                    <a:pt x="75751" y="127472"/>
                    <a:pt x="75751" y="127472"/>
                    <a:pt x="208386" y="72393"/>
                  </a:cubicBezTo>
                  <a:cubicBezTo>
                    <a:pt x="217579" y="54033"/>
                    <a:pt x="222832" y="38296"/>
                    <a:pt x="242530" y="33050"/>
                  </a:cubicBezTo>
                  <a:cubicBezTo>
                    <a:pt x="242530" y="33050"/>
                    <a:pt x="242530" y="33050"/>
                    <a:pt x="254349" y="30428"/>
                  </a:cubicBezTo>
                  <a:close/>
                  <a:moveTo>
                    <a:pt x="186871" y="24906"/>
                  </a:moveTo>
                  <a:cubicBezTo>
                    <a:pt x="186871" y="24906"/>
                    <a:pt x="186871" y="24906"/>
                    <a:pt x="231775" y="24906"/>
                  </a:cubicBezTo>
                  <a:cubicBezTo>
                    <a:pt x="220889" y="30080"/>
                    <a:pt x="212725" y="37841"/>
                    <a:pt x="207282" y="48190"/>
                  </a:cubicBezTo>
                  <a:cubicBezTo>
                    <a:pt x="207282" y="48190"/>
                    <a:pt x="207282" y="48190"/>
                    <a:pt x="201839" y="59831"/>
                  </a:cubicBezTo>
                  <a:cubicBezTo>
                    <a:pt x="200479" y="52070"/>
                    <a:pt x="193675" y="45603"/>
                    <a:pt x="184150" y="45603"/>
                  </a:cubicBezTo>
                  <a:cubicBezTo>
                    <a:pt x="190954" y="39135"/>
                    <a:pt x="190954" y="31374"/>
                    <a:pt x="186871" y="24906"/>
                  </a:cubicBezTo>
                  <a:close/>
                  <a:moveTo>
                    <a:pt x="18492" y="24906"/>
                  </a:moveTo>
                  <a:cubicBezTo>
                    <a:pt x="18492" y="24906"/>
                    <a:pt x="18492" y="24906"/>
                    <a:pt x="43588" y="24906"/>
                  </a:cubicBezTo>
                  <a:cubicBezTo>
                    <a:pt x="39626" y="32822"/>
                    <a:pt x="40946" y="40738"/>
                    <a:pt x="46230" y="46015"/>
                  </a:cubicBezTo>
                  <a:cubicBezTo>
                    <a:pt x="36984" y="46015"/>
                    <a:pt x="29059" y="53931"/>
                    <a:pt x="29059" y="63166"/>
                  </a:cubicBezTo>
                  <a:cubicBezTo>
                    <a:pt x="29059" y="82955"/>
                    <a:pt x="27738" y="89552"/>
                    <a:pt x="31700" y="96148"/>
                  </a:cubicBezTo>
                  <a:cubicBezTo>
                    <a:pt x="31700" y="96148"/>
                    <a:pt x="31700" y="96148"/>
                    <a:pt x="31700" y="206969"/>
                  </a:cubicBezTo>
                  <a:cubicBezTo>
                    <a:pt x="31700" y="210926"/>
                    <a:pt x="35663" y="214884"/>
                    <a:pt x="39626" y="214884"/>
                  </a:cubicBezTo>
                  <a:cubicBezTo>
                    <a:pt x="39626" y="214884"/>
                    <a:pt x="39626" y="214884"/>
                    <a:pt x="298512" y="214884"/>
                  </a:cubicBezTo>
                  <a:cubicBezTo>
                    <a:pt x="302475" y="214884"/>
                    <a:pt x="306438" y="210926"/>
                    <a:pt x="306438" y="206969"/>
                  </a:cubicBezTo>
                  <a:cubicBezTo>
                    <a:pt x="306438" y="206969"/>
                    <a:pt x="306438" y="206969"/>
                    <a:pt x="306438" y="104064"/>
                  </a:cubicBezTo>
                  <a:cubicBezTo>
                    <a:pt x="309079" y="96148"/>
                    <a:pt x="310400" y="86913"/>
                    <a:pt x="306438" y="77678"/>
                  </a:cubicBezTo>
                  <a:cubicBezTo>
                    <a:pt x="306438" y="59208"/>
                    <a:pt x="306438" y="61846"/>
                    <a:pt x="274737" y="61846"/>
                  </a:cubicBezTo>
                  <a:cubicBezTo>
                    <a:pt x="274737" y="61846"/>
                    <a:pt x="274737" y="61846"/>
                    <a:pt x="281341" y="59208"/>
                  </a:cubicBezTo>
                  <a:cubicBezTo>
                    <a:pt x="293229" y="53931"/>
                    <a:pt x="294550" y="38099"/>
                    <a:pt x="280021" y="24906"/>
                  </a:cubicBezTo>
                  <a:cubicBezTo>
                    <a:pt x="280021" y="24906"/>
                    <a:pt x="280021" y="24906"/>
                    <a:pt x="319646" y="24906"/>
                  </a:cubicBezTo>
                  <a:cubicBezTo>
                    <a:pt x="330213" y="24906"/>
                    <a:pt x="338138" y="34141"/>
                    <a:pt x="338138" y="43376"/>
                  </a:cubicBezTo>
                  <a:cubicBezTo>
                    <a:pt x="338138" y="43376"/>
                    <a:pt x="338138" y="43376"/>
                    <a:pt x="338138" y="234674"/>
                  </a:cubicBezTo>
                  <a:cubicBezTo>
                    <a:pt x="338138" y="243909"/>
                    <a:pt x="330213" y="251825"/>
                    <a:pt x="319646" y="251825"/>
                  </a:cubicBezTo>
                  <a:cubicBezTo>
                    <a:pt x="319646" y="251825"/>
                    <a:pt x="319646" y="251825"/>
                    <a:pt x="200769" y="251825"/>
                  </a:cubicBezTo>
                  <a:cubicBezTo>
                    <a:pt x="200769" y="251825"/>
                    <a:pt x="200769" y="251825"/>
                    <a:pt x="216620" y="290084"/>
                  </a:cubicBezTo>
                  <a:cubicBezTo>
                    <a:pt x="216620" y="290084"/>
                    <a:pt x="216620" y="290084"/>
                    <a:pt x="224545" y="290084"/>
                  </a:cubicBezTo>
                  <a:cubicBezTo>
                    <a:pt x="229828" y="290084"/>
                    <a:pt x="235112" y="295361"/>
                    <a:pt x="235112" y="301958"/>
                  </a:cubicBezTo>
                  <a:cubicBezTo>
                    <a:pt x="235112" y="308554"/>
                    <a:pt x="229828" y="313831"/>
                    <a:pt x="224545" y="313831"/>
                  </a:cubicBezTo>
                  <a:cubicBezTo>
                    <a:pt x="224545" y="313831"/>
                    <a:pt x="224545" y="313831"/>
                    <a:pt x="113593" y="313831"/>
                  </a:cubicBezTo>
                  <a:cubicBezTo>
                    <a:pt x="108310" y="313831"/>
                    <a:pt x="103026" y="308554"/>
                    <a:pt x="103026" y="301958"/>
                  </a:cubicBezTo>
                  <a:cubicBezTo>
                    <a:pt x="103026" y="295361"/>
                    <a:pt x="108310" y="290084"/>
                    <a:pt x="113593" y="290084"/>
                  </a:cubicBezTo>
                  <a:cubicBezTo>
                    <a:pt x="113593" y="290084"/>
                    <a:pt x="113593" y="290084"/>
                    <a:pt x="121518" y="290084"/>
                  </a:cubicBezTo>
                  <a:cubicBezTo>
                    <a:pt x="121518" y="290084"/>
                    <a:pt x="121518" y="290084"/>
                    <a:pt x="137369" y="251825"/>
                  </a:cubicBezTo>
                  <a:cubicBezTo>
                    <a:pt x="137369" y="251825"/>
                    <a:pt x="137369" y="251825"/>
                    <a:pt x="18492" y="251825"/>
                  </a:cubicBezTo>
                  <a:cubicBezTo>
                    <a:pt x="7925" y="251825"/>
                    <a:pt x="0" y="243909"/>
                    <a:pt x="0" y="234674"/>
                  </a:cubicBezTo>
                  <a:cubicBezTo>
                    <a:pt x="0" y="234674"/>
                    <a:pt x="0" y="234674"/>
                    <a:pt x="0" y="43376"/>
                  </a:cubicBezTo>
                  <a:cubicBezTo>
                    <a:pt x="0" y="34141"/>
                    <a:pt x="7925" y="24906"/>
                    <a:pt x="18492" y="24906"/>
                  </a:cubicBezTo>
                  <a:close/>
                  <a:moveTo>
                    <a:pt x="109666" y="1"/>
                  </a:moveTo>
                  <a:cubicBezTo>
                    <a:pt x="113718" y="21"/>
                    <a:pt x="119286" y="267"/>
                    <a:pt x="126932" y="267"/>
                  </a:cubicBezTo>
                  <a:cubicBezTo>
                    <a:pt x="134910" y="267"/>
                    <a:pt x="133580" y="10764"/>
                    <a:pt x="133580" y="18637"/>
                  </a:cubicBezTo>
                  <a:cubicBezTo>
                    <a:pt x="137569" y="19949"/>
                    <a:pt x="140229" y="21261"/>
                    <a:pt x="144218" y="22573"/>
                  </a:cubicBezTo>
                  <a:cubicBezTo>
                    <a:pt x="158845" y="6828"/>
                    <a:pt x="154855" y="8140"/>
                    <a:pt x="177460" y="29134"/>
                  </a:cubicBezTo>
                  <a:cubicBezTo>
                    <a:pt x="182779" y="35695"/>
                    <a:pt x="174801" y="40943"/>
                    <a:pt x="168152" y="47504"/>
                  </a:cubicBezTo>
                  <a:cubicBezTo>
                    <a:pt x="170812" y="50128"/>
                    <a:pt x="172142" y="54065"/>
                    <a:pt x="173471" y="58001"/>
                  </a:cubicBezTo>
                  <a:cubicBezTo>
                    <a:pt x="188098" y="58001"/>
                    <a:pt x="192087" y="55377"/>
                    <a:pt x="192087" y="67186"/>
                  </a:cubicBezTo>
                  <a:cubicBezTo>
                    <a:pt x="192087" y="67186"/>
                    <a:pt x="192087" y="67186"/>
                    <a:pt x="154855" y="82931"/>
                  </a:cubicBezTo>
                  <a:cubicBezTo>
                    <a:pt x="160174" y="58001"/>
                    <a:pt x="140229" y="35695"/>
                    <a:pt x="116294" y="35695"/>
                  </a:cubicBezTo>
                  <a:cubicBezTo>
                    <a:pt x="93689" y="35695"/>
                    <a:pt x="76403" y="52753"/>
                    <a:pt x="76403" y="75059"/>
                  </a:cubicBezTo>
                  <a:cubicBezTo>
                    <a:pt x="76403" y="88180"/>
                    <a:pt x="83052" y="101301"/>
                    <a:pt x="93689" y="107862"/>
                  </a:cubicBezTo>
                  <a:cubicBezTo>
                    <a:pt x="73744" y="117047"/>
                    <a:pt x="67095" y="118359"/>
                    <a:pt x="59117" y="124919"/>
                  </a:cubicBezTo>
                  <a:cubicBezTo>
                    <a:pt x="48479" y="114422"/>
                    <a:pt x="49809" y="115734"/>
                    <a:pt x="63106" y="102613"/>
                  </a:cubicBezTo>
                  <a:cubicBezTo>
                    <a:pt x="61776" y="98677"/>
                    <a:pt x="60447" y="96053"/>
                    <a:pt x="59117" y="92116"/>
                  </a:cubicBezTo>
                  <a:cubicBezTo>
                    <a:pt x="36512" y="92116"/>
                    <a:pt x="40501" y="94740"/>
                    <a:pt x="40501" y="63249"/>
                  </a:cubicBezTo>
                  <a:cubicBezTo>
                    <a:pt x="40501" y="55377"/>
                    <a:pt x="51139" y="58001"/>
                    <a:pt x="59117" y="58001"/>
                  </a:cubicBezTo>
                  <a:cubicBezTo>
                    <a:pt x="60447" y="54065"/>
                    <a:pt x="61776" y="50128"/>
                    <a:pt x="63106" y="47504"/>
                  </a:cubicBezTo>
                  <a:cubicBezTo>
                    <a:pt x="47150" y="31759"/>
                    <a:pt x="48479" y="35695"/>
                    <a:pt x="69755" y="14700"/>
                  </a:cubicBezTo>
                  <a:cubicBezTo>
                    <a:pt x="76403" y="8140"/>
                    <a:pt x="81722" y="17325"/>
                    <a:pt x="88370" y="22573"/>
                  </a:cubicBezTo>
                  <a:cubicBezTo>
                    <a:pt x="91030" y="21261"/>
                    <a:pt x="95019" y="19949"/>
                    <a:pt x="99008" y="18637"/>
                  </a:cubicBezTo>
                  <a:cubicBezTo>
                    <a:pt x="99008" y="1907"/>
                    <a:pt x="97512" y="-61"/>
                    <a:pt x="109666" y="1"/>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sp>
          <p:nvSpPr>
            <p:cNvPr id="81" name="文本框 60"/>
            <p:cNvSpPr txBox="1"/>
            <p:nvPr/>
          </p:nvSpPr>
          <p:spPr bwMode="auto">
            <a:xfrm>
              <a:off x="5956527" y="1112615"/>
              <a:ext cx="1530771" cy="212273"/>
            </a:xfrm>
            <a:prstGeom prst="rect">
              <a:avLst/>
            </a:prstGeom>
            <a:noFill/>
            <a:ln w="9525">
              <a:noFill/>
              <a:miter lim="800000"/>
            </a:ln>
          </p:spPr>
          <p:txBody>
            <a:bodyPr wrap="none" lIns="0" tIns="0" rIns="0" bIns="0" anchor="ctr" anchorCtr="1">
              <a:normAutofit lnSpcReduction="1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lvl="1" algn="ctr"/>
              <a:r>
                <a:rPr lang="zh-CN" altLang="en-US" sz="1400" b="1">
                  <a:solidFill>
                    <a:schemeClr val="accent1"/>
                  </a:solidFill>
                  <a:latin typeface="Arial"/>
                  <a:ea typeface="微软雅黑"/>
                  <a:sym typeface="Arial"/>
                </a:rPr>
                <a:t>标题文本预设</a:t>
              </a:r>
            </a:p>
          </p:txBody>
        </p:sp>
        <p:sp>
          <p:nvSpPr>
            <p:cNvPr id="82" name="文本框 61"/>
            <p:cNvSpPr txBox="1"/>
            <p:nvPr/>
          </p:nvSpPr>
          <p:spPr bwMode="auto">
            <a:xfrm>
              <a:off x="5956526" y="1324888"/>
              <a:ext cx="1530771" cy="430673"/>
            </a:xfrm>
            <a:prstGeom prst="rect">
              <a:avLst/>
            </a:prstGeom>
            <a:noFill/>
            <a:ln w="9525">
              <a:noFill/>
              <a:miter lim="800000"/>
            </a:ln>
          </p:spPr>
          <p:txBody>
            <a:bodyPr wrap="square" lIns="0" tIns="0" rIns="0" bIns="0" anchor="ctr" anchorCtr="1">
              <a:normAutofit fontScale="92500" lnSpcReduction="2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defRPr/>
              </a:pPr>
              <a:r>
                <a:rPr lang="zh-CN" altLang="en-US" sz="1000">
                  <a:latin typeface="Arial"/>
                  <a:ea typeface="微软雅黑"/>
                  <a:sym typeface="Arial"/>
                </a:rPr>
                <a:t>此部分内容作为文字排版占位显示 </a:t>
              </a:r>
              <a:br>
                <a:rPr lang="zh-CN" altLang="en-US" sz="1000">
                  <a:latin typeface="Arial"/>
                  <a:ea typeface="微软雅黑"/>
                  <a:sym typeface="Arial"/>
                </a:rPr>
              </a:br>
              <a:r>
                <a:rPr lang="zh-CN" altLang="en-US" sz="1000">
                  <a:latin typeface="Arial"/>
                  <a:ea typeface="微软雅黑"/>
                  <a:sym typeface="Arial"/>
                </a:rPr>
                <a:t>（建议使用主题字体）</a:t>
              </a:r>
            </a:p>
          </p:txBody>
        </p:sp>
      </p:grpSp>
      <p:grpSp>
        <p:nvGrpSpPr>
          <p:cNvPr id="83" name="组合 82"/>
          <p:cNvGrpSpPr/>
          <p:nvPr/>
        </p:nvGrpSpPr>
        <p:grpSpPr>
          <a:xfrm>
            <a:off x="4958417" y="2459263"/>
            <a:ext cx="1544700" cy="2024000"/>
            <a:chOff x="4958417" y="2459263"/>
            <a:chExt cx="1544700" cy="2024000"/>
          </a:xfrm>
        </p:grpSpPr>
        <p:sp>
          <p:nvSpPr>
            <p:cNvPr id="84" name="六边形 83"/>
            <p:cNvSpPr/>
            <p:nvPr/>
          </p:nvSpPr>
          <p:spPr>
            <a:xfrm rot="10800000" flipV="1">
              <a:off x="4958417" y="2459263"/>
              <a:ext cx="1396061" cy="1233187"/>
            </a:xfrm>
            <a:prstGeom prst="hexagon">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85" name="文本框 11"/>
            <p:cNvSpPr txBox="1"/>
            <p:nvPr/>
          </p:nvSpPr>
          <p:spPr>
            <a:xfrm>
              <a:off x="5356363" y="2765988"/>
              <a:ext cx="600164" cy="253916"/>
            </a:xfrm>
            <a:prstGeom prst="rect">
              <a:avLst/>
            </a:prstGeom>
            <a:noFill/>
          </p:spPr>
          <p:txBody>
            <a:bodyPr wrap="none">
              <a:normAutofit fontScale="77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zh-CN" altLang="en-US" sz="1600" b="1">
                  <a:solidFill>
                    <a:schemeClr val="bg1"/>
                  </a:solidFill>
                  <a:latin typeface="Arial"/>
                  <a:ea typeface="微软雅黑"/>
                  <a:sym typeface="Arial"/>
                </a:rPr>
                <a:t>关键词</a:t>
              </a:r>
            </a:p>
          </p:txBody>
        </p:sp>
        <p:sp>
          <p:nvSpPr>
            <p:cNvPr id="86" name="任意多边形 36"/>
            <p:cNvSpPr/>
            <p:nvPr/>
          </p:nvSpPr>
          <p:spPr bwMode="auto">
            <a:xfrm>
              <a:off x="5515878" y="3083515"/>
              <a:ext cx="352603" cy="285118"/>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sp>
          <p:nvSpPr>
            <p:cNvPr id="87" name="文本框 48"/>
            <p:cNvSpPr txBox="1"/>
            <p:nvPr/>
          </p:nvSpPr>
          <p:spPr bwMode="auto">
            <a:xfrm>
              <a:off x="4972346" y="3840317"/>
              <a:ext cx="1530771" cy="212273"/>
            </a:xfrm>
            <a:prstGeom prst="rect">
              <a:avLst/>
            </a:prstGeom>
            <a:noFill/>
            <a:ln w="9525">
              <a:noFill/>
              <a:miter lim="800000"/>
            </a:ln>
          </p:spPr>
          <p:txBody>
            <a:bodyPr wrap="none" lIns="0" tIns="0" rIns="0" bIns="0" anchor="ctr" anchorCtr="1">
              <a:normAutofit lnSpcReduction="1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lvl="1" algn="ctr"/>
              <a:r>
                <a:rPr lang="zh-CN" altLang="en-US" sz="1400" b="1" dirty="0">
                  <a:solidFill>
                    <a:schemeClr val="bg1">
                      <a:lumMod val="50000"/>
                    </a:schemeClr>
                  </a:solidFill>
                  <a:latin typeface="Arial"/>
                  <a:ea typeface="微软雅黑"/>
                  <a:sym typeface="Arial"/>
                </a:rPr>
                <a:t>标题文本预设</a:t>
              </a:r>
            </a:p>
          </p:txBody>
        </p:sp>
        <p:sp>
          <p:nvSpPr>
            <p:cNvPr id="88" name="文本框 49"/>
            <p:cNvSpPr txBox="1"/>
            <p:nvPr/>
          </p:nvSpPr>
          <p:spPr bwMode="auto">
            <a:xfrm>
              <a:off x="4972346" y="4052590"/>
              <a:ext cx="1530771" cy="430673"/>
            </a:xfrm>
            <a:prstGeom prst="rect">
              <a:avLst/>
            </a:prstGeom>
            <a:noFill/>
            <a:ln w="9525">
              <a:noFill/>
              <a:miter lim="800000"/>
            </a:ln>
          </p:spPr>
          <p:txBody>
            <a:bodyPr wrap="square" lIns="0" tIns="0" rIns="0" bIns="0" anchor="ctr" anchorCtr="1">
              <a:normAutofit fontScale="92500" lnSpcReduction="2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defRPr/>
              </a:pPr>
              <a:r>
                <a:rPr lang="zh-CN" altLang="en-US" sz="1000">
                  <a:latin typeface="Arial"/>
                  <a:ea typeface="微软雅黑"/>
                  <a:sym typeface="Arial"/>
                </a:rPr>
                <a:t>此部分内容作为文字排版占位显示 </a:t>
              </a:r>
              <a:br>
                <a:rPr lang="zh-CN" altLang="en-US" sz="1000">
                  <a:latin typeface="Arial"/>
                  <a:ea typeface="微软雅黑"/>
                  <a:sym typeface="Arial"/>
                </a:rPr>
              </a:br>
              <a:r>
                <a:rPr lang="zh-CN" altLang="en-US" sz="1000">
                  <a:latin typeface="Arial"/>
                  <a:ea typeface="微软雅黑"/>
                  <a:sym typeface="Arial"/>
                </a:rPr>
                <a:t>（建议使用主题字体）</a:t>
              </a:r>
            </a:p>
          </p:txBody>
        </p:sp>
      </p:grpSp>
      <p:grpSp>
        <p:nvGrpSpPr>
          <p:cNvPr id="89" name="组合 88"/>
          <p:cNvGrpSpPr/>
          <p:nvPr/>
        </p:nvGrpSpPr>
        <p:grpSpPr>
          <a:xfrm>
            <a:off x="2703196" y="2459263"/>
            <a:ext cx="1530772" cy="2024000"/>
            <a:chOff x="2703196" y="2459263"/>
            <a:chExt cx="1530772" cy="2024000"/>
          </a:xfrm>
        </p:grpSpPr>
        <p:sp>
          <p:nvSpPr>
            <p:cNvPr id="90" name="六边形 89"/>
            <p:cNvSpPr/>
            <p:nvPr/>
          </p:nvSpPr>
          <p:spPr>
            <a:xfrm rot="10800000" flipV="1">
              <a:off x="2789529" y="2459263"/>
              <a:ext cx="1396061" cy="1233187"/>
            </a:xfrm>
            <a:prstGeom prst="hexagon">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a:latin typeface="Arial"/>
                <a:ea typeface="微软雅黑"/>
                <a:sym typeface="Arial"/>
              </a:endParaRPr>
            </a:p>
          </p:txBody>
        </p:sp>
        <p:sp>
          <p:nvSpPr>
            <p:cNvPr id="91" name="文本框 8"/>
            <p:cNvSpPr txBox="1"/>
            <p:nvPr/>
          </p:nvSpPr>
          <p:spPr>
            <a:xfrm>
              <a:off x="3187477" y="2765988"/>
              <a:ext cx="600164" cy="253916"/>
            </a:xfrm>
            <a:prstGeom prst="rect">
              <a:avLst/>
            </a:prstGeom>
            <a:noFill/>
          </p:spPr>
          <p:txBody>
            <a:bodyPr wrap="none">
              <a:normAutofit fontScale="77500" lnSpcReduction="20000"/>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r>
                <a:rPr lang="zh-CN" altLang="en-US" sz="1600" b="1">
                  <a:solidFill>
                    <a:schemeClr val="bg1"/>
                  </a:solidFill>
                  <a:latin typeface="Arial"/>
                  <a:ea typeface="微软雅黑"/>
                  <a:sym typeface="Arial"/>
                </a:rPr>
                <a:t>关键词</a:t>
              </a:r>
            </a:p>
          </p:txBody>
        </p:sp>
        <p:sp>
          <p:nvSpPr>
            <p:cNvPr id="92" name="任意多边形 34"/>
            <p:cNvSpPr/>
            <p:nvPr/>
          </p:nvSpPr>
          <p:spPr bwMode="auto">
            <a:xfrm>
              <a:off x="3326498" y="3082738"/>
              <a:ext cx="322120" cy="286671"/>
            </a:xfrm>
            <a:custGeom>
              <a:avLst/>
              <a:gdLst>
                <a:gd name="connsiteX0" fmla="*/ 276225 w 331788"/>
                <a:gd name="connsiteY0" fmla="*/ 217487 h 295275"/>
                <a:gd name="connsiteX1" fmla="*/ 314325 w 331788"/>
                <a:gd name="connsiteY1" fmla="*/ 256381 h 295275"/>
                <a:gd name="connsiteX2" fmla="*/ 276225 w 331788"/>
                <a:gd name="connsiteY2" fmla="*/ 295275 h 295275"/>
                <a:gd name="connsiteX3" fmla="*/ 238125 w 331788"/>
                <a:gd name="connsiteY3" fmla="*/ 256381 h 295275"/>
                <a:gd name="connsiteX4" fmla="*/ 276225 w 331788"/>
                <a:gd name="connsiteY4" fmla="*/ 217487 h 295275"/>
                <a:gd name="connsiteX5" fmla="*/ 166687 w 331788"/>
                <a:gd name="connsiteY5" fmla="*/ 217487 h 295275"/>
                <a:gd name="connsiteX6" fmla="*/ 204787 w 331788"/>
                <a:gd name="connsiteY6" fmla="*/ 256381 h 295275"/>
                <a:gd name="connsiteX7" fmla="*/ 166687 w 331788"/>
                <a:gd name="connsiteY7" fmla="*/ 295275 h 295275"/>
                <a:gd name="connsiteX8" fmla="*/ 128587 w 331788"/>
                <a:gd name="connsiteY8" fmla="*/ 256381 h 295275"/>
                <a:gd name="connsiteX9" fmla="*/ 166687 w 331788"/>
                <a:gd name="connsiteY9" fmla="*/ 217487 h 295275"/>
                <a:gd name="connsiteX10" fmla="*/ 55562 w 331788"/>
                <a:gd name="connsiteY10" fmla="*/ 217487 h 295275"/>
                <a:gd name="connsiteX11" fmla="*/ 93662 w 331788"/>
                <a:gd name="connsiteY11" fmla="*/ 256381 h 295275"/>
                <a:gd name="connsiteX12" fmla="*/ 55562 w 331788"/>
                <a:gd name="connsiteY12" fmla="*/ 295275 h 295275"/>
                <a:gd name="connsiteX13" fmla="*/ 17462 w 331788"/>
                <a:gd name="connsiteY13" fmla="*/ 256381 h 295275"/>
                <a:gd name="connsiteX14" fmla="*/ 55562 w 331788"/>
                <a:gd name="connsiteY14" fmla="*/ 217487 h 295275"/>
                <a:gd name="connsiteX15" fmla="*/ 255587 w 331788"/>
                <a:gd name="connsiteY15" fmla="*/ 174625 h 295275"/>
                <a:gd name="connsiteX16" fmla="*/ 263525 w 331788"/>
                <a:gd name="connsiteY16" fmla="*/ 174625 h 295275"/>
                <a:gd name="connsiteX17" fmla="*/ 263525 w 331788"/>
                <a:gd name="connsiteY17" fmla="*/ 192088 h 295275"/>
                <a:gd name="connsiteX18" fmla="*/ 255587 w 331788"/>
                <a:gd name="connsiteY18" fmla="*/ 192088 h 295275"/>
                <a:gd name="connsiteX19" fmla="*/ 259556 w 331788"/>
                <a:gd name="connsiteY19" fmla="*/ 19050 h 295275"/>
                <a:gd name="connsiteX20" fmla="*/ 227012 w 331788"/>
                <a:gd name="connsiteY20" fmla="*/ 51594 h 295275"/>
                <a:gd name="connsiteX21" fmla="*/ 259556 w 331788"/>
                <a:gd name="connsiteY21" fmla="*/ 84138 h 295275"/>
                <a:gd name="connsiteX22" fmla="*/ 292100 w 331788"/>
                <a:gd name="connsiteY22" fmla="*/ 51594 h 295275"/>
                <a:gd name="connsiteX23" fmla="*/ 259556 w 331788"/>
                <a:gd name="connsiteY23" fmla="*/ 19050 h 295275"/>
                <a:gd name="connsiteX24" fmla="*/ 0 w 331788"/>
                <a:gd name="connsiteY24" fmla="*/ 0 h 295275"/>
                <a:gd name="connsiteX25" fmla="*/ 331788 w 331788"/>
                <a:gd name="connsiteY25" fmla="*/ 0 h 295275"/>
                <a:gd name="connsiteX26" fmla="*/ 331788 w 331788"/>
                <a:gd name="connsiteY26" fmla="*/ 192088 h 295275"/>
                <a:gd name="connsiteX27" fmla="*/ 287338 w 331788"/>
                <a:gd name="connsiteY27" fmla="*/ 192088 h 295275"/>
                <a:gd name="connsiteX28" fmla="*/ 287338 w 331788"/>
                <a:gd name="connsiteY28" fmla="*/ 161925 h 295275"/>
                <a:gd name="connsiteX29" fmla="*/ 288926 w 331788"/>
                <a:gd name="connsiteY29" fmla="*/ 161925 h 295275"/>
                <a:gd name="connsiteX30" fmla="*/ 290513 w 331788"/>
                <a:gd name="connsiteY30" fmla="*/ 150813 h 295275"/>
                <a:gd name="connsiteX31" fmla="*/ 300038 w 331788"/>
                <a:gd name="connsiteY31" fmla="*/ 150813 h 295275"/>
                <a:gd name="connsiteX32" fmla="*/ 298451 w 331788"/>
                <a:gd name="connsiteY32" fmla="*/ 90488 h 295275"/>
                <a:gd name="connsiteX33" fmla="*/ 273051 w 331788"/>
                <a:gd name="connsiteY33" fmla="*/ 87313 h 295275"/>
                <a:gd name="connsiteX34" fmla="*/ 261938 w 331788"/>
                <a:gd name="connsiteY34" fmla="*/ 103188 h 295275"/>
                <a:gd name="connsiteX35" fmla="*/ 247651 w 331788"/>
                <a:gd name="connsiteY35" fmla="*/ 87313 h 295275"/>
                <a:gd name="connsiteX36" fmla="*/ 171450 w 331788"/>
                <a:gd name="connsiteY36" fmla="*/ 87313 h 295275"/>
                <a:gd name="connsiteX37" fmla="*/ 171450 w 331788"/>
                <a:gd name="connsiteY37" fmla="*/ 104775 h 295275"/>
                <a:gd name="connsiteX38" fmla="*/ 227013 w 331788"/>
                <a:gd name="connsiteY38" fmla="*/ 104775 h 295275"/>
                <a:gd name="connsiteX39" fmla="*/ 230188 w 331788"/>
                <a:gd name="connsiteY39" fmla="*/ 161925 h 295275"/>
                <a:gd name="connsiteX40" fmla="*/ 233363 w 331788"/>
                <a:gd name="connsiteY40" fmla="*/ 161925 h 295275"/>
                <a:gd name="connsiteX41" fmla="*/ 233363 w 331788"/>
                <a:gd name="connsiteY41" fmla="*/ 192088 h 295275"/>
                <a:gd name="connsiteX42" fmla="*/ 0 w 331788"/>
                <a:gd name="connsiteY42" fmla="*/ 192088 h 295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31788" h="295275">
                  <a:moveTo>
                    <a:pt x="276225" y="217487"/>
                  </a:moveTo>
                  <a:cubicBezTo>
                    <a:pt x="297267" y="217487"/>
                    <a:pt x="314325" y="234900"/>
                    <a:pt x="314325" y="256381"/>
                  </a:cubicBezTo>
                  <a:cubicBezTo>
                    <a:pt x="314325" y="277862"/>
                    <a:pt x="297267" y="295275"/>
                    <a:pt x="276225" y="295275"/>
                  </a:cubicBezTo>
                  <a:cubicBezTo>
                    <a:pt x="255183" y="295275"/>
                    <a:pt x="238125" y="277862"/>
                    <a:pt x="238125" y="256381"/>
                  </a:cubicBezTo>
                  <a:cubicBezTo>
                    <a:pt x="238125" y="234900"/>
                    <a:pt x="255183" y="217487"/>
                    <a:pt x="276225" y="217487"/>
                  </a:cubicBezTo>
                  <a:close/>
                  <a:moveTo>
                    <a:pt x="166687" y="217487"/>
                  </a:moveTo>
                  <a:cubicBezTo>
                    <a:pt x="187729" y="217487"/>
                    <a:pt x="204787" y="234900"/>
                    <a:pt x="204787" y="256381"/>
                  </a:cubicBezTo>
                  <a:cubicBezTo>
                    <a:pt x="204787" y="277862"/>
                    <a:pt x="187729" y="295275"/>
                    <a:pt x="166687" y="295275"/>
                  </a:cubicBezTo>
                  <a:cubicBezTo>
                    <a:pt x="145645" y="295275"/>
                    <a:pt x="128587" y="277862"/>
                    <a:pt x="128587" y="256381"/>
                  </a:cubicBezTo>
                  <a:cubicBezTo>
                    <a:pt x="128587" y="234900"/>
                    <a:pt x="145645" y="217487"/>
                    <a:pt x="166687" y="217487"/>
                  </a:cubicBezTo>
                  <a:close/>
                  <a:moveTo>
                    <a:pt x="55562" y="217487"/>
                  </a:moveTo>
                  <a:cubicBezTo>
                    <a:pt x="76604" y="217487"/>
                    <a:pt x="93662" y="234900"/>
                    <a:pt x="93662" y="256381"/>
                  </a:cubicBezTo>
                  <a:cubicBezTo>
                    <a:pt x="93662" y="277862"/>
                    <a:pt x="76604" y="295275"/>
                    <a:pt x="55562" y="295275"/>
                  </a:cubicBezTo>
                  <a:cubicBezTo>
                    <a:pt x="34520" y="295275"/>
                    <a:pt x="17462" y="277862"/>
                    <a:pt x="17462" y="256381"/>
                  </a:cubicBezTo>
                  <a:cubicBezTo>
                    <a:pt x="17462" y="234900"/>
                    <a:pt x="34520" y="217487"/>
                    <a:pt x="55562" y="217487"/>
                  </a:cubicBezTo>
                  <a:close/>
                  <a:moveTo>
                    <a:pt x="255587" y="174625"/>
                  </a:moveTo>
                  <a:lnTo>
                    <a:pt x="263525" y="174625"/>
                  </a:lnTo>
                  <a:lnTo>
                    <a:pt x="263525" y="192088"/>
                  </a:lnTo>
                  <a:lnTo>
                    <a:pt x="255587" y="192088"/>
                  </a:lnTo>
                  <a:close/>
                  <a:moveTo>
                    <a:pt x="259556" y="19050"/>
                  </a:moveTo>
                  <a:cubicBezTo>
                    <a:pt x="241582" y="19050"/>
                    <a:pt x="227012" y="33620"/>
                    <a:pt x="227012" y="51594"/>
                  </a:cubicBezTo>
                  <a:cubicBezTo>
                    <a:pt x="227012" y="69568"/>
                    <a:pt x="241582" y="84138"/>
                    <a:pt x="259556" y="84138"/>
                  </a:cubicBezTo>
                  <a:cubicBezTo>
                    <a:pt x="277530" y="84138"/>
                    <a:pt x="292100" y="69568"/>
                    <a:pt x="292100" y="51594"/>
                  </a:cubicBezTo>
                  <a:cubicBezTo>
                    <a:pt x="292100" y="33620"/>
                    <a:pt x="277530" y="19050"/>
                    <a:pt x="259556" y="19050"/>
                  </a:cubicBezTo>
                  <a:close/>
                  <a:moveTo>
                    <a:pt x="0" y="0"/>
                  </a:moveTo>
                  <a:lnTo>
                    <a:pt x="331788" y="0"/>
                  </a:lnTo>
                  <a:lnTo>
                    <a:pt x="331788" y="192088"/>
                  </a:lnTo>
                  <a:lnTo>
                    <a:pt x="287338" y="192088"/>
                  </a:lnTo>
                  <a:lnTo>
                    <a:pt x="287338" y="161925"/>
                  </a:lnTo>
                  <a:lnTo>
                    <a:pt x="288926" y="161925"/>
                  </a:lnTo>
                  <a:lnTo>
                    <a:pt x="290513" y="150813"/>
                  </a:lnTo>
                  <a:lnTo>
                    <a:pt x="300038" y="150813"/>
                  </a:lnTo>
                  <a:lnTo>
                    <a:pt x="298451" y="90488"/>
                  </a:lnTo>
                  <a:lnTo>
                    <a:pt x="273051" y="87313"/>
                  </a:lnTo>
                  <a:lnTo>
                    <a:pt x="261938" y="103188"/>
                  </a:lnTo>
                  <a:lnTo>
                    <a:pt x="247651" y="87313"/>
                  </a:lnTo>
                  <a:lnTo>
                    <a:pt x="171450" y="87313"/>
                  </a:lnTo>
                  <a:lnTo>
                    <a:pt x="171450" y="104775"/>
                  </a:lnTo>
                  <a:lnTo>
                    <a:pt x="227013" y="104775"/>
                  </a:lnTo>
                  <a:lnTo>
                    <a:pt x="230188" y="161925"/>
                  </a:lnTo>
                  <a:lnTo>
                    <a:pt x="233363" y="161925"/>
                  </a:lnTo>
                  <a:lnTo>
                    <a:pt x="233363" y="192088"/>
                  </a:lnTo>
                  <a:lnTo>
                    <a:pt x="0" y="192088"/>
                  </a:lnTo>
                  <a:close/>
                </a:path>
              </a:pathLst>
            </a:custGeom>
            <a:solidFill>
              <a:schemeClr val="bg1"/>
            </a:solidFill>
            <a:ln>
              <a:noFill/>
            </a:ln>
          </p:spPr>
          <p:txBody>
            <a:bodyPr anchor="ct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endParaRPr>
                <a:latin typeface="Arial"/>
                <a:ea typeface="微软雅黑"/>
                <a:sym typeface="Arial"/>
              </a:endParaRPr>
            </a:p>
          </p:txBody>
        </p:sp>
        <p:sp>
          <p:nvSpPr>
            <p:cNvPr id="93" name="文本框 54"/>
            <p:cNvSpPr txBox="1"/>
            <p:nvPr/>
          </p:nvSpPr>
          <p:spPr bwMode="auto">
            <a:xfrm>
              <a:off x="2703196" y="3840317"/>
              <a:ext cx="1530771" cy="212273"/>
            </a:xfrm>
            <a:prstGeom prst="rect">
              <a:avLst/>
            </a:prstGeom>
            <a:noFill/>
            <a:ln w="9525">
              <a:noFill/>
              <a:miter lim="800000"/>
            </a:ln>
          </p:spPr>
          <p:txBody>
            <a:bodyPr wrap="none" lIns="0" tIns="0" rIns="0" bIns="0" anchor="ctr" anchorCtr="1">
              <a:normAutofit lnSpcReduction="1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marL="0" lvl="1" algn="ctr"/>
              <a:r>
                <a:rPr lang="zh-CN" altLang="en-US" sz="1400" b="1" dirty="0">
                  <a:solidFill>
                    <a:schemeClr val="bg1">
                      <a:lumMod val="50000"/>
                    </a:schemeClr>
                  </a:solidFill>
                  <a:latin typeface="Arial"/>
                  <a:ea typeface="微软雅黑"/>
                  <a:sym typeface="Arial"/>
                </a:rPr>
                <a:t>标题文本预设</a:t>
              </a:r>
            </a:p>
          </p:txBody>
        </p:sp>
        <p:sp>
          <p:nvSpPr>
            <p:cNvPr id="94" name="文本框 55"/>
            <p:cNvSpPr txBox="1"/>
            <p:nvPr/>
          </p:nvSpPr>
          <p:spPr bwMode="auto">
            <a:xfrm>
              <a:off x="2703197" y="4052590"/>
              <a:ext cx="1530771" cy="430673"/>
            </a:xfrm>
            <a:prstGeom prst="rect">
              <a:avLst/>
            </a:prstGeom>
            <a:noFill/>
            <a:ln w="9525">
              <a:noFill/>
              <a:miter lim="800000"/>
            </a:ln>
          </p:spPr>
          <p:txBody>
            <a:bodyPr wrap="square" lIns="0" tIns="0" rIns="0" bIns="0" anchor="ctr" anchorCtr="1">
              <a:normAutofit fontScale="92500" lnSpcReduction="20000"/>
              <a:scene3d>
                <a:camera prst="orthographicFront"/>
                <a:lightRig rig="threePt" dir="t"/>
              </a:scene3d>
              <a:sp3d>
                <a:bevelT w="0" h="0"/>
              </a:sp3d>
            </a:bodyPr>
            <a:ls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lnSpc>
                  <a:spcPct val="120000"/>
                </a:lnSpc>
                <a:defRPr/>
              </a:pPr>
              <a:r>
                <a:rPr lang="zh-CN" altLang="en-US" sz="1000">
                  <a:latin typeface="Arial"/>
                  <a:ea typeface="微软雅黑"/>
                  <a:sym typeface="Arial"/>
                </a:rPr>
                <a:t>此部分内容作为文字排版占位显示 </a:t>
              </a:r>
              <a:br>
                <a:rPr lang="zh-CN" altLang="en-US" sz="1000">
                  <a:latin typeface="Arial"/>
                  <a:ea typeface="微软雅黑"/>
                  <a:sym typeface="Arial"/>
                </a:rPr>
              </a:br>
              <a:r>
                <a:rPr lang="zh-CN" altLang="en-US" sz="1000">
                  <a:latin typeface="Arial"/>
                  <a:ea typeface="微软雅黑"/>
                  <a:sym typeface="Arial"/>
                </a:rPr>
                <a:t>（建议使用主题字体）</a:t>
              </a: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randombar(horizontal)">
                                      <p:cBhvr>
                                        <p:cTn id="7" dur="500"/>
                                        <p:tgtEl>
                                          <p:spTgt spid="34"/>
                                        </p:tgtEl>
                                      </p:cBhvr>
                                    </p:animEffect>
                                  </p:childTnLst>
                                </p:cTn>
                              </p:par>
                            </p:childTnLst>
                          </p:cTn>
                        </p:par>
                        <p:par>
                          <p:cTn id="8" fill="hold">
                            <p:stCondLst>
                              <p:cond delay="500"/>
                            </p:stCondLst>
                            <p:childTnLst>
                              <p:par>
                                <p:cTn id="9" presetID="47" presetClass="entr" presetSubtype="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fade">
                                      <p:cBhvr>
                                        <p:cTn id="11" dur="1000"/>
                                        <p:tgtEl>
                                          <p:spTgt spid="77"/>
                                        </p:tgtEl>
                                      </p:cBhvr>
                                    </p:animEffect>
                                    <p:anim calcmode="lin" valueType="num">
                                      <p:cBhvr>
                                        <p:cTn id="12" dur="1000" fill="hold"/>
                                        <p:tgtEl>
                                          <p:spTgt spid="77"/>
                                        </p:tgtEl>
                                        <p:attrNameLst>
                                          <p:attrName>ppt_x</p:attrName>
                                        </p:attrNameLst>
                                      </p:cBhvr>
                                      <p:tavLst>
                                        <p:tav tm="0">
                                          <p:val>
                                            <p:strVal val="#ppt_x"/>
                                          </p:val>
                                        </p:tav>
                                        <p:tav tm="100000">
                                          <p:val>
                                            <p:strVal val="#ppt_x"/>
                                          </p:val>
                                        </p:tav>
                                      </p:tavLst>
                                    </p:anim>
                                    <p:anim calcmode="lin" valueType="num">
                                      <p:cBhvr>
                                        <p:cTn id="13" dur="1000" fill="hold"/>
                                        <p:tgtEl>
                                          <p:spTgt spid="77"/>
                                        </p:tgtEl>
                                        <p:attrNameLst>
                                          <p:attrName>ppt_y</p:attrName>
                                        </p:attrNameLst>
                                      </p:cBhvr>
                                      <p:tavLst>
                                        <p:tav tm="0">
                                          <p:val>
                                            <p:strVal val="#ppt_y-.1"/>
                                          </p:val>
                                        </p:tav>
                                        <p:tav tm="100000">
                                          <p:val>
                                            <p:strVal val="#ppt_y"/>
                                          </p:val>
                                        </p:tav>
                                      </p:tavLst>
                                    </p:anim>
                                  </p:childTnLst>
                                </p:cTn>
                              </p:par>
                              <p:par>
                                <p:cTn id="14" presetID="47" presetClass="entr" presetSubtype="0" fill="hold" nodeType="withEffect">
                                  <p:stCondLst>
                                    <p:cond delay="0"/>
                                  </p:stCondLst>
                                  <p:childTnLst>
                                    <p:set>
                                      <p:cBhvr>
                                        <p:cTn id="15" dur="1" fill="hold">
                                          <p:stCondLst>
                                            <p:cond delay="0"/>
                                          </p:stCondLst>
                                        </p:cTn>
                                        <p:tgtEl>
                                          <p:spTgt spid="71"/>
                                        </p:tgtEl>
                                        <p:attrNameLst>
                                          <p:attrName>style.visibility</p:attrName>
                                        </p:attrNameLst>
                                      </p:cBhvr>
                                      <p:to>
                                        <p:strVal val="visible"/>
                                      </p:to>
                                    </p:set>
                                    <p:animEffect transition="in" filter="fade">
                                      <p:cBhvr>
                                        <p:cTn id="16" dur="1000"/>
                                        <p:tgtEl>
                                          <p:spTgt spid="71"/>
                                        </p:tgtEl>
                                      </p:cBhvr>
                                    </p:animEffect>
                                    <p:anim calcmode="lin" valueType="num">
                                      <p:cBhvr>
                                        <p:cTn id="17" dur="1000" fill="hold"/>
                                        <p:tgtEl>
                                          <p:spTgt spid="71"/>
                                        </p:tgtEl>
                                        <p:attrNameLst>
                                          <p:attrName>ppt_x</p:attrName>
                                        </p:attrNameLst>
                                      </p:cBhvr>
                                      <p:tavLst>
                                        <p:tav tm="0">
                                          <p:val>
                                            <p:strVal val="#ppt_x"/>
                                          </p:val>
                                        </p:tav>
                                        <p:tav tm="100000">
                                          <p:val>
                                            <p:strVal val="#ppt_x"/>
                                          </p:val>
                                        </p:tav>
                                      </p:tavLst>
                                    </p:anim>
                                    <p:anim calcmode="lin" valueType="num">
                                      <p:cBhvr>
                                        <p:cTn id="18" dur="1000" fill="hold"/>
                                        <p:tgtEl>
                                          <p:spTgt spid="71"/>
                                        </p:tgtEl>
                                        <p:attrNameLst>
                                          <p:attrName>ppt_y</p:attrName>
                                        </p:attrNameLst>
                                      </p:cBhvr>
                                      <p:tavLst>
                                        <p:tav tm="0">
                                          <p:val>
                                            <p:strVal val="#ppt_y-.1"/>
                                          </p:val>
                                        </p:tav>
                                        <p:tav tm="100000">
                                          <p:val>
                                            <p:strVal val="#ppt_y"/>
                                          </p:val>
                                        </p:tav>
                                      </p:tavLst>
                                    </p:anim>
                                  </p:childTnLst>
                                </p:cTn>
                              </p:par>
                              <p:par>
                                <p:cTn id="19" presetID="47" presetClass="entr" presetSubtype="0" fill="hold" nodeType="withEffect">
                                  <p:stCondLst>
                                    <p:cond delay="0"/>
                                  </p:stCondLst>
                                  <p:childTnLst>
                                    <p:set>
                                      <p:cBhvr>
                                        <p:cTn id="20" dur="1" fill="hold">
                                          <p:stCondLst>
                                            <p:cond delay="0"/>
                                          </p:stCondLst>
                                        </p:cTn>
                                        <p:tgtEl>
                                          <p:spTgt spid="65"/>
                                        </p:tgtEl>
                                        <p:attrNameLst>
                                          <p:attrName>style.visibility</p:attrName>
                                        </p:attrNameLst>
                                      </p:cBhvr>
                                      <p:to>
                                        <p:strVal val="visible"/>
                                      </p:to>
                                    </p:set>
                                    <p:animEffect transition="in" filter="fade">
                                      <p:cBhvr>
                                        <p:cTn id="21" dur="1000"/>
                                        <p:tgtEl>
                                          <p:spTgt spid="65"/>
                                        </p:tgtEl>
                                      </p:cBhvr>
                                    </p:animEffect>
                                    <p:anim calcmode="lin" valueType="num">
                                      <p:cBhvr>
                                        <p:cTn id="22" dur="1000" fill="hold"/>
                                        <p:tgtEl>
                                          <p:spTgt spid="65"/>
                                        </p:tgtEl>
                                        <p:attrNameLst>
                                          <p:attrName>ppt_x</p:attrName>
                                        </p:attrNameLst>
                                      </p:cBhvr>
                                      <p:tavLst>
                                        <p:tav tm="0">
                                          <p:val>
                                            <p:strVal val="#ppt_x"/>
                                          </p:val>
                                        </p:tav>
                                        <p:tav tm="100000">
                                          <p:val>
                                            <p:strVal val="#ppt_x"/>
                                          </p:val>
                                        </p:tav>
                                      </p:tavLst>
                                    </p:anim>
                                    <p:anim calcmode="lin" valueType="num">
                                      <p:cBhvr>
                                        <p:cTn id="23" dur="1000" fill="hold"/>
                                        <p:tgtEl>
                                          <p:spTgt spid="65"/>
                                        </p:tgtEl>
                                        <p:attrNameLst>
                                          <p:attrName>ppt_y</p:attrName>
                                        </p:attrNameLst>
                                      </p:cBhvr>
                                      <p:tavLst>
                                        <p:tav tm="0">
                                          <p:val>
                                            <p:strVal val="#ppt_y-.1"/>
                                          </p:val>
                                        </p:tav>
                                        <p:tav tm="100000">
                                          <p:val>
                                            <p:strVal val="#ppt_y"/>
                                          </p:val>
                                        </p:tav>
                                      </p:tavLst>
                                    </p:anim>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83"/>
                                        </p:tgtEl>
                                        <p:attrNameLst>
                                          <p:attrName>style.visibility</p:attrName>
                                        </p:attrNameLst>
                                      </p:cBhvr>
                                      <p:to>
                                        <p:strVal val="visible"/>
                                      </p:to>
                                    </p:set>
                                    <p:animEffect transition="in" filter="fade">
                                      <p:cBhvr>
                                        <p:cTn id="27" dur="1000"/>
                                        <p:tgtEl>
                                          <p:spTgt spid="83"/>
                                        </p:tgtEl>
                                      </p:cBhvr>
                                    </p:animEffect>
                                    <p:anim calcmode="lin" valueType="num">
                                      <p:cBhvr>
                                        <p:cTn id="28" dur="1000" fill="hold"/>
                                        <p:tgtEl>
                                          <p:spTgt spid="83"/>
                                        </p:tgtEl>
                                        <p:attrNameLst>
                                          <p:attrName>ppt_x</p:attrName>
                                        </p:attrNameLst>
                                      </p:cBhvr>
                                      <p:tavLst>
                                        <p:tav tm="0">
                                          <p:val>
                                            <p:strVal val="#ppt_x"/>
                                          </p:val>
                                        </p:tav>
                                        <p:tav tm="100000">
                                          <p:val>
                                            <p:strVal val="#ppt_x"/>
                                          </p:val>
                                        </p:tav>
                                      </p:tavLst>
                                    </p:anim>
                                    <p:anim calcmode="lin" valueType="num">
                                      <p:cBhvr>
                                        <p:cTn id="29" dur="1000" fill="hold"/>
                                        <p:tgtEl>
                                          <p:spTgt spid="83"/>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89"/>
                                        </p:tgtEl>
                                        <p:attrNameLst>
                                          <p:attrName>style.visibility</p:attrName>
                                        </p:attrNameLst>
                                      </p:cBhvr>
                                      <p:to>
                                        <p:strVal val="visible"/>
                                      </p:to>
                                    </p:set>
                                    <p:animEffect transition="in" filter="fade">
                                      <p:cBhvr>
                                        <p:cTn id="32" dur="1000"/>
                                        <p:tgtEl>
                                          <p:spTgt spid="89"/>
                                        </p:tgtEl>
                                      </p:cBhvr>
                                    </p:animEffect>
                                    <p:anim calcmode="lin" valueType="num">
                                      <p:cBhvr>
                                        <p:cTn id="33" dur="1000" fill="hold"/>
                                        <p:tgtEl>
                                          <p:spTgt spid="89"/>
                                        </p:tgtEl>
                                        <p:attrNameLst>
                                          <p:attrName>ppt_x</p:attrName>
                                        </p:attrNameLst>
                                      </p:cBhvr>
                                      <p:tavLst>
                                        <p:tav tm="0">
                                          <p:val>
                                            <p:strVal val="#ppt_x"/>
                                          </p:val>
                                        </p:tav>
                                        <p:tav tm="100000">
                                          <p:val>
                                            <p:strVal val="#ppt_x"/>
                                          </p:val>
                                        </p:tav>
                                      </p:tavLst>
                                    </p:anim>
                                    <p:anim calcmode="lin" valueType="num">
                                      <p:cBhvr>
                                        <p:cTn id="34"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文本框 19"/>
          <p:cNvSpPr txBox="1"/>
          <p:nvPr/>
        </p:nvSpPr>
        <p:spPr>
          <a:xfrm>
            <a:off x="608058" y="183168"/>
            <a:ext cx="1800493" cy="369332"/>
          </a:xfrm>
          <a:prstGeom prst="rect">
            <a:avLst/>
          </a:prstGeom>
          <a:noFill/>
        </p:spPr>
        <p:txBody>
          <a:bodyPr wrap="none" rtlCol="0">
            <a:spAutoFit/>
          </a:bodyPr>
          <a:lstStyle/>
          <a:p>
            <a:r>
              <a:rPr lang="zh-CN" altLang="en-US" b="1" dirty="0">
                <a:solidFill>
                  <a:srgbClr val="13436C"/>
                </a:solidFill>
                <a:latin typeface="Arial"/>
                <a:ea typeface="微软雅黑"/>
                <a:sym typeface="Arial"/>
              </a:rPr>
              <a:t>主要贡献与创新</a:t>
            </a:r>
          </a:p>
        </p:txBody>
      </p:sp>
      <p:grpSp>
        <p:nvGrpSpPr>
          <p:cNvPr id="66" name="组合 65"/>
          <p:cNvGrpSpPr/>
          <p:nvPr/>
        </p:nvGrpSpPr>
        <p:grpSpPr>
          <a:xfrm>
            <a:off x="539353" y="1687870"/>
            <a:ext cx="2084044" cy="1909994"/>
            <a:chOff x="719138" y="2465501"/>
            <a:chExt cx="2475611" cy="2979098"/>
          </a:xfrm>
        </p:grpSpPr>
        <p:sp>
          <p:nvSpPr>
            <p:cNvPr id="79" name="矩形 78"/>
            <p:cNvSpPr/>
            <p:nvPr/>
          </p:nvSpPr>
          <p:spPr bwMode="auto">
            <a:xfrm>
              <a:off x="719138" y="3068961"/>
              <a:ext cx="2144490" cy="2375638"/>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lstStyle/>
            <a:p>
              <a:pPr algn="ctr">
                <a:lnSpc>
                  <a:spcPct val="120000"/>
                </a:lnSpc>
              </a:pPr>
              <a:r>
                <a:rPr lang="zh-CN" altLang="en-US" sz="1200" dirty="0">
                  <a:latin typeface="Arial"/>
                  <a:ea typeface="微软雅黑"/>
                  <a:sym typeface="Arial"/>
                </a:rPr>
                <a:t>此部分内容作为文字排版占位显示（建议使用主题字体）</a:t>
              </a:r>
            </a:p>
          </p:txBody>
        </p:sp>
        <p:sp>
          <p:nvSpPr>
            <p:cNvPr id="80" name="箭头: 五边形 79"/>
            <p:cNvSpPr/>
            <p:nvPr/>
          </p:nvSpPr>
          <p:spPr bwMode="auto">
            <a:xfrm>
              <a:off x="720779" y="2465501"/>
              <a:ext cx="2473970" cy="546905"/>
            </a:xfrm>
            <a:prstGeom prst="homePlate">
              <a:avLst/>
            </a:prstGeom>
            <a:solidFill>
              <a:schemeClr val="accent1"/>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Arial"/>
                  <a:ea typeface="微软雅黑"/>
                  <a:sym typeface="Arial"/>
                </a:rPr>
                <a:t>标题文本预设</a:t>
              </a:r>
            </a:p>
          </p:txBody>
        </p:sp>
      </p:grpSp>
      <p:grpSp>
        <p:nvGrpSpPr>
          <p:cNvPr id="67" name="组合 66"/>
          <p:cNvGrpSpPr/>
          <p:nvPr/>
        </p:nvGrpSpPr>
        <p:grpSpPr>
          <a:xfrm>
            <a:off x="2519781" y="1687870"/>
            <a:ext cx="2084044" cy="1909993"/>
            <a:chOff x="719138" y="2465501"/>
            <a:chExt cx="2475611" cy="2979098"/>
          </a:xfrm>
        </p:grpSpPr>
        <p:sp>
          <p:nvSpPr>
            <p:cNvPr id="76" name="矩形 75"/>
            <p:cNvSpPr/>
            <p:nvPr/>
          </p:nvSpPr>
          <p:spPr bwMode="auto">
            <a:xfrm>
              <a:off x="719138" y="3068961"/>
              <a:ext cx="2144490" cy="2375638"/>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lstStyle/>
            <a:p>
              <a:pPr algn="ctr">
                <a:lnSpc>
                  <a:spcPct val="120000"/>
                </a:lnSpc>
              </a:pPr>
              <a:r>
                <a:rPr lang="zh-CN" altLang="en-US" sz="1200" dirty="0">
                  <a:latin typeface="Arial"/>
                  <a:ea typeface="微软雅黑"/>
                  <a:sym typeface="Arial"/>
                </a:rPr>
                <a:t>此部分内容作为文字排版占位显示（建议使用主题字体）</a:t>
              </a:r>
            </a:p>
          </p:txBody>
        </p:sp>
        <p:sp>
          <p:nvSpPr>
            <p:cNvPr id="77" name="箭头: V 形 76"/>
            <p:cNvSpPr/>
            <p:nvPr/>
          </p:nvSpPr>
          <p:spPr bwMode="auto">
            <a:xfrm>
              <a:off x="720779" y="2465501"/>
              <a:ext cx="2473970" cy="546906"/>
            </a:xfrm>
            <a:prstGeom prst="chevron">
              <a:avLst/>
            </a:prstGeom>
            <a:solidFill>
              <a:schemeClr val="accent2"/>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Arial"/>
                  <a:ea typeface="微软雅黑"/>
                  <a:sym typeface="Arial"/>
                </a:rPr>
                <a:t>标题文本预设</a:t>
              </a:r>
            </a:p>
          </p:txBody>
        </p:sp>
      </p:grpSp>
      <p:grpSp>
        <p:nvGrpSpPr>
          <p:cNvPr id="68" name="组合 67"/>
          <p:cNvGrpSpPr/>
          <p:nvPr/>
        </p:nvGrpSpPr>
        <p:grpSpPr>
          <a:xfrm>
            <a:off x="4520190" y="1687870"/>
            <a:ext cx="2084046" cy="1909994"/>
            <a:chOff x="719136" y="2465501"/>
            <a:chExt cx="2475613" cy="2979098"/>
          </a:xfrm>
        </p:grpSpPr>
        <p:sp>
          <p:nvSpPr>
            <p:cNvPr id="73" name="矩形 72"/>
            <p:cNvSpPr/>
            <p:nvPr/>
          </p:nvSpPr>
          <p:spPr bwMode="auto">
            <a:xfrm>
              <a:off x="719136" y="3068961"/>
              <a:ext cx="2144490" cy="2375638"/>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lstStyle/>
            <a:p>
              <a:pPr algn="ctr">
                <a:lnSpc>
                  <a:spcPct val="120000"/>
                </a:lnSpc>
              </a:pPr>
              <a:r>
                <a:rPr lang="zh-CN" altLang="en-US" sz="1200" dirty="0">
                  <a:latin typeface="Arial"/>
                  <a:ea typeface="微软雅黑"/>
                  <a:sym typeface="Arial"/>
                </a:rPr>
                <a:t>此部分内容作为文字排版占位显示（建议使用主题字体）</a:t>
              </a:r>
            </a:p>
          </p:txBody>
        </p:sp>
        <p:sp>
          <p:nvSpPr>
            <p:cNvPr id="74" name="箭头: V 形 73"/>
            <p:cNvSpPr/>
            <p:nvPr/>
          </p:nvSpPr>
          <p:spPr bwMode="auto">
            <a:xfrm>
              <a:off x="720779" y="2465501"/>
              <a:ext cx="2473970" cy="546904"/>
            </a:xfrm>
            <a:prstGeom prst="chevron">
              <a:avLst/>
            </a:prstGeom>
            <a:solidFill>
              <a:schemeClr val="accent1"/>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Arial"/>
                  <a:ea typeface="微软雅黑"/>
                  <a:sym typeface="Arial"/>
                </a:rPr>
                <a:t>标题文本预设</a:t>
              </a:r>
            </a:p>
          </p:txBody>
        </p:sp>
      </p:grpSp>
      <p:grpSp>
        <p:nvGrpSpPr>
          <p:cNvPr id="69" name="组合 68"/>
          <p:cNvGrpSpPr/>
          <p:nvPr/>
        </p:nvGrpSpPr>
        <p:grpSpPr>
          <a:xfrm>
            <a:off x="6520603" y="1687870"/>
            <a:ext cx="2084044" cy="1909994"/>
            <a:chOff x="719138" y="2465501"/>
            <a:chExt cx="2475611" cy="2979098"/>
          </a:xfrm>
        </p:grpSpPr>
        <p:sp>
          <p:nvSpPr>
            <p:cNvPr id="70" name="矩形 69"/>
            <p:cNvSpPr/>
            <p:nvPr/>
          </p:nvSpPr>
          <p:spPr bwMode="auto">
            <a:xfrm>
              <a:off x="719138" y="3068961"/>
              <a:ext cx="2144490" cy="2375638"/>
            </a:xfrm>
            <a:prstGeom prst="rect">
              <a:avLst/>
            </a:prstGeom>
            <a:solidFill>
              <a:schemeClr val="bg1">
                <a:lumMod val="95000"/>
              </a:schemeClr>
            </a:solidFill>
            <a:ln w="3175">
              <a:solidFill>
                <a:schemeClr val="bg1">
                  <a:lumMod val="85000"/>
                </a:schemeClr>
              </a:solidFill>
              <a:round/>
            </a:ln>
          </p:spPr>
          <p:txBody>
            <a:bodyPr vert="horz" wrap="square" lIns="91440" tIns="45720" rIns="91440" bIns="45720" anchor="ctr" anchorCtr="1" compatLnSpc="1"/>
            <a:lstStyle/>
            <a:p>
              <a:pPr algn="ctr">
                <a:lnSpc>
                  <a:spcPct val="120000"/>
                </a:lnSpc>
              </a:pPr>
              <a:r>
                <a:rPr lang="zh-CN" altLang="en-US" sz="1200" dirty="0">
                  <a:latin typeface="Arial"/>
                  <a:ea typeface="微软雅黑"/>
                  <a:sym typeface="Arial"/>
                </a:rPr>
                <a:t>此部分内容作为文字排版占位显示（建议使用主题字体）</a:t>
              </a:r>
            </a:p>
          </p:txBody>
        </p:sp>
        <p:sp>
          <p:nvSpPr>
            <p:cNvPr id="71" name="箭头: V 形 70"/>
            <p:cNvSpPr/>
            <p:nvPr/>
          </p:nvSpPr>
          <p:spPr bwMode="auto">
            <a:xfrm>
              <a:off x="720779" y="2465501"/>
              <a:ext cx="2473970" cy="546905"/>
            </a:xfrm>
            <a:prstGeom prst="chevron">
              <a:avLst/>
            </a:prstGeom>
            <a:solidFill>
              <a:schemeClr val="accent2"/>
            </a:solidFill>
            <a:ln w="19050">
              <a:noFill/>
              <a:round/>
            </a:ln>
            <a:effectLst/>
          </p:spPr>
          <p:txBody>
            <a:bodyPr vert="horz" wrap="none" lIns="91440" tIns="45720" rIns="91440" bIns="45720" anchor="ctr" anchorCtr="1" compatLnSpc="1"/>
            <a:lstStyle/>
            <a:p>
              <a:pPr algn="ctr"/>
              <a:r>
                <a:rPr lang="zh-CN" altLang="en-US" sz="1600" b="1" dirty="0">
                  <a:solidFill>
                    <a:schemeClr val="bg1"/>
                  </a:solidFill>
                  <a:latin typeface="Arial"/>
                  <a:ea typeface="微软雅黑"/>
                  <a:sym typeface="Arial"/>
                </a:rPr>
                <a:t>标题文本预设</a:t>
              </a:r>
            </a:p>
          </p:txBody>
        </p:sp>
      </p:gr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2" presetClass="entr" presetSubtype="8" fill="hold" nodeType="afterEffect" p14:presetBounceEnd="42000">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14:bounceEnd="42000">
                                          <p:cBhvr additive="base">
                                            <p:cTn id="11" dur="1000" fill="hold"/>
                                            <p:tgtEl>
                                              <p:spTgt spid="69"/>
                                            </p:tgtEl>
                                            <p:attrNameLst>
                                              <p:attrName>ppt_x</p:attrName>
                                            </p:attrNameLst>
                                          </p:cBhvr>
                                          <p:tavLst>
                                            <p:tav tm="0">
                                              <p:val>
                                                <p:strVal val="0-#ppt_w/2"/>
                                              </p:val>
                                            </p:tav>
                                            <p:tav tm="100000">
                                              <p:val>
                                                <p:strVal val="#ppt_x"/>
                                              </p:val>
                                            </p:tav>
                                          </p:tavLst>
                                        </p:anim>
                                        <p:anim calcmode="lin" valueType="num" p14:bounceEnd="42000">
                                          <p:cBhvr additive="base">
                                            <p:cTn id="12" dur="1000" fill="hold"/>
                                            <p:tgtEl>
                                              <p:spTgt spid="69"/>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14:presetBounceEnd="42000">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14:bounceEnd="42000">
                                          <p:cBhvr additive="base">
                                            <p:cTn id="16" dur="1000" fill="hold"/>
                                            <p:tgtEl>
                                              <p:spTgt spid="68"/>
                                            </p:tgtEl>
                                            <p:attrNameLst>
                                              <p:attrName>ppt_x</p:attrName>
                                            </p:attrNameLst>
                                          </p:cBhvr>
                                          <p:tavLst>
                                            <p:tav tm="0">
                                              <p:val>
                                                <p:strVal val="0-#ppt_w/2"/>
                                              </p:val>
                                            </p:tav>
                                            <p:tav tm="100000">
                                              <p:val>
                                                <p:strVal val="#ppt_x"/>
                                              </p:val>
                                            </p:tav>
                                          </p:tavLst>
                                        </p:anim>
                                        <p:anim calcmode="lin" valueType="num" p14:bounceEnd="42000">
                                          <p:cBhvr additive="base">
                                            <p:cTn id="17" dur="1000" fill="hold"/>
                                            <p:tgtEl>
                                              <p:spTgt spid="6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nodeType="afterEffect" p14:presetBounceEnd="42000">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14:bounceEnd="42000">
                                          <p:cBhvr additive="base">
                                            <p:cTn id="21" dur="1000" fill="hold"/>
                                            <p:tgtEl>
                                              <p:spTgt spid="67"/>
                                            </p:tgtEl>
                                            <p:attrNameLst>
                                              <p:attrName>ppt_x</p:attrName>
                                            </p:attrNameLst>
                                          </p:cBhvr>
                                          <p:tavLst>
                                            <p:tav tm="0">
                                              <p:val>
                                                <p:strVal val="0-#ppt_w/2"/>
                                              </p:val>
                                            </p:tav>
                                            <p:tav tm="100000">
                                              <p:val>
                                                <p:strVal val="#ppt_x"/>
                                              </p:val>
                                            </p:tav>
                                          </p:tavLst>
                                        </p:anim>
                                        <p:anim calcmode="lin" valueType="num" p14:bounceEnd="42000">
                                          <p:cBhvr additive="base">
                                            <p:cTn id="22" dur="1000" fill="hold"/>
                                            <p:tgtEl>
                                              <p:spTgt spid="67"/>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8" fill="hold" nodeType="afterEffect" p14:presetBounceEnd="42000">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14:bounceEnd="42000">
                                          <p:cBhvr additive="base">
                                            <p:cTn id="26" dur="1000" fill="hold"/>
                                            <p:tgtEl>
                                              <p:spTgt spid="66"/>
                                            </p:tgtEl>
                                            <p:attrNameLst>
                                              <p:attrName>ppt_x</p:attrName>
                                            </p:attrNameLst>
                                          </p:cBhvr>
                                          <p:tavLst>
                                            <p:tav tm="0">
                                              <p:val>
                                                <p:strVal val="0-#ppt_w/2"/>
                                              </p:val>
                                            </p:tav>
                                            <p:tav tm="100000">
                                              <p:val>
                                                <p:strVal val="#ppt_x"/>
                                              </p:val>
                                            </p:tav>
                                          </p:tavLst>
                                        </p:anim>
                                        <p:anim calcmode="lin" valueType="num" p14:bounceEnd="42000">
                                          <p:cBhvr additive="base">
                                            <p:cTn id="27"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randombar(horizontal)">
                                          <p:cBhvr>
                                            <p:cTn id="7" dur="500"/>
                                            <p:tgtEl>
                                              <p:spTgt spid="59"/>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additive="base">
                                            <p:cTn id="11" dur="1000" fill="hold"/>
                                            <p:tgtEl>
                                              <p:spTgt spid="69"/>
                                            </p:tgtEl>
                                            <p:attrNameLst>
                                              <p:attrName>ppt_x</p:attrName>
                                            </p:attrNameLst>
                                          </p:cBhvr>
                                          <p:tavLst>
                                            <p:tav tm="0">
                                              <p:val>
                                                <p:strVal val="0-#ppt_w/2"/>
                                              </p:val>
                                            </p:tav>
                                            <p:tav tm="100000">
                                              <p:val>
                                                <p:strVal val="#ppt_x"/>
                                              </p:val>
                                            </p:tav>
                                          </p:tavLst>
                                        </p:anim>
                                        <p:anim calcmode="lin" valueType="num">
                                          <p:cBhvr additive="base">
                                            <p:cTn id="12" dur="1000" fill="hold"/>
                                            <p:tgtEl>
                                              <p:spTgt spid="69"/>
                                            </p:tgtEl>
                                            <p:attrNameLst>
                                              <p:attrName>ppt_y</p:attrName>
                                            </p:attrNameLst>
                                          </p:cBhvr>
                                          <p:tavLst>
                                            <p:tav tm="0">
                                              <p:val>
                                                <p:strVal val="#ppt_y"/>
                                              </p:val>
                                            </p:tav>
                                            <p:tav tm="100000">
                                              <p:val>
                                                <p:strVal val="#ppt_y"/>
                                              </p:val>
                                            </p:tav>
                                          </p:tavLst>
                                        </p:anim>
                                      </p:childTnLst>
                                    </p:cTn>
                                  </p:par>
                                </p:childTnLst>
                              </p:cTn>
                            </p:par>
                            <p:par>
                              <p:cTn id="13" fill="hold">
                                <p:stCondLst>
                                  <p:cond delay="1500"/>
                                </p:stCondLst>
                                <p:childTnLst>
                                  <p:par>
                                    <p:cTn id="14" presetID="2" presetClass="entr" presetSubtype="8" fill="hold" nodeType="afterEffect">
                                      <p:stCondLst>
                                        <p:cond delay="0"/>
                                      </p:stCondLst>
                                      <p:childTnLst>
                                        <p:set>
                                          <p:cBhvr>
                                            <p:cTn id="15" dur="1" fill="hold">
                                              <p:stCondLst>
                                                <p:cond delay="0"/>
                                              </p:stCondLst>
                                            </p:cTn>
                                            <p:tgtEl>
                                              <p:spTgt spid="68"/>
                                            </p:tgtEl>
                                            <p:attrNameLst>
                                              <p:attrName>style.visibility</p:attrName>
                                            </p:attrNameLst>
                                          </p:cBhvr>
                                          <p:to>
                                            <p:strVal val="visible"/>
                                          </p:to>
                                        </p:set>
                                        <p:anim calcmode="lin" valueType="num">
                                          <p:cBhvr additive="base">
                                            <p:cTn id="16" dur="1000" fill="hold"/>
                                            <p:tgtEl>
                                              <p:spTgt spid="68"/>
                                            </p:tgtEl>
                                            <p:attrNameLst>
                                              <p:attrName>ppt_x</p:attrName>
                                            </p:attrNameLst>
                                          </p:cBhvr>
                                          <p:tavLst>
                                            <p:tav tm="0">
                                              <p:val>
                                                <p:strVal val="0-#ppt_w/2"/>
                                              </p:val>
                                            </p:tav>
                                            <p:tav tm="100000">
                                              <p:val>
                                                <p:strVal val="#ppt_x"/>
                                              </p:val>
                                            </p:tav>
                                          </p:tavLst>
                                        </p:anim>
                                        <p:anim calcmode="lin" valueType="num">
                                          <p:cBhvr additive="base">
                                            <p:cTn id="17" dur="1000" fill="hold"/>
                                            <p:tgtEl>
                                              <p:spTgt spid="68"/>
                                            </p:tgtEl>
                                            <p:attrNameLst>
                                              <p:attrName>ppt_y</p:attrName>
                                            </p:attrNameLst>
                                          </p:cBhvr>
                                          <p:tavLst>
                                            <p:tav tm="0">
                                              <p:val>
                                                <p:strVal val="#ppt_y"/>
                                              </p:val>
                                            </p:tav>
                                            <p:tav tm="100000">
                                              <p:val>
                                                <p:strVal val="#ppt_y"/>
                                              </p:val>
                                            </p:tav>
                                          </p:tavLst>
                                        </p:anim>
                                      </p:childTnLst>
                                    </p:cTn>
                                  </p:par>
                                </p:childTnLst>
                              </p:cTn>
                            </p:par>
                            <p:par>
                              <p:cTn id="18" fill="hold">
                                <p:stCondLst>
                                  <p:cond delay="2500"/>
                                </p:stCondLst>
                                <p:childTnLst>
                                  <p:par>
                                    <p:cTn id="19" presetID="2" presetClass="entr" presetSubtype="8" fill="hold" nodeType="afterEffect">
                                      <p:stCondLst>
                                        <p:cond delay="0"/>
                                      </p:stCondLst>
                                      <p:childTnLst>
                                        <p:set>
                                          <p:cBhvr>
                                            <p:cTn id="20" dur="1" fill="hold">
                                              <p:stCondLst>
                                                <p:cond delay="0"/>
                                              </p:stCondLst>
                                            </p:cTn>
                                            <p:tgtEl>
                                              <p:spTgt spid="67"/>
                                            </p:tgtEl>
                                            <p:attrNameLst>
                                              <p:attrName>style.visibility</p:attrName>
                                            </p:attrNameLst>
                                          </p:cBhvr>
                                          <p:to>
                                            <p:strVal val="visible"/>
                                          </p:to>
                                        </p:set>
                                        <p:anim calcmode="lin" valueType="num">
                                          <p:cBhvr additive="base">
                                            <p:cTn id="21" dur="1000" fill="hold"/>
                                            <p:tgtEl>
                                              <p:spTgt spid="67"/>
                                            </p:tgtEl>
                                            <p:attrNameLst>
                                              <p:attrName>ppt_x</p:attrName>
                                            </p:attrNameLst>
                                          </p:cBhvr>
                                          <p:tavLst>
                                            <p:tav tm="0">
                                              <p:val>
                                                <p:strVal val="0-#ppt_w/2"/>
                                              </p:val>
                                            </p:tav>
                                            <p:tav tm="100000">
                                              <p:val>
                                                <p:strVal val="#ppt_x"/>
                                              </p:val>
                                            </p:tav>
                                          </p:tavLst>
                                        </p:anim>
                                        <p:anim calcmode="lin" valueType="num">
                                          <p:cBhvr additive="base">
                                            <p:cTn id="22" dur="1000" fill="hold"/>
                                            <p:tgtEl>
                                              <p:spTgt spid="67"/>
                                            </p:tgtEl>
                                            <p:attrNameLst>
                                              <p:attrName>ppt_y</p:attrName>
                                            </p:attrNameLst>
                                          </p:cBhvr>
                                          <p:tavLst>
                                            <p:tav tm="0">
                                              <p:val>
                                                <p:strVal val="#ppt_y"/>
                                              </p:val>
                                            </p:tav>
                                            <p:tav tm="100000">
                                              <p:val>
                                                <p:strVal val="#ppt_y"/>
                                              </p:val>
                                            </p:tav>
                                          </p:tavLst>
                                        </p:anim>
                                      </p:childTnLst>
                                    </p:cTn>
                                  </p:par>
                                </p:childTnLst>
                              </p:cTn>
                            </p:par>
                            <p:par>
                              <p:cTn id="23" fill="hold">
                                <p:stCondLst>
                                  <p:cond delay="3500"/>
                                </p:stCondLst>
                                <p:childTnLst>
                                  <p:par>
                                    <p:cTn id="24" presetID="2" presetClass="entr" presetSubtype="8" fill="hold" nodeType="afterEffect">
                                      <p:stCondLst>
                                        <p:cond delay="0"/>
                                      </p:stCondLst>
                                      <p:childTnLst>
                                        <p:set>
                                          <p:cBhvr>
                                            <p:cTn id="25" dur="1" fill="hold">
                                              <p:stCondLst>
                                                <p:cond delay="0"/>
                                              </p:stCondLst>
                                            </p:cTn>
                                            <p:tgtEl>
                                              <p:spTgt spid="66"/>
                                            </p:tgtEl>
                                            <p:attrNameLst>
                                              <p:attrName>style.visibility</p:attrName>
                                            </p:attrNameLst>
                                          </p:cBhvr>
                                          <p:to>
                                            <p:strVal val="visible"/>
                                          </p:to>
                                        </p:set>
                                        <p:anim calcmode="lin" valueType="num">
                                          <p:cBhvr additive="base">
                                            <p:cTn id="26" dur="1000" fill="hold"/>
                                            <p:tgtEl>
                                              <p:spTgt spid="66"/>
                                            </p:tgtEl>
                                            <p:attrNameLst>
                                              <p:attrName>ppt_x</p:attrName>
                                            </p:attrNameLst>
                                          </p:cBhvr>
                                          <p:tavLst>
                                            <p:tav tm="0">
                                              <p:val>
                                                <p:strVal val="0-#ppt_w/2"/>
                                              </p:val>
                                            </p:tav>
                                            <p:tav tm="100000">
                                              <p:val>
                                                <p:strVal val="#ppt_x"/>
                                              </p:val>
                                            </p:tav>
                                          </p:tavLst>
                                        </p:anim>
                                        <p:anim calcmode="lin" valueType="num">
                                          <p:cBhvr additive="base">
                                            <p:cTn id="27" dur="1000" fill="hold"/>
                                            <p:tgtEl>
                                              <p:spTgt spid="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
          <p:cNvSpPr/>
          <p:nvPr/>
        </p:nvSpPr>
        <p:spPr>
          <a:xfrm rot="16200000">
            <a:off x="4262802" y="348503"/>
            <a:ext cx="1770522" cy="4320479"/>
          </a:xfrm>
          <a:prstGeom prst="rect">
            <a:avLst/>
          </a:prstGeom>
          <a:solidFill>
            <a:srgbClr val="13436C"/>
          </a:solidFill>
          <a:ln w="19050">
            <a:solidFill>
              <a:schemeClr val="accent1"/>
            </a:solidFill>
          </a:ln>
        </p:spPr>
        <p:style>
          <a:lnRef idx="1">
            <a:schemeClr val="accent1"/>
          </a:lnRef>
          <a:fillRef idx="0">
            <a:schemeClr val="accent1"/>
          </a:fillRef>
          <a:effectRef idx="0">
            <a:schemeClr val="accent1"/>
          </a:effectRef>
          <a:fontRef idx="minor">
            <a:schemeClr val="tx1"/>
          </a:fontRef>
        </p:style>
        <p:txBody>
          <a:bodyPr wrap="square" tIns="2160000" anchor="t" anchorCtr="1">
            <a:normAutofit/>
          </a:bodyPr>
          <a:lstStyle/>
          <a:p>
            <a:pPr algn="ctr">
              <a:lnSpc>
                <a:spcPct val="120000"/>
              </a:lnSpc>
            </a:pPr>
            <a:endParaRPr lang="zh-CN" altLang="en-US" sz="1100" dirty="0">
              <a:latin typeface="Arial"/>
              <a:ea typeface="微软雅黑"/>
              <a:sym typeface="Arial"/>
            </a:endParaRPr>
          </a:p>
        </p:txBody>
      </p:sp>
      <p:sp>
        <p:nvSpPr>
          <p:cNvPr id="12" name="TextBox 2"/>
          <p:cNvSpPr txBox="1"/>
          <p:nvPr/>
        </p:nvSpPr>
        <p:spPr>
          <a:xfrm>
            <a:off x="899592" y="1814586"/>
            <a:ext cx="2160240" cy="2016223"/>
          </a:xfrm>
          <a:prstGeom prst="rect">
            <a:avLst/>
          </a:prstGeom>
          <a:noFill/>
        </p:spPr>
        <p:txBody>
          <a:bodyPr wrap="square" lIns="0" tIns="0" rIns="0" bIns="0">
            <a:normAutofit fontScale="85000" lnSpcReduction="20000"/>
          </a:bodyPr>
          <a:lstStyle>
            <a:defPPr>
              <a:defRPr lang="zh-CN"/>
            </a:defPPr>
            <a:lvl1pPr>
              <a:defRPr sz="19200">
                <a:solidFill>
                  <a:srgbClr val="13436C"/>
                </a:solidFill>
                <a:latin typeface="Bernard MT Condensed" pitchFamily="18" charset="0"/>
                <a:ea typeface="汉真广标" pitchFamily="49" charset="-122"/>
              </a:defRPr>
            </a:lvl1pPr>
          </a:lstStyle>
          <a:p>
            <a:r>
              <a:rPr lang="en-US" altLang="zh-CN" dirty="0">
                <a:sym typeface="Arial"/>
              </a:rPr>
              <a:t>02</a:t>
            </a:r>
            <a:endParaRPr lang="zh-CN" altLang="en-US" dirty="0">
              <a:sym typeface="Arial"/>
            </a:endParaRPr>
          </a:p>
        </p:txBody>
      </p:sp>
      <p:sp>
        <p:nvSpPr>
          <p:cNvPr id="20" name="TextBox 40"/>
          <p:cNvSpPr txBox="1"/>
          <p:nvPr/>
        </p:nvSpPr>
        <p:spPr>
          <a:xfrm>
            <a:off x="6012160" y="2211710"/>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2-1 </a:t>
            </a:r>
            <a:r>
              <a:rPr lang="zh-CN" altLang="en-US" sz="1600" b="1" dirty="0">
                <a:solidFill>
                  <a:schemeClr val="bg1"/>
                </a:solidFill>
                <a:latin typeface="Arial"/>
                <a:ea typeface="微软雅黑"/>
                <a:sym typeface="Arial"/>
              </a:rPr>
              <a:t>研究思路</a:t>
            </a:r>
          </a:p>
        </p:txBody>
      </p:sp>
      <p:sp>
        <p:nvSpPr>
          <p:cNvPr id="21" name="TextBox 40"/>
          <p:cNvSpPr txBox="1"/>
          <p:nvPr/>
        </p:nvSpPr>
        <p:spPr>
          <a:xfrm>
            <a:off x="6012160" y="2463378"/>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2-2 </a:t>
            </a:r>
            <a:r>
              <a:rPr lang="zh-CN" altLang="en-US" sz="1600" b="1" dirty="0">
                <a:solidFill>
                  <a:schemeClr val="bg1"/>
                </a:solidFill>
                <a:latin typeface="Arial"/>
                <a:ea typeface="微软雅黑"/>
                <a:sym typeface="Arial"/>
              </a:rPr>
              <a:t>研究方法</a:t>
            </a:r>
          </a:p>
        </p:txBody>
      </p:sp>
      <p:sp>
        <p:nvSpPr>
          <p:cNvPr id="22" name="TextBox 40"/>
          <p:cNvSpPr txBox="1"/>
          <p:nvPr/>
        </p:nvSpPr>
        <p:spPr>
          <a:xfrm>
            <a:off x="6012160" y="2715046"/>
            <a:ext cx="1296144" cy="170284"/>
          </a:xfrm>
          <a:prstGeom prst="rect">
            <a:avLst/>
          </a:prstGeom>
          <a:noFill/>
        </p:spPr>
        <p:txBody>
          <a:bodyPr wrap="none" lIns="0" tIns="0" rIns="0" bIns="0" anchor="ctr" anchorCtr="0">
            <a:normAutofit fontScale="77500" lnSpcReduction="20000"/>
          </a:bodyPr>
          <a:lstStyle/>
          <a:p>
            <a:r>
              <a:rPr lang="en-US" altLang="zh-CN" sz="1600" b="1" dirty="0">
                <a:solidFill>
                  <a:schemeClr val="bg1"/>
                </a:solidFill>
                <a:latin typeface="Arial"/>
                <a:ea typeface="微软雅黑"/>
                <a:sym typeface="Arial"/>
              </a:rPr>
              <a:t>2-3 </a:t>
            </a:r>
            <a:r>
              <a:rPr lang="zh-CN" altLang="en-US" sz="1600" b="1" dirty="0">
                <a:solidFill>
                  <a:schemeClr val="bg1"/>
                </a:solidFill>
                <a:latin typeface="Arial"/>
                <a:ea typeface="微软雅黑"/>
                <a:sym typeface="Arial"/>
              </a:rPr>
              <a:t>可行性说明</a:t>
            </a:r>
          </a:p>
        </p:txBody>
      </p:sp>
      <p:sp>
        <p:nvSpPr>
          <p:cNvPr id="24" name="TextBox 40"/>
          <p:cNvSpPr txBox="1"/>
          <p:nvPr/>
        </p:nvSpPr>
        <p:spPr>
          <a:xfrm>
            <a:off x="3923928" y="2199296"/>
            <a:ext cx="1944216" cy="708544"/>
          </a:xfrm>
          <a:prstGeom prst="rect">
            <a:avLst/>
          </a:prstGeom>
          <a:noFill/>
        </p:spPr>
        <p:txBody>
          <a:bodyPr wrap="none" lIns="0" tIns="0" rIns="0" bIns="0" anchor="ctr" anchorCtr="0">
            <a:normAutofit/>
          </a:bodyPr>
          <a:lstStyle/>
          <a:p>
            <a:r>
              <a:rPr lang="zh-CN" altLang="en-US" sz="2800" b="1" dirty="0">
                <a:solidFill>
                  <a:schemeClr val="bg1"/>
                </a:solidFill>
                <a:latin typeface="Arial"/>
                <a:ea typeface="微软雅黑"/>
                <a:sym typeface="Arial"/>
              </a:rPr>
              <a:t>思路与方法</a:t>
            </a:r>
          </a:p>
        </p:txBody>
      </p:sp>
    </p:spTree>
  </p:cSld>
  <p:clrMapOvr>
    <a:masterClrMapping/>
  </p:clrMapOvr>
  <mc:AlternateContent xmlns:mc="http://schemas.openxmlformats.org/markup-compatibility/2006" xmlns:p14="http://schemas.microsoft.com/office/powerpoint/2010/main">
    <mc:Choice Requires="p14">
      <p:transition p14:dur="10" advTm="0"/>
    </mc:Choice>
    <mc:Fallback xmlns="">
      <p:transition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ipe(right)">
                                      <p:cBhvr>
                                        <p:cTn id="13" dur="500"/>
                                        <p:tgtEl>
                                          <p:spTgt spid="11"/>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p:cTn id="17" dur="500" fill="hold"/>
                                        <p:tgtEl>
                                          <p:spTgt spid="24"/>
                                        </p:tgtEl>
                                        <p:attrNameLst>
                                          <p:attrName>ppt_w</p:attrName>
                                        </p:attrNameLst>
                                      </p:cBhvr>
                                      <p:tavLst>
                                        <p:tav tm="0">
                                          <p:val>
                                            <p:fltVal val="0"/>
                                          </p:val>
                                        </p:tav>
                                        <p:tav tm="100000">
                                          <p:val>
                                            <p:strVal val="#ppt_w"/>
                                          </p:val>
                                        </p:tav>
                                      </p:tavLst>
                                    </p:anim>
                                    <p:anim calcmode="lin" valueType="num">
                                      <p:cBhvr>
                                        <p:cTn id="18" dur="500" fill="hold"/>
                                        <p:tgtEl>
                                          <p:spTgt spid="24"/>
                                        </p:tgtEl>
                                        <p:attrNameLst>
                                          <p:attrName>ppt_h</p:attrName>
                                        </p:attrNameLst>
                                      </p:cBhvr>
                                      <p:tavLst>
                                        <p:tav tm="0">
                                          <p:val>
                                            <p:fltVal val="0"/>
                                          </p:val>
                                        </p:tav>
                                        <p:tav tm="100000">
                                          <p:val>
                                            <p:strVal val="#ppt_h"/>
                                          </p:val>
                                        </p:tav>
                                      </p:tavLst>
                                    </p:anim>
                                    <p:animEffect transition="in" filter="fade">
                                      <p:cBhvr>
                                        <p:cTn id="19" dur="500"/>
                                        <p:tgtEl>
                                          <p:spTgt spid="24"/>
                                        </p:tgtEl>
                                      </p:cBhvr>
                                    </p:animEffect>
                                  </p:childTnLst>
                                </p:cTn>
                              </p:par>
                            </p:childTnLst>
                          </p:cTn>
                        </p:par>
                        <p:par>
                          <p:cTn id="20" fill="hold">
                            <p:stCondLst>
                              <p:cond delay="1500"/>
                            </p:stCondLst>
                            <p:childTnLst>
                              <p:par>
                                <p:cTn id="21" presetID="42" presetClass="entr" presetSubtype="0" fill="hold" grpId="0"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1000"/>
                                        <p:tgtEl>
                                          <p:spTgt spid="20"/>
                                        </p:tgtEl>
                                      </p:cBhvr>
                                    </p:animEffect>
                                    <p:anim calcmode="lin" valueType="num">
                                      <p:cBhvr>
                                        <p:cTn id="24" dur="1000" fill="hold"/>
                                        <p:tgtEl>
                                          <p:spTgt spid="20"/>
                                        </p:tgtEl>
                                        <p:attrNameLst>
                                          <p:attrName>ppt_x</p:attrName>
                                        </p:attrNameLst>
                                      </p:cBhvr>
                                      <p:tavLst>
                                        <p:tav tm="0">
                                          <p:val>
                                            <p:strVal val="#ppt_x"/>
                                          </p:val>
                                        </p:tav>
                                        <p:tav tm="100000">
                                          <p:val>
                                            <p:strVal val="#ppt_x"/>
                                          </p:val>
                                        </p:tav>
                                      </p:tavLst>
                                    </p:anim>
                                    <p:anim calcmode="lin" valueType="num">
                                      <p:cBhvr>
                                        <p:cTn id="25" dur="1000" fill="hold"/>
                                        <p:tgtEl>
                                          <p:spTgt spid="20"/>
                                        </p:tgtEl>
                                        <p:attrNameLst>
                                          <p:attrName>ppt_y</p:attrName>
                                        </p:attrNameLst>
                                      </p:cBhvr>
                                      <p:tavLst>
                                        <p:tav tm="0">
                                          <p:val>
                                            <p:strVal val="#ppt_y+.1"/>
                                          </p:val>
                                        </p:tav>
                                        <p:tav tm="100000">
                                          <p:val>
                                            <p:strVal val="#ppt_y"/>
                                          </p:val>
                                        </p:tav>
                                      </p:tavLst>
                                    </p:anim>
                                  </p:childTnLst>
                                </p:cTn>
                              </p:par>
                            </p:childTnLst>
                          </p:cTn>
                        </p:par>
                        <p:par>
                          <p:cTn id="26" fill="hold">
                            <p:stCondLst>
                              <p:cond delay="2500"/>
                            </p:stCondLst>
                            <p:childTnLst>
                              <p:par>
                                <p:cTn id="27" presetID="42" presetClass="entr" presetSubtype="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1000"/>
                                        <p:tgtEl>
                                          <p:spTgt spid="21"/>
                                        </p:tgtEl>
                                      </p:cBhvr>
                                    </p:animEffect>
                                    <p:anim calcmode="lin" valueType="num">
                                      <p:cBhvr>
                                        <p:cTn id="30" dur="1000" fill="hold"/>
                                        <p:tgtEl>
                                          <p:spTgt spid="21"/>
                                        </p:tgtEl>
                                        <p:attrNameLst>
                                          <p:attrName>ppt_x</p:attrName>
                                        </p:attrNameLst>
                                      </p:cBhvr>
                                      <p:tavLst>
                                        <p:tav tm="0">
                                          <p:val>
                                            <p:strVal val="#ppt_x"/>
                                          </p:val>
                                        </p:tav>
                                        <p:tav tm="100000">
                                          <p:val>
                                            <p:strVal val="#ppt_x"/>
                                          </p:val>
                                        </p:tav>
                                      </p:tavLst>
                                    </p:anim>
                                    <p:anim calcmode="lin" valueType="num">
                                      <p:cBhvr>
                                        <p:cTn id="31" dur="1000" fill="hold"/>
                                        <p:tgtEl>
                                          <p:spTgt spid="21"/>
                                        </p:tgtEl>
                                        <p:attrNameLst>
                                          <p:attrName>ppt_y</p:attrName>
                                        </p:attrNameLst>
                                      </p:cBhvr>
                                      <p:tavLst>
                                        <p:tav tm="0">
                                          <p:val>
                                            <p:strVal val="#ppt_y+.1"/>
                                          </p:val>
                                        </p:tav>
                                        <p:tav tm="100000">
                                          <p:val>
                                            <p:strVal val="#ppt_y"/>
                                          </p:val>
                                        </p:tav>
                                      </p:tavLst>
                                    </p:anim>
                                  </p:childTnLst>
                                </p:cTn>
                              </p:par>
                            </p:childTnLst>
                          </p:cTn>
                        </p:par>
                        <p:par>
                          <p:cTn id="32" fill="hold">
                            <p:stCondLst>
                              <p:cond delay="3500"/>
                            </p:stCondLst>
                            <p:childTnLst>
                              <p:par>
                                <p:cTn id="33" presetID="42" presetClass="entr" presetSubtype="0" fill="hold" grpId="0" nodeType="afterEffect">
                                  <p:stCondLst>
                                    <p:cond delay="0"/>
                                  </p:stCondLst>
                                  <p:childTnLst>
                                    <p:set>
                                      <p:cBhvr>
                                        <p:cTn id="34" dur="1" fill="hold">
                                          <p:stCondLst>
                                            <p:cond delay="0"/>
                                          </p:stCondLst>
                                        </p:cTn>
                                        <p:tgtEl>
                                          <p:spTgt spid="22"/>
                                        </p:tgtEl>
                                        <p:attrNameLst>
                                          <p:attrName>style.visibility</p:attrName>
                                        </p:attrNameLst>
                                      </p:cBhvr>
                                      <p:to>
                                        <p:strVal val="visible"/>
                                      </p:to>
                                    </p:set>
                                    <p:animEffect transition="in" filter="fade">
                                      <p:cBhvr>
                                        <p:cTn id="35" dur="1000"/>
                                        <p:tgtEl>
                                          <p:spTgt spid="22"/>
                                        </p:tgtEl>
                                      </p:cBhvr>
                                    </p:animEffect>
                                    <p:anim calcmode="lin" valueType="num">
                                      <p:cBhvr>
                                        <p:cTn id="36" dur="1000" fill="hold"/>
                                        <p:tgtEl>
                                          <p:spTgt spid="22"/>
                                        </p:tgtEl>
                                        <p:attrNameLst>
                                          <p:attrName>ppt_x</p:attrName>
                                        </p:attrNameLst>
                                      </p:cBhvr>
                                      <p:tavLst>
                                        <p:tav tm="0">
                                          <p:val>
                                            <p:strVal val="#ppt_x"/>
                                          </p:val>
                                        </p:tav>
                                        <p:tav tm="100000">
                                          <p:val>
                                            <p:strVal val="#ppt_x"/>
                                          </p:val>
                                        </p:tav>
                                      </p:tavLst>
                                    </p:anim>
                                    <p:anim calcmode="lin" valueType="num">
                                      <p:cBhvr>
                                        <p:cTn id="37"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20" grpId="0"/>
      <p:bldP spid="21" grpId="0"/>
      <p:bldP spid="22"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9bf32b21c57e606988ab10ec694d2e32676a8b"/>
  <p:tag name="ISPRING_PRESENTATION_TITLE" val="PowerPoint 演示文稿"/>
</p:tagLst>
</file>

<file path=ppt/tags/tag2.xml><?xml version="1.0" encoding="utf-8"?>
<p:tagLst xmlns:a="http://schemas.openxmlformats.org/drawingml/2006/main" xmlns:r="http://schemas.openxmlformats.org/officeDocument/2006/relationships" xmlns:p="http://schemas.openxmlformats.org/presentationml/2006/main">
  <p:tag name="SELECTED" val="True"/>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第一PPT，www.1ppt.com">
  <a:themeElements>
    <a:clrScheme name="自定义 2">
      <a:dk1>
        <a:srgbClr val="000000"/>
      </a:dk1>
      <a:lt1>
        <a:srgbClr val="FFFFFF"/>
      </a:lt1>
      <a:dk2>
        <a:srgbClr val="FFFFFF"/>
      </a:dk2>
      <a:lt2>
        <a:srgbClr val="FFFFFF"/>
      </a:lt2>
      <a:accent1>
        <a:srgbClr val="13436C"/>
      </a:accent1>
      <a:accent2>
        <a:srgbClr val="13436C"/>
      </a:accent2>
      <a:accent3>
        <a:srgbClr val="13436C"/>
      </a:accent3>
      <a:accent4>
        <a:srgbClr val="13436C"/>
      </a:accent4>
      <a:accent5>
        <a:srgbClr val="13436C"/>
      </a:accent5>
      <a:accent6>
        <a:srgbClr val="13436C"/>
      </a:accent6>
      <a:hlink>
        <a:srgbClr val="13436C"/>
      </a:hlink>
      <a:folHlink>
        <a:srgbClr val="13436C"/>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a:blip xmlns:r="http://schemas.openxmlformats.org/officeDocument/2006/relationships" r:embed="rId1"/>
          <a:stretch>
            <a:fillRect/>
          </a:stretch>
        </a:blipFill>
        <a:ln>
          <a:noFill/>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defRPr sz="1600" b="1" dirty="0" smtClean="0">
            <a:solidFill>
              <a:schemeClr val="accent6"/>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2128</Words>
  <Application>Microsoft Office PowerPoint</Application>
  <PresentationFormat>全屏显示(16:9)</PresentationFormat>
  <Paragraphs>267</Paragraphs>
  <Slides>28</Slides>
  <Notes>14</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28</vt:i4>
      </vt:variant>
    </vt:vector>
  </HeadingPairs>
  <TitlesOfParts>
    <vt:vector size="35" baseType="lpstr">
      <vt:lpstr>微软雅黑</vt:lpstr>
      <vt:lpstr>Arial</vt:lpstr>
      <vt:lpstr>Bernard MT Condensed</vt:lpstr>
      <vt:lpstr>Calibri</vt:lpstr>
      <vt:lpstr>Wingdings</vt:lpstr>
      <vt:lpstr>第一PPT，www.1ppt.com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毕业答辩</dc:title>
  <dc:creator>第一PPT</dc:creator>
  <cp:keywords>www.1ppt.com</cp:keywords>
  <dc:description>www.1ppt.com</dc:description>
  <cp:lastModifiedBy>Administrator</cp:lastModifiedBy>
  <cp:revision>994</cp:revision>
  <dcterms:created xsi:type="dcterms:W3CDTF">2015-04-24T01:01:00Z</dcterms:created>
  <dcterms:modified xsi:type="dcterms:W3CDTF">2023-11-22T03:00:30Z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06BBD79C469643AD867086097B6631F0_12</vt:lpwstr>
  </property>
  <property fmtid="{D5CDD505-2E9C-101B-9397-08002B2CF9AE}" pid="3" name="KSOProductBuildVer">
    <vt:lpwstr>2052-12.1.0.15374</vt:lpwstr>
  </property>
</Properties>
</file>