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09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11E74C4D-9A33-4319-8314-3170633F6515}">
          <p14:sldIdLst>
            <p14:sldId id="3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 Yang" initials="CY" lastIdx="1" clrIdx="0">
    <p:extLst>
      <p:ext uri="{19B8F6BF-5375-455C-9EA6-DF929625EA0E}">
        <p15:presenceInfo xmlns:p15="http://schemas.microsoft.com/office/powerpoint/2012/main" userId="Chris Y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339933"/>
    <a:srgbClr val="4CAF50"/>
    <a:srgbClr val="666DFB"/>
    <a:srgbClr val="FFFFFF"/>
    <a:srgbClr val="CC0099"/>
    <a:srgbClr val="9933FF"/>
    <a:srgbClr val="FF00FF"/>
    <a:srgbClr val="A5A5A5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6" autoAdjust="0"/>
    <p:restoredTop sz="93729" autoAdjust="0"/>
  </p:normalViewPr>
  <p:slideViewPr>
    <p:cSldViewPr>
      <p:cViewPr varScale="1">
        <p:scale>
          <a:sx n="64" d="100"/>
          <a:sy n="64" d="100"/>
        </p:scale>
        <p:origin x="90" y="23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37517-F636-4E2B-BF34-5570A5AD74AC}" type="datetimeFigureOut">
              <a:rPr lang="zh-TW" altLang="en-US" smtClean="0"/>
              <a:t>2020/8/26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2470C9-3326-4164-AA07-312D89B33B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100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Kusanager\Desktop\報告\投影片母片設計\ESL.PNG">
            <a:extLst>
              <a:ext uri="{FF2B5EF4-FFF2-40B4-BE49-F238E27FC236}">
                <a16:creationId xmlns:a16="http://schemas.microsoft.com/office/drawing/2014/main" id="{C055A118-8338-45B5-BC34-A1D4EBA8E0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9013" y="4581134"/>
            <a:ext cx="1552575" cy="1571625"/>
          </a:xfrm>
          <a:prstGeom prst="rect">
            <a:avLst/>
          </a:prstGeom>
          <a:noFill/>
        </p:spPr>
      </p:pic>
      <p:pic>
        <p:nvPicPr>
          <p:cNvPr id="12" name="Picture 2" descr="C:\Users\Kusanager\Desktop\報告\投影片母片設計\TKU.PNG">
            <a:extLst>
              <a:ext uri="{FF2B5EF4-FFF2-40B4-BE49-F238E27FC236}">
                <a16:creationId xmlns:a16="http://schemas.microsoft.com/office/drawing/2014/main" id="{4A15ED65-B747-499F-93A0-6FB15DCA77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32185" y="4476750"/>
            <a:ext cx="1352551" cy="2381250"/>
          </a:xfrm>
          <a:prstGeom prst="rect">
            <a:avLst/>
          </a:prstGeom>
          <a:noFill/>
        </p:spPr>
      </p:pic>
      <p:sp>
        <p:nvSpPr>
          <p:cNvPr id="13" name="標題 1">
            <a:extLst>
              <a:ext uri="{FF2B5EF4-FFF2-40B4-BE49-F238E27FC236}">
                <a16:creationId xmlns:a16="http://schemas.microsoft.com/office/drawing/2014/main" id="{53E2C3EC-6E86-464E-ABA2-2C629E7EE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1771" y="1465781"/>
            <a:ext cx="10228460" cy="1470025"/>
          </a:xfrm>
          <a:solidFill>
            <a:srgbClr val="666DFA"/>
          </a:solidFill>
        </p:spPr>
        <p:txBody>
          <a:bodyPr/>
          <a:lstStyle>
            <a:lvl1pPr algn="ctr">
              <a:defRPr b="1">
                <a:solidFill>
                  <a:schemeClr val="bg1"/>
                </a:solidFill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>
                <a:uFillTx/>
              </a:rPr>
              <a:t>按一下以編輯母片標題樣式</a:t>
            </a:r>
          </a:p>
        </p:txBody>
      </p:sp>
      <p:sp>
        <p:nvSpPr>
          <p:cNvPr id="14" name="副標題 2">
            <a:extLst>
              <a:ext uri="{FF2B5EF4-FFF2-40B4-BE49-F238E27FC236}">
                <a16:creationId xmlns:a16="http://schemas.microsoft.com/office/drawing/2014/main" id="{7B889A50-9747-4D3C-94CD-3491D2800C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5600" y="3200792"/>
            <a:ext cx="6400800" cy="9361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r>
              <a:rPr lang="zh-TW" altLang="en-US" dirty="0">
                <a:uFillTx/>
              </a:rPr>
              <a:t>按一下以編輯母片副標題樣式</a:t>
            </a:r>
          </a:p>
        </p:txBody>
      </p:sp>
      <p:sp>
        <p:nvSpPr>
          <p:cNvPr id="15" name="副標題 2">
            <a:extLst>
              <a:ext uri="{FF2B5EF4-FFF2-40B4-BE49-F238E27FC236}">
                <a16:creationId xmlns:a16="http://schemas.microsoft.com/office/drawing/2014/main" id="{872FA04B-DF25-44CA-97D8-81B08490E5B6}"/>
              </a:ext>
            </a:extLst>
          </p:cNvPr>
          <p:cNvSpPr txBox="1">
            <a:spLocks/>
          </p:cNvSpPr>
          <p:nvPr userDrawn="1"/>
        </p:nvSpPr>
        <p:spPr>
          <a:xfrm>
            <a:off x="3395700" y="4363888"/>
            <a:ext cx="5400600" cy="158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>
                <a:uFillTx/>
              </a:defRPr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Tamkang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University</a:t>
            </a:r>
          </a:p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>
                <a:uFillTx/>
              </a:defRPr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Department of Electrical Engineering</a:t>
            </a:r>
          </a:p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>
                <a:uFillTx/>
              </a:defRPr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Embedded System Laboratory</a:t>
            </a:r>
          </a:p>
        </p:txBody>
      </p:sp>
      <p:sp>
        <p:nvSpPr>
          <p:cNvPr id="16" name="副標題 2">
            <a:extLst>
              <a:ext uri="{FF2B5EF4-FFF2-40B4-BE49-F238E27FC236}">
                <a16:creationId xmlns:a16="http://schemas.microsoft.com/office/drawing/2014/main" id="{8FB69C68-9C5F-4286-B8C4-B02EE326BD9A}"/>
              </a:ext>
            </a:extLst>
          </p:cNvPr>
          <p:cNvSpPr txBox="1">
            <a:spLocks/>
          </p:cNvSpPr>
          <p:nvPr userDrawn="1"/>
        </p:nvSpPr>
        <p:spPr>
          <a:xfrm>
            <a:off x="66019" y="6129421"/>
            <a:ext cx="2988332" cy="646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uFillTx/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uFillTx/>
              </a:defRPr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pineapple, Yang</a:t>
            </a:r>
          </a:p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uFillTx/>
              </a:defRPr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pineapple@.tku.edu.tw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7" name="副標題 2">
            <a:extLst>
              <a:ext uri="{FF2B5EF4-FFF2-40B4-BE49-F238E27FC236}">
                <a16:creationId xmlns:a16="http://schemas.microsoft.com/office/drawing/2014/main" id="{ACF72898-0494-4E99-9661-0CEA90AC03E1}"/>
              </a:ext>
            </a:extLst>
          </p:cNvPr>
          <p:cNvSpPr txBox="1">
            <a:spLocks/>
          </p:cNvSpPr>
          <p:nvPr userDrawn="1"/>
        </p:nvSpPr>
        <p:spPr>
          <a:xfrm>
            <a:off x="4601835" y="6270292"/>
            <a:ext cx="2988332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uFillTx/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Page.</a:t>
            </a:r>
            <a:fld id="{84E6614C-6FE5-4A61-8060-0B5B5421B7D2}" type="slidenum">
              <a:rPr kumimoji="0" lang="zh-TW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8" name="副標題 2">
            <a:extLst>
              <a:ext uri="{FF2B5EF4-FFF2-40B4-BE49-F238E27FC236}">
                <a16:creationId xmlns:a16="http://schemas.microsoft.com/office/drawing/2014/main" id="{E9EB0E4E-7476-4A73-BB83-A4156859CE84}"/>
              </a:ext>
            </a:extLst>
          </p:cNvPr>
          <p:cNvSpPr txBox="1">
            <a:spLocks/>
          </p:cNvSpPr>
          <p:nvPr userDrawn="1"/>
        </p:nvSpPr>
        <p:spPr>
          <a:xfrm>
            <a:off x="263352" y="277989"/>
            <a:ext cx="2969493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AE6698-BCEC-4A1E-B41C-CAB86E849260}" type="datetimeFigureOut">
              <a:rPr kumimoji="0" lang="zh-TW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pPr marL="0" marR="0" lvl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2020/8/26</a:t>
            </a:fld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301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B86E9A-EDDD-487F-8ED2-75F74BB2D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47F5F7B-400E-4FC8-835E-76563E5AF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C39061-8DCA-48D2-95CB-896129F671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62D7C2F6-6549-4E6B-9677-09BDBC20607C}" type="datetime1">
              <a:rPr lang="zh-TW" altLang="en-US" smtClean="0"/>
              <a:t>2020/8/26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274933-3FF7-4757-AFA3-B5BE2CC96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2020/03/18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BC36B6-AD90-46CA-A889-26C6E3F4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84E6614C-6FE5-4A61-8060-0B5B5421B7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088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F7799DE-6F27-4B8F-A47B-95BDFD6AEF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988CC41-3603-4C67-97C0-4DDFFF6F0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8C4D6D-5262-4B26-8B74-DCE78B7CC3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5C8A83DF-3588-464D-997E-510332BDEB54}" type="datetime1">
              <a:rPr lang="zh-TW" altLang="en-US" smtClean="0"/>
              <a:t>2020/8/26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3AD409-C3AC-4229-BE77-6FD6CDD01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2020/03/18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3D28F9-B0A2-415B-8E91-E44EBB676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84E6614C-6FE5-4A61-8060-0B5B5421B7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0973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643C11-027E-4EC5-8B41-858F2948C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B255DD-E46F-48B7-A803-D4EA5CECC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685766" indent="-228589">
              <a:buSzPct val="70000"/>
              <a:buFont typeface="Wingdings" panose="05000000000000000000" pitchFamily="2" charset="2"/>
              <a:buChar char="n"/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120" indent="-228589">
              <a:buFont typeface="Wingdings" panose="05000000000000000000" pitchFamily="2" charset="2"/>
              <a:buChar char="n"/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pic>
        <p:nvPicPr>
          <p:cNvPr id="9" name="Picture 2" descr="C:\Users\Kusanager\Desktop\報告\投影片母片設計\ESL.PNG">
            <a:extLst>
              <a:ext uri="{FF2B5EF4-FFF2-40B4-BE49-F238E27FC236}">
                <a16:creationId xmlns:a16="http://schemas.microsoft.com/office/drawing/2014/main" id="{F345215C-C2BD-43E1-B74E-C0A0FD9124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20536" y="5737707"/>
            <a:ext cx="864096" cy="874698"/>
          </a:xfrm>
          <a:prstGeom prst="rect">
            <a:avLst/>
          </a:prstGeom>
          <a:noFill/>
        </p:spPr>
      </p:pic>
      <p:sp>
        <p:nvSpPr>
          <p:cNvPr id="14" name="副標題 2">
            <a:extLst>
              <a:ext uri="{FF2B5EF4-FFF2-40B4-BE49-F238E27FC236}">
                <a16:creationId xmlns:a16="http://schemas.microsoft.com/office/drawing/2014/main" id="{28B40C5A-6745-4491-9CCE-6DFE819A64B9}"/>
              </a:ext>
            </a:extLst>
          </p:cNvPr>
          <p:cNvSpPr txBox="1">
            <a:spLocks/>
          </p:cNvSpPr>
          <p:nvPr userDrawn="1"/>
        </p:nvSpPr>
        <p:spPr>
          <a:xfrm>
            <a:off x="4601835" y="6270292"/>
            <a:ext cx="2988332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uFillTx/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Page.</a:t>
            </a:r>
            <a:fld id="{84E6614C-6FE5-4A61-8060-0B5B5421B7D2}" type="slidenum">
              <a:rPr kumimoji="0" lang="zh-TW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5" name="副標題 2">
            <a:extLst>
              <a:ext uri="{FF2B5EF4-FFF2-40B4-BE49-F238E27FC236}">
                <a16:creationId xmlns:a16="http://schemas.microsoft.com/office/drawing/2014/main" id="{306B8CBE-A78F-4AE1-BE10-D5D5DB3EF17B}"/>
              </a:ext>
            </a:extLst>
          </p:cNvPr>
          <p:cNvSpPr txBox="1">
            <a:spLocks/>
          </p:cNvSpPr>
          <p:nvPr userDrawn="1"/>
        </p:nvSpPr>
        <p:spPr>
          <a:xfrm>
            <a:off x="263352" y="277989"/>
            <a:ext cx="2969493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AE6698-BCEC-4A1E-B41C-CAB86E849260}" type="datetimeFigureOut">
              <a:rPr kumimoji="0" lang="zh-TW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pPr marL="0" marR="0" lvl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2020/8/26</a:t>
            </a:fld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D0D4ED30-3907-4618-924A-884364F6E4FD}"/>
              </a:ext>
            </a:extLst>
          </p:cNvPr>
          <p:cNvSpPr txBox="1">
            <a:spLocks/>
          </p:cNvSpPr>
          <p:nvPr userDrawn="1"/>
        </p:nvSpPr>
        <p:spPr>
          <a:xfrm>
            <a:off x="66019" y="6129421"/>
            <a:ext cx="2988332" cy="646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uFillTx/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uFillTx/>
              </a:defRPr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pineapple, Yang</a:t>
            </a:r>
          </a:p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uFillTx/>
              </a:defRPr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pineapple@.tku.edu.tw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0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0303F0-3EE6-441D-8AF8-4DC9FFDE8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F48DECB-7EE1-4276-BCBC-491A888A3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E58D6C-8FE8-4C5E-8870-C6634EFDDE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354D9587-B0F8-4B61-9D19-D0099ECA1B02}" type="datetime1">
              <a:rPr lang="zh-TW" altLang="en-US" smtClean="0"/>
              <a:t>2020/8/26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19BB96-FBC9-43F8-8098-254749BA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2020/03/18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822061-9318-4B69-86E3-A546699DB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84E6614C-6FE5-4A61-8060-0B5B5421B7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784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51ED07-F2FE-421F-ACD2-108FCCBC1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DF0679-B804-4687-AED9-5020AD998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810A6EA-BCB0-4FD6-B0F1-2EF89498A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4AAFBC6-3531-493B-84A8-F4CF768A67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D84641E-8C05-461B-BC0A-769116378CF8}" type="datetime1">
              <a:rPr lang="zh-TW" altLang="en-US" smtClean="0"/>
              <a:t>2020/8/26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8C1B15E-7FA6-44EB-959D-41BC2A551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2020/03/18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6030BC5-0102-4F4C-B971-E08249507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84E6614C-6FE5-4A61-8060-0B5B5421B7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9388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93C472-7007-4850-84EC-022E28AA2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F29308C-A9B9-4E3A-8B10-C3BF78766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3A37E15-7FB2-44C7-96DE-5FC3098C2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D034DDB-B7B9-4DA1-B3E2-D58F6C946E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768F369-5754-4D91-B255-CD722F7E8F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pic>
        <p:nvPicPr>
          <p:cNvPr id="10" name="Picture 2" descr="C:\Users\Kusanager\Desktop\報告\投影片母片設計\ESL.PNG">
            <a:extLst>
              <a:ext uri="{FF2B5EF4-FFF2-40B4-BE49-F238E27FC236}">
                <a16:creationId xmlns:a16="http://schemas.microsoft.com/office/drawing/2014/main" id="{223E1D75-442F-4C98-8428-24C754E85A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20536" y="5737707"/>
            <a:ext cx="864096" cy="874698"/>
          </a:xfrm>
          <a:prstGeom prst="rect">
            <a:avLst/>
          </a:prstGeom>
          <a:noFill/>
        </p:spPr>
      </p:pic>
      <p:sp>
        <p:nvSpPr>
          <p:cNvPr id="11" name="副標題 2">
            <a:extLst>
              <a:ext uri="{FF2B5EF4-FFF2-40B4-BE49-F238E27FC236}">
                <a16:creationId xmlns:a16="http://schemas.microsoft.com/office/drawing/2014/main" id="{796006FF-D56C-4E10-BAF6-A1237D361E4D}"/>
              </a:ext>
            </a:extLst>
          </p:cNvPr>
          <p:cNvSpPr txBox="1">
            <a:spLocks/>
          </p:cNvSpPr>
          <p:nvPr userDrawn="1"/>
        </p:nvSpPr>
        <p:spPr>
          <a:xfrm>
            <a:off x="66019" y="6129421"/>
            <a:ext cx="2988332" cy="646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uFillTx/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uFillTx/>
              </a:defRPr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Chih-Hsing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Chen</a:t>
            </a:r>
          </a:p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uFillTx/>
              </a:defRPr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608450184@s08.tku.edu.tw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副標題 2">
            <a:extLst>
              <a:ext uri="{FF2B5EF4-FFF2-40B4-BE49-F238E27FC236}">
                <a16:creationId xmlns:a16="http://schemas.microsoft.com/office/drawing/2014/main" id="{3B0050AD-68FD-4478-B6DA-B39C752889C5}"/>
              </a:ext>
            </a:extLst>
          </p:cNvPr>
          <p:cNvSpPr txBox="1">
            <a:spLocks/>
          </p:cNvSpPr>
          <p:nvPr userDrawn="1"/>
        </p:nvSpPr>
        <p:spPr>
          <a:xfrm>
            <a:off x="4601835" y="6270292"/>
            <a:ext cx="2988332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uFillTx/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Page.</a:t>
            </a:r>
            <a:fld id="{84E6614C-6FE5-4A61-8060-0B5B5421B7D2}" type="slidenum">
              <a:rPr kumimoji="0" lang="zh-TW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3" name="副標題 2">
            <a:extLst>
              <a:ext uri="{FF2B5EF4-FFF2-40B4-BE49-F238E27FC236}">
                <a16:creationId xmlns:a16="http://schemas.microsoft.com/office/drawing/2014/main" id="{FE7668F6-D665-4E97-806B-979BE176AF7C}"/>
              </a:ext>
            </a:extLst>
          </p:cNvPr>
          <p:cNvSpPr txBox="1">
            <a:spLocks/>
          </p:cNvSpPr>
          <p:nvPr userDrawn="1"/>
        </p:nvSpPr>
        <p:spPr>
          <a:xfrm>
            <a:off x="263352" y="277989"/>
            <a:ext cx="2969493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AE6698-BCEC-4A1E-B41C-CAB86E849260}" type="datetimeFigureOut">
              <a:rPr kumimoji="0" lang="zh-TW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pPr marL="0" marR="0" lvl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2020/8/26</a:t>
            </a:fld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128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B86E4E-2566-4481-8CAC-CB2583612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773294B-B702-426B-9EF3-4C6868EB74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908A7086-1970-4D19-9AC3-2C1D5767A363}" type="datetime1">
              <a:rPr lang="zh-TW" altLang="en-US" smtClean="0"/>
              <a:t>2020/8/26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76AE2C6-B843-4E20-A33F-C606EE5CD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2020/03/18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6E066BC-B729-4B2A-A5E1-2CBF45203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84E6614C-6FE5-4A61-8060-0B5B5421B7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669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ECBD19B-F463-4B7A-B2B0-0D8FA27C2D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C2742146-F8DE-499A-832A-74B6832D6C57}" type="datetime1">
              <a:rPr lang="zh-TW" altLang="en-US" smtClean="0"/>
              <a:t>2020/8/26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759AD3A-01E6-43CC-B86E-F45FF9CA4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2020/03/18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F71AC8A-476C-4291-8E2F-BE43A69C7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84E6614C-6FE5-4A61-8060-0B5B5421B7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7172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F03DF0-A425-4F8D-9D0E-8BB498DF5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B73DD3-9F09-4C1B-B70D-AC0F9F8DE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359B7F2-532B-4B67-8FE3-1BD3A11D3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3183E5E-CAE6-4CEE-98C2-D923A95084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E90E5525-AE2A-42A9-B5F0-5D7CF3676396}" type="datetime1">
              <a:rPr lang="zh-TW" altLang="en-US" smtClean="0"/>
              <a:t>2020/8/26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217E8BF-2617-4272-ADCA-3EC517B09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2020/03/18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799A07F-3233-475D-B28A-F18A2D5C0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84E6614C-6FE5-4A61-8060-0B5B5421B7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799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89A2A8-485C-480A-992E-52C12432E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6262690-DEDF-498E-A314-2186408213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FF16A99-E6F9-4C39-A420-E7FC200A2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5288597-DEB0-48DF-A70B-52AB173CB9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AE28D22B-B295-4121-93F4-C06EF4187A5C}" type="datetime1">
              <a:rPr lang="zh-TW" altLang="en-US" smtClean="0"/>
              <a:t>2020/8/26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EF44129-DEFD-49AA-9CBE-C59F4C54B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2020/03/18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C2B4027-64D2-48C9-BC4C-73D52224F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84E6614C-6FE5-4A61-8060-0B5B5421B7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430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DA4E75A-E638-4700-A870-C51B90B72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CB3A39-312D-4AA7-AC76-5FE1835D9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日期版面配置區 3">
            <a:extLst>
              <a:ext uri="{FF2B5EF4-FFF2-40B4-BE49-F238E27FC236}">
                <a16:creationId xmlns:a16="http://schemas.microsoft.com/office/drawing/2014/main" id="{893B8A58-78FD-48DF-BEBB-6C6C194492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6016" y="79794"/>
            <a:ext cx="2743200" cy="365125"/>
          </a:xfrm>
          <a:prstGeom prst="rect">
            <a:avLst/>
          </a:prstGeom>
        </p:spPr>
        <p:txBody>
          <a:bodyPr/>
          <a:lstStyle/>
          <a:p>
            <a:fld id="{DBEDC37B-D7AB-4D97-8348-E4FB7C470446}" type="datetime1">
              <a:rPr lang="zh-TW" altLang="en-US" smtClean="0"/>
              <a:t>2020/8/26</a:t>
            </a:fld>
            <a:endParaRPr lang="zh-TW" altLang="en-US" dirty="0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DD38BD36-9997-47C8-962C-E48A45E7C2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880" y="6175062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>
                <a:uFillTx/>
              </a:defRPr>
            </a:pPr>
            <a:r>
              <a:rPr lang="en-US" altLang="zh-TW"/>
              <a:t>2020/03/18</a:t>
            </a:r>
            <a:endParaRPr lang="zh-TW" altLang="en-US" dirty="0"/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56A0E193-3DBF-4AA2-A17F-847215B0A4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175062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altLang="zh-TW" dirty="0"/>
              <a:t>Page.</a:t>
            </a:r>
            <a:fld id="{84E6614C-6FE5-4A61-8060-0B5B5421B7D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3904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81" t="82550"/>
          <a:stretch/>
        </p:blipFill>
        <p:spPr>
          <a:xfrm>
            <a:off x="10848528" y="5661248"/>
            <a:ext cx="1343472" cy="119675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5489C67-13D0-4643-9321-2FA86E36B441}"/>
              </a:ext>
            </a:extLst>
          </p:cNvPr>
          <p:cNvSpPr/>
          <p:nvPr/>
        </p:nvSpPr>
        <p:spPr>
          <a:xfrm>
            <a:off x="2927648" y="1412776"/>
            <a:ext cx="2808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/>
              <a:t>火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3370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9888</TotalTime>
  <Words>1</Words>
  <Application>Microsoft Office PowerPoint</Application>
  <PresentationFormat>寬螢幕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9" baseType="lpstr">
      <vt:lpstr>標楷體</vt:lpstr>
      <vt:lpstr>新細明體</vt:lpstr>
      <vt:lpstr>Arial</vt:lpstr>
      <vt:lpstr>Calibri</vt:lpstr>
      <vt:lpstr>Calibri Light</vt:lpstr>
      <vt:lpstr>Times New Roman</vt:lpstr>
      <vt:lpstr>Wingdings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Zhenyu</cp:lastModifiedBy>
  <cp:revision>591</cp:revision>
  <dcterms:created xsi:type="dcterms:W3CDTF">2020-01-02T10:29:17Z</dcterms:created>
  <dcterms:modified xsi:type="dcterms:W3CDTF">2020-08-26T15:19:29Z</dcterms:modified>
</cp:coreProperties>
</file>