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E74C4D-9A33-4319-8314-3170633F6515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Yang" initials="CY" lastIdx="1" clrIdx="0">
    <p:extLst>
      <p:ext uri="{19B8F6BF-5375-455C-9EA6-DF929625EA0E}">
        <p15:presenceInfo xmlns:p15="http://schemas.microsoft.com/office/powerpoint/2012/main" userId="Chris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39933"/>
    <a:srgbClr val="4CAF50"/>
    <a:srgbClr val="666DFB"/>
    <a:srgbClr val="FFFFFF"/>
    <a:srgbClr val="CC0099"/>
    <a:srgbClr val="9933FF"/>
    <a:srgbClr val="FF00FF"/>
    <a:srgbClr val="A5A5A5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3729" autoAdjust="0"/>
  </p:normalViewPr>
  <p:slideViewPr>
    <p:cSldViewPr>
      <p:cViewPr varScale="1">
        <p:scale>
          <a:sx n="64" d="100"/>
          <a:sy n="64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37517-F636-4E2B-BF34-5570A5AD74AC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70C9-3326-4164-AA07-312D89B33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0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usanager\Desktop\報告\投影片母片設計\ESL.PNG">
            <a:extLst>
              <a:ext uri="{FF2B5EF4-FFF2-40B4-BE49-F238E27FC236}">
                <a16:creationId xmlns:a16="http://schemas.microsoft.com/office/drawing/2014/main" id="{C055A118-8338-45B5-BC34-A1D4EBA8E0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13" y="4581134"/>
            <a:ext cx="1552575" cy="1571625"/>
          </a:xfrm>
          <a:prstGeom prst="rect">
            <a:avLst/>
          </a:prstGeom>
          <a:noFill/>
        </p:spPr>
      </p:pic>
      <p:pic>
        <p:nvPicPr>
          <p:cNvPr id="12" name="Picture 2" descr="C:\Users\Kusanager\Desktop\報告\投影片母片設計\TKU.PNG">
            <a:extLst>
              <a:ext uri="{FF2B5EF4-FFF2-40B4-BE49-F238E27FC236}">
                <a16:creationId xmlns:a16="http://schemas.microsoft.com/office/drawing/2014/main" id="{4A15ED65-B747-499F-93A0-6FB15DCA77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2185" y="4476750"/>
            <a:ext cx="1352551" cy="2381250"/>
          </a:xfrm>
          <a:prstGeom prst="rect">
            <a:avLst/>
          </a:prstGeom>
          <a:noFill/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53E2C3EC-6E86-464E-ABA2-2C629E7EE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771" y="1465781"/>
            <a:ext cx="10228460" cy="1470025"/>
          </a:xfrm>
          <a:solidFill>
            <a:srgbClr val="666DFA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7B889A50-9747-4D3C-94CD-3491D280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200792"/>
            <a:ext cx="6400800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zh-TW" altLang="en-US" dirty="0">
                <a:uFillTx/>
              </a:rPr>
              <a:t>按一下以編輯母片副標題樣式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872FA04B-DF25-44CA-97D8-81B08490E5B6}"/>
              </a:ext>
            </a:extLst>
          </p:cNvPr>
          <p:cNvSpPr txBox="1">
            <a:spLocks/>
          </p:cNvSpPr>
          <p:nvPr userDrawn="1"/>
        </p:nvSpPr>
        <p:spPr>
          <a:xfrm>
            <a:off x="3395700" y="4363888"/>
            <a:ext cx="5400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>
                <a:uFillTx/>
              </a:defRPr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Tamkang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University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>
                <a:uFillTx/>
              </a:defRPr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Department of Electrical Engineering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>
                <a:uFillTx/>
              </a:defRPr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Embedded System Laboratory</a:t>
            </a:r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8FB69C68-9C5F-4286-B8C4-B02EE326BD9A}"/>
              </a:ext>
            </a:extLst>
          </p:cNvPr>
          <p:cNvSpPr txBox="1">
            <a:spLocks/>
          </p:cNvSpPr>
          <p:nvPr userDrawn="1"/>
        </p:nvSpPr>
        <p:spPr>
          <a:xfrm>
            <a:off x="66019" y="6129421"/>
            <a:ext cx="2988332" cy="64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pineapple, Yang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pineapple@.tku.edu.tw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ACF72898-0494-4E99-9661-0CEA90AC03E1}"/>
              </a:ext>
            </a:extLst>
          </p:cNvPr>
          <p:cNvSpPr txBox="1">
            <a:spLocks/>
          </p:cNvSpPr>
          <p:nvPr userDrawn="1"/>
        </p:nvSpPr>
        <p:spPr>
          <a:xfrm>
            <a:off x="4601835" y="6270292"/>
            <a:ext cx="29883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Page.</a:t>
            </a:r>
            <a:fld id="{84E6614C-6FE5-4A61-8060-0B5B5421B7D2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E9EB0E4E-7476-4A73-BB83-A4156859CE84}"/>
              </a:ext>
            </a:extLst>
          </p:cNvPr>
          <p:cNvSpPr txBox="1">
            <a:spLocks/>
          </p:cNvSpPr>
          <p:nvPr userDrawn="1"/>
        </p:nvSpPr>
        <p:spPr>
          <a:xfrm>
            <a:off x="263352" y="277989"/>
            <a:ext cx="2969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E6698-BCEC-4A1E-B41C-CAB86E849260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2020/8/25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86E9A-EDDD-487F-8ED2-75F74BB2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F5F7B-400E-4FC8-835E-76563E5A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39061-8DCA-48D2-95CB-896129F6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2D7C2F6-6549-4E6B-9677-09BDBC20607C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74933-3FF7-4757-AFA3-B5BE2CC9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BC36B6-AD90-46CA-A889-26C6E3F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88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7799DE-6F27-4B8F-A47B-95BDFD6AE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88CC41-3603-4C67-97C0-4DDFFF6F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C4D6D-5262-4B26-8B74-DCE78B7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C8A83DF-3588-464D-997E-510332BDEB54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AD409-C3AC-4229-BE77-6FD6CDD0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3D28F9-B0A2-415B-8E91-E44EBB67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97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43C11-027E-4EC5-8B41-858F2948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255DD-E46F-48B7-A803-D4EA5CEC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685766" indent="-228589">
              <a:buSzPct val="7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9" name="Picture 2" descr="C:\Users\Kusanager\Desktop\報告\投影片母片設計\ESL.PNG">
            <a:extLst>
              <a:ext uri="{FF2B5EF4-FFF2-40B4-BE49-F238E27FC236}">
                <a16:creationId xmlns:a16="http://schemas.microsoft.com/office/drawing/2014/main" id="{F345215C-C2BD-43E1-B74E-C0A0FD912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0536" y="5737707"/>
            <a:ext cx="864096" cy="874698"/>
          </a:xfrm>
          <a:prstGeom prst="rect">
            <a:avLst/>
          </a:prstGeom>
          <a:noFill/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28B40C5A-6745-4491-9CCE-6DFE819A64B9}"/>
              </a:ext>
            </a:extLst>
          </p:cNvPr>
          <p:cNvSpPr txBox="1">
            <a:spLocks/>
          </p:cNvSpPr>
          <p:nvPr userDrawn="1"/>
        </p:nvSpPr>
        <p:spPr>
          <a:xfrm>
            <a:off x="4601835" y="6270292"/>
            <a:ext cx="29883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Page.</a:t>
            </a:r>
            <a:fld id="{84E6614C-6FE5-4A61-8060-0B5B5421B7D2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306B8CBE-A78F-4AE1-BE10-D5D5DB3EF17B}"/>
              </a:ext>
            </a:extLst>
          </p:cNvPr>
          <p:cNvSpPr txBox="1">
            <a:spLocks/>
          </p:cNvSpPr>
          <p:nvPr userDrawn="1"/>
        </p:nvSpPr>
        <p:spPr>
          <a:xfrm>
            <a:off x="263352" y="277989"/>
            <a:ext cx="2969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E6698-BCEC-4A1E-B41C-CAB86E849260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2020/8/25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0D4ED30-3907-4618-924A-884364F6E4FD}"/>
              </a:ext>
            </a:extLst>
          </p:cNvPr>
          <p:cNvSpPr txBox="1">
            <a:spLocks/>
          </p:cNvSpPr>
          <p:nvPr userDrawn="1"/>
        </p:nvSpPr>
        <p:spPr>
          <a:xfrm>
            <a:off x="66019" y="6129421"/>
            <a:ext cx="2988332" cy="64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pineapple, Yang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pineapple@.tku.edu.tw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303F0-3EE6-441D-8AF8-4DC9FFDE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48DECB-7EE1-4276-BCBC-491A888A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58D6C-8FE8-4C5E-8870-C6634EFD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54D9587-B0F8-4B61-9D19-D0099ECA1B02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9BB96-FBC9-43F8-8098-254749BA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22061-9318-4B69-86E3-A546699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1ED07-F2FE-421F-ACD2-108FCCBC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F0679-B804-4687-AED9-5020AD998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10A6EA-BCB0-4FD6-B0F1-2EF89498A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AAFBC6-3531-493B-84A8-F4CF768A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D84641E-8C05-461B-BC0A-769116378CF8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C1B15E-7FA6-44EB-959D-41BC2A55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030BC5-0102-4F4C-B971-E0824950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8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3C472-7007-4850-84EC-022E28AA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29308C-A9B9-4E3A-8B10-C3BF78766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A37E15-7FB2-44C7-96DE-5FC3098C2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034DDB-B7B9-4DA1-B3E2-D58F6C94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68F369-5754-4D91-B255-CD722F7E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Picture 2" descr="C:\Users\Kusanager\Desktop\報告\投影片母片設計\ESL.PNG">
            <a:extLst>
              <a:ext uri="{FF2B5EF4-FFF2-40B4-BE49-F238E27FC236}">
                <a16:creationId xmlns:a16="http://schemas.microsoft.com/office/drawing/2014/main" id="{223E1D75-442F-4C98-8428-24C754E85A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0536" y="5737707"/>
            <a:ext cx="864096" cy="874698"/>
          </a:xfrm>
          <a:prstGeom prst="rect">
            <a:avLst/>
          </a:prstGeom>
          <a:noFill/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796006FF-D56C-4E10-BAF6-A1237D361E4D}"/>
              </a:ext>
            </a:extLst>
          </p:cNvPr>
          <p:cNvSpPr txBox="1">
            <a:spLocks/>
          </p:cNvSpPr>
          <p:nvPr userDrawn="1"/>
        </p:nvSpPr>
        <p:spPr>
          <a:xfrm>
            <a:off x="66019" y="6129421"/>
            <a:ext cx="2988332" cy="64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Chih-Hsing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Chen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608450184@s08.tku.edu.tw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3B0050AD-68FD-4478-B6DA-B39C752889C5}"/>
              </a:ext>
            </a:extLst>
          </p:cNvPr>
          <p:cNvSpPr txBox="1">
            <a:spLocks/>
          </p:cNvSpPr>
          <p:nvPr userDrawn="1"/>
        </p:nvSpPr>
        <p:spPr>
          <a:xfrm>
            <a:off x="4601835" y="6270292"/>
            <a:ext cx="29883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Page.</a:t>
            </a:r>
            <a:fld id="{84E6614C-6FE5-4A61-8060-0B5B5421B7D2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FE7668F6-D665-4E97-806B-979BE176AF7C}"/>
              </a:ext>
            </a:extLst>
          </p:cNvPr>
          <p:cNvSpPr txBox="1">
            <a:spLocks/>
          </p:cNvSpPr>
          <p:nvPr userDrawn="1"/>
        </p:nvSpPr>
        <p:spPr>
          <a:xfrm>
            <a:off x="263352" y="277989"/>
            <a:ext cx="2969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E6698-BCEC-4A1E-B41C-CAB86E849260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2020/8/25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86E4E-2566-4481-8CAC-CB258361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3294B-B702-426B-9EF3-4C6868EB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08A7086-1970-4D19-9AC3-2C1D5767A363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6AE2C6-B843-4E20-A33F-C606EE5C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E066BC-B729-4B2A-A5E1-2CBF4520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6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CBD19B-F463-4B7A-B2B0-0D8FA27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C2742146-F8DE-499A-832A-74B6832D6C57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59AD3A-01E6-43CC-B86E-F45FF9C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71AC8A-476C-4291-8E2F-BE43A69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17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03DF0-A425-4F8D-9D0E-8BB498DF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73DD3-9F09-4C1B-B70D-AC0F9F8D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59B7F2-532B-4B67-8FE3-1BD3A11D3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183E5E-CAE6-4CEE-98C2-D923A950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E90E5525-AE2A-42A9-B5F0-5D7CF3676396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17E8BF-2617-4272-ADCA-3EC517B0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9A07F-3233-475D-B28A-F18A2D5C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9A2A8-485C-480A-992E-52C1243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262690-DEDF-498E-A314-218640821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F16A99-E6F9-4C39-A420-E7FC200A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288597-DEB0-48DF-A70B-52AB173C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E28D22B-B295-4121-93F4-C06EF4187A5C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F44129-DEFD-49AA-9CBE-C59F4C54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2B4027-64D2-48C9-BC4C-73D52224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0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A4E75A-E638-4700-A870-C51B90B7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CB3A39-312D-4AA7-AC76-5FE1835D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893B8A58-78FD-48DF-BEBB-6C6C19449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16" y="79794"/>
            <a:ext cx="2743200" cy="365125"/>
          </a:xfrm>
          <a:prstGeom prst="rect">
            <a:avLst/>
          </a:prstGeom>
        </p:spPr>
        <p:txBody>
          <a:bodyPr/>
          <a:lstStyle/>
          <a:p>
            <a:fld id="{DBEDC37B-D7AB-4D97-8348-E4FB7C470446}" type="datetime1">
              <a:rPr lang="zh-TW" altLang="en-US" smtClean="0"/>
              <a:t>2020/8/25</a:t>
            </a:fld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DD38BD36-9997-47C8-962C-E48A45E7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880" y="617506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>
                <a:uFillTx/>
              </a:defRPr>
            </a:pPr>
            <a:r>
              <a:rPr lang="en-US" altLang="zh-TW"/>
              <a:t>2020/03/18</a:t>
            </a:r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56A0E193-3DBF-4AA2-A17F-847215B0A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175062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TW" dirty="0"/>
              <a:t>Page.</a:t>
            </a:r>
            <a:fld id="{84E6614C-6FE5-4A61-8060-0B5B5421B7D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90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1" t="82550"/>
          <a:stretch/>
        </p:blipFill>
        <p:spPr>
          <a:xfrm>
            <a:off x="10848528" y="5661248"/>
            <a:ext cx="1343472" cy="119675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19A24C6-F45D-40CF-AA2E-74EFBA63A0E9}"/>
              </a:ext>
            </a:extLst>
          </p:cNvPr>
          <p:cNvSpPr txBox="1"/>
          <p:nvPr/>
        </p:nvSpPr>
        <p:spPr>
          <a:xfrm>
            <a:off x="2783632" y="2420888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/>
              <a:t>old text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0B9D8B-C49F-40B2-98D9-7D9847B5E7D9}"/>
              </a:ext>
            </a:extLst>
          </p:cNvPr>
          <p:cNvSpPr txBox="1"/>
          <p:nvPr/>
        </p:nvSpPr>
        <p:spPr>
          <a:xfrm>
            <a:off x="4511824" y="400506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 text</a:t>
            </a:r>
          </a:p>
        </p:txBody>
      </p:sp>
    </p:spTree>
    <p:extLst>
      <p:ext uri="{BB962C8B-B14F-4D97-AF65-F5344CB8AC3E}">
        <p14:creationId xmlns:p14="http://schemas.microsoft.com/office/powerpoint/2010/main" val="362891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9798</TotalTime>
  <Words>6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Zhenyu</cp:lastModifiedBy>
  <cp:revision>574</cp:revision>
  <dcterms:created xsi:type="dcterms:W3CDTF">2020-01-02T10:29:17Z</dcterms:created>
  <dcterms:modified xsi:type="dcterms:W3CDTF">2020-08-25T11:29:27Z</dcterms:modified>
</cp:coreProperties>
</file>