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FE1B-5DF3-294C-A84D-25D5BE4FB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Potential Challenge &amp; Problems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43D09-F60D-5B4A-854F-C07AEB695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Zhenyu Wang (Lucas)</a:t>
            </a:r>
          </a:p>
        </p:txBody>
      </p:sp>
    </p:spTree>
    <p:extLst>
      <p:ext uri="{BB962C8B-B14F-4D97-AF65-F5344CB8AC3E}">
        <p14:creationId xmlns:p14="http://schemas.microsoft.com/office/powerpoint/2010/main" val="410463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570D-22FD-0549-BD04-57543128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Graph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31AF-3769-C14F-808A-5E22CDDE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 1: Don’t use lots of memory</a:t>
            </a:r>
          </a:p>
          <a:p>
            <a:r>
              <a:rPr lang="en-US" dirty="0"/>
              <a:t>Advantage 2: Decrease the workload of our search algorithms (only search thousands of nodes)</a:t>
            </a:r>
          </a:p>
          <a:p>
            <a:endParaRPr lang="en-US" dirty="0"/>
          </a:p>
          <a:p>
            <a:r>
              <a:rPr lang="en-US" dirty="0"/>
              <a:t>Disadvantage 1: O(n</a:t>
            </a:r>
            <a:r>
              <a:rPr lang="en-US" baseline="30000" dirty="0"/>
              <a:t>2</a:t>
            </a:r>
            <a:r>
              <a:rPr lang="en-US" dirty="0"/>
              <a:t>) – slow</a:t>
            </a:r>
          </a:p>
          <a:p>
            <a:r>
              <a:rPr lang="en-US" dirty="0"/>
              <a:t>Disadvantage 2: When we change start point and the end point. We need to rerun the </a:t>
            </a:r>
            <a:r>
              <a:rPr lang="en-US" dirty="0" err="1"/>
              <a:t>createGraph</a:t>
            </a:r>
            <a:r>
              <a:rPr lang="en-US" dirty="0"/>
              <a:t>() method. This will cost extra time to expand our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2BDE-20A0-534E-A23C-288D98C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Graph –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4AB7-B91A-0143-A81B-31D73B84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O(n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)?</a:t>
            </a:r>
          </a:p>
          <a:p>
            <a:r>
              <a:rPr lang="en-US" dirty="0"/>
              <a:t>Because it is hard for me to track where is the start point and where is the endpoint even though I sort the file. If one of the potential destinations is at the top of the starting point, I need to rewind the file and do the search again.</a:t>
            </a:r>
          </a:p>
          <a:p>
            <a:r>
              <a:rPr lang="en-US" dirty="0">
                <a:solidFill>
                  <a:schemeClr val="bg1"/>
                </a:solidFill>
              </a:rPr>
              <a:t>Why don’t you save those lines that you searched before to avoid doing duplicate work?</a:t>
            </a:r>
          </a:p>
          <a:p>
            <a:r>
              <a:rPr lang="en-US" dirty="0"/>
              <a:t>The reason is that saving lines will cost extra memory. I don’t know whether our program will run out of memory if I do this.</a:t>
            </a:r>
          </a:p>
        </p:txBody>
      </p:sp>
    </p:spTree>
    <p:extLst>
      <p:ext uri="{BB962C8B-B14F-4D97-AF65-F5344CB8AC3E}">
        <p14:creationId xmlns:p14="http://schemas.microsoft.com/office/powerpoint/2010/main" val="159551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6F0A-75D8-E64F-9D5D-335E082C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Graph – containing every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CC7F-227A-3045-90E9-2307989D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 1: O(n) – fast</a:t>
            </a:r>
          </a:p>
          <a:p>
            <a:r>
              <a:rPr lang="en-US" dirty="0"/>
              <a:t>Advantage 2: Changing the start point and the endpoint won’t spend extra time to expand the graph because the graph is already a completed graph.</a:t>
            </a:r>
          </a:p>
          <a:p>
            <a:endParaRPr lang="en-US" dirty="0"/>
          </a:p>
          <a:p>
            <a:r>
              <a:rPr lang="en-US" dirty="0"/>
              <a:t>Disadvantage 1: It will cost extra memory. That’s also the reason why I don’t use it as our current graph. I am afraid our graph will take over all the memory before we do the search.</a:t>
            </a:r>
          </a:p>
          <a:p>
            <a:r>
              <a:rPr lang="en-US" dirty="0"/>
              <a:t>Disadvantage 2: Increase the workload of our search algorithms. (over 10000 nodes)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1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B017-29FF-6942-89A7-587E41F3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 -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F1EF-C6B4-C84C-9CFD-6A658A74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notice that not all the airports contain </a:t>
            </a:r>
            <a:r>
              <a:rPr lang="en-US" dirty="0" err="1"/>
              <a:t>airports.dat</a:t>
            </a:r>
            <a:r>
              <a:rPr lang="en-US" dirty="0"/>
              <a:t>. Some of the airports have IATA codes but I can’t find them in </a:t>
            </a:r>
            <a:r>
              <a:rPr lang="en-US" dirty="0" err="1"/>
              <a:t>airports.dat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means that our program may give us a wrong answer even I implement the algorithm correctly.</a:t>
            </a:r>
          </a:p>
        </p:txBody>
      </p:sp>
    </p:spTree>
    <p:extLst>
      <p:ext uri="{BB962C8B-B14F-4D97-AF65-F5344CB8AC3E}">
        <p14:creationId xmlns:p14="http://schemas.microsoft.com/office/powerpoint/2010/main" val="308595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A3FC-108B-A84B-AB38-4D6DEFD1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C609-BC05-4C4D-91C6-5E28A17C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pseudocode provides by the course website is not so clear. I have to search outside sources to help me understand how Dijkstra Algorithm works.</a:t>
            </a:r>
          </a:p>
          <a:p>
            <a:endParaRPr lang="en-US" dirty="0"/>
          </a:p>
          <a:p>
            <a:r>
              <a:rPr lang="en-US" dirty="0"/>
              <a:t>The object that contains in the priority queue is a specialized pair. However, I want to compare them without using the standard “&gt;” operator. I do the search and find two solutions to help us compare specialized pairs in a new way.</a:t>
            </a:r>
          </a:p>
        </p:txBody>
      </p:sp>
    </p:spTree>
    <p:extLst>
      <p:ext uri="{BB962C8B-B14F-4D97-AF65-F5344CB8AC3E}">
        <p14:creationId xmlns:p14="http://schemas.microsoft.com/office/powerpoint/2010/main" val="337730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C0E1-9420-F047-85F4-D9DCF925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Problem(s) in </a:t>
            </a:r>
            <a:r>
              <a:rPr lang="en-US" dirty="0" err="1"/>
              <a:t>routes.dat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0E4D-5E72-C841-B473-7495B2C9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graph mainly used an updated </a:t>
            </a:r>
            <a:r>
              <a:rPr lang="en-US" dirty="0" err="1"/>
              <a:t>routes.dat</a:t>
            </a:r>
            <a:r>
              <a:rPr lang="en-US" dirty="0"/>
              <a:t> because I preprocess it to make sure our program can run more efficiently. This will cause a problem: When the user uses the </a:t>
            </a:r>
            <a:r>
              <a:rPr lang="en-US" dirty="0" err="1"/>
              <a:t>routes.dat</a:t>
            </a:r>
            <a:r>
              <a:rPr lang="en-US" dirty="0"/>
              <a:t> in original format (without preprocessing), our program will crash.</a:t>
            </a:r>
          </a:p>
          <a:p>
            <a:endParaRPr lang="en-US" dirty="0"/>
          </a:p>
          <a:p>
            <a:r>
              <a:rPr lang="en-US" dirty="0"/>
              <a:t>The solution is that I will create another small program to help users to preprocess the </a:t>
            </a:r>
            <a:r>
              <a:rPr lang="en-US" dirty="0" err="1"/>
              <a:t>routes.dat</a:t>
            </a:r>
            <a:r>
              <a:rPr lang="en-US" dirty="0"/>
              <a:t> before running our program.</a:t>
            </a:r>
          </a:p>
        </p:txBody>
      </p:sp>
    </p:spTree>
    <p:extLst>
      <p:ext uri="{BB962C8B-B14F-4D97-AF65-F5344CB8AC3E}">
        <p14:creationId xmlns:p14="http://schemas.microsoft.com/office/powerpoint/2010/main" val="189626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7FA0-E220-0C43-B173-DB4F34DF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Problem(s) in our command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E397-1C67-F342-9E59-AD8C197B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tool only works one time, which is not efficient. </a:t>
            </a:r>
          </a:p>
          <a:p>
            <a:endParaRPr lang="en-US" dirty="0"/>
          </a:p>
          <a:p>
            <a:r>
              <a:rPr lang="en-US" dirty="0"/>
              <a:t>The solution is to use a while loop to deal with the user’s requests until the user decides to stop our program.</a:t>
            </a:r>
          </a:p>
        </p:txBody>
      </p:sp>
    </p:spTree>
    <p:extLst>
      <p:ext uri="{BB962C8B-B14F-4D97-AF65-F5344CB8AC3E}">
        <p14:creationId xmlns:p14="http://schemas.microsoft.com/office/powerpoint/2010/main" val="30240765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81</TotalTime>
  <Words>534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Potential Challenge &amp; Problems </vt:lpstr>
      <vt:lpstr>Current Graph - Overview</vt:lpstr>
      <vt:lpstr>Current Graph – Challenges</vt:lpstr>
      <vt:lpstr>Ideal Graph – containing every node</vt:lpstr>
      <vt:lpstr>Dijkstra Algorithm - Problems</vt:lpstr>
      <vt:lpstr>Dijkstra Algorithm - Challenges</vt:lpstr>
      <vt:lpstr>Problem(s) in routes.dat</vt:lpstr>
      <vt:lpstr>Problem(s) in our command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 Advertisement Analysis </dc:title>
  <dc:creator>Wang, Zhenyu</dc:creator>
  <cp:lastModifiedBy>Wang, Zhenyu</cp:lastModifiedBy>
  <cp:revision>10</cp:revision>
  <dcterms:created xsi:type="dcterms:W3CDTF">2021-04-30T16:44:49Z</dcterms:created>
  <dcterms:modified xsi:type="dcterms:W3CDTF">2021-05-11T16:25:54Z</dcterms:modified>
</cp:coreProperties>
</file>