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/>
    <p:restoredTop sz="94737"/>
  </p:normalViewPr>
  <p:slideViewPr>
    <p:cSldViewPr snapToGrid="0" snapToObjects="1">
      <p:cViewPr varScale="1">
        <p:scale>
          <a:sx n="81" d="100"/>
          <a:sy n="81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5793-74D9-5C4C-A3EC-ED6CA69D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5D6BF-2191-6A4B-8DAF-EE6FADE38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19796-9840-8C48-BA22-3FDF6A4A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8927-C98C-F842-ABF2-0D2AE5F9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99C4-F664-7844-83D6-61214A6B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5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0124-1CFB-7C4D-91A5-C3447DC9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FE9BA-172E-0E43-B37E-A01ECC79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899D-6D9D-BB47-9B78-65DD4FC8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A60C-425E-0546-AD3B-4291BAD8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9ADF-3698-C64B-B662-E3E42100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EFE54-97DE-8F4C-AD7D-2EDC69F8F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4D85-A156-DE4F-908F-DBD57CBF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0B04-E0C9-C848-A5D4-6609834C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40BD-ABC8-FB4B-B0ED-B53B21EB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C630-684B-7343-A8DE-4C2E288D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DC2B-5EEB-9443-A067-F801FECF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045B-CAE6-0E4C-90E1-9EBBD50C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0A36-7560-0C43-B18B-0CE20C63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D497-B831-1840-99C8-D3292544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23C6-2A48-E445-AC07-424E6BEB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DA34-FE4D-C54E-AD88-5E396C49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311C4-E54C-B54F-93C8-822C12F8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14BC-C769-E14D-BA48-4501D3EB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90B7-E9BC-4D4F-B9D3-CCFDF619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CF7FF-564A-3D49-A743-E1010C93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F2DF-B223-B84B-829B-E984FE2E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976-04E1-2A4E-BF85-C0B210C79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24BB3-50F8-F94D-8AC8-AD5FFD4D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677F7-E926-8A4C-8C04-4520BBDD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7CDC-E5F0-884A-9434-10CD5E0E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D9B41-DAA1-E343-B542-AA93CA1D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5B39-3F61-4B4D-8B52-7AB879C3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06F50-CBB3-C74E-81FF-1B741BD3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0A0BA-5659-8549-A98A-D9F4A21D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67A81-1FE9-1E49-BD2F-7AD8DECC0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ABADE-E984-0F44-B341-C74370CC6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6187B-4604-D840-AC8A-CA277650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21D9-D1B9-DD4C-A35B-A8583C75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72ACB-47E0-314F-9613-311AB2E5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40E5-B36F-D64D-8721-AC4B028F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0B765-BF1D-214C-85F4-41815AE7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B978F-BDA8-DD46-B39D-3B627BC7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F5B23-E1C5-3749-AAD9-AE59C338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F2383-9B5D-4E42-AAEC-050368A1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B9023-11B1-B44E-AA0E-498D1E07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BD2B7-DA4F-EA49-8A6C-2F2E4507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4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19E8-A2D3-ED4F-94D7-FA8BE087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42CF-DF14-B44E-800C-B0222220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EAA60-98E1-FE42-A226-5D0C4FE2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7C939-EC75-174F-AE3C-D5B4023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561D1-B54D-CB4E-9228-AE0AE0BC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ACDB7-11A9-AC49-834B-86D51B17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B642-985D-2E4D-9731-49C7BF2F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919C3-0C3B-6A40-824D-CFE6ECE28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48A4C-BE60-274C-B92B-1B18AC45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FD63F-EFE1-ED40-AA8E-147599FF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83DE-5EB4-6B46-A7AE-709223A0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4016C-35DF-8846-B98C-594BD594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9EF56-A6BA-0846-87A7-1D86EE28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0ECDB-2970-C045-9FF3-A592F5B6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9633-19F7-354D-86E8-2B970555E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2210-6B74-2547-823B-0C06F3AEE9E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D803-AABB-4A40-A4B0-9626058A1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02C9-25F4-0140-92D6-9CA28D8E1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5A4C1-49BF-D14A-8FAA-E35D1C99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1A0CB-2BD7-B04B-AB65-40EBDDE31AB6}"/>
              </a:ext>
            </a:extLst>
          </p:cNvPr>
          <p:cNvCxnSpPr/>
          <p:nvPr/>
        </p:nvCxnSpPr>
        <p:spPr>
          <a:xfrm>
            <a:off x="599090" y="1056290"/>
            <a:ext cx="10925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9AA075-8A4C-A741-BC42-6068E79BA90F}"/>
              </a:ext>
            </a:extLst>
          </p:cNvPr>
          <p:cNvSpPr txBox="1"/>
          <p:nvPr/>
        </p:nvSpPr>
        <p:spPr>
          <a:xfrm>
            <a:off x="802287" y="1137001"/>
            <a:ext cx="797648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Industry practitioners have found new graduates do not articulate the exploratory data analysis skillfully. That’s the objective in this part to horn your EDA presentation skill.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E49AB-E6CA-F34F-B4ED-CB0C6C5C4134}"/>
              </a:ext>
            </a:extLst>
          </p:cNvPr>
          <p:cNvSpPr txBox="1"/>
          <p:nvPr/>
        </p:nvSpPr>
        <p:spPr>
          <a:xfrm>
            <a:off x="599090" y="536027"/>
            <a:ext cx="744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Data Science EDA Communication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D0961B-2179-1E43-A68F-41179D756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69976"/>
              </p:ext>
            </p:extLst>
          </p:nvPr>
        </p:nvGraphicFramePr>
        <p:xfrm>
          <a:off x="802287" y="2418040"/>
          <a:ext cx="10925503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244">
                  <a:extLst>
                    <a:ext uri="{9D8B030D-6E8A-4147-A177-3AD203B41FA5}">
                      <a16:colId xmlns:a16="http://schemas.microsoft.com/office/drawing/2014/main" val="3863939567"/>
                    </a:ext>
                  </a:extLst>
                </a:gridCol>
                <a:gridCol w="3554468">
                  <a:extLst>
                    <a:ext uri="{9D8B030D-6E8A-4147-A177-3AD203B41FA5}">
                      <a16:colId xmlns:a16="http://schemas.microsoft.com/office/drawing/2014/main" val="1653122335"/>
                    </a:ext>
                  </a:extLst>
                </a:gridCol>
                <a:gridCol w="3138141">
                  <a:extLst>
                    <a:ext uri="{9D8B030D-6E8A-4147-A177-3AD203B41FA5}">
                      <a16:colId xmlns:a16="http://schemas.microsoft.com/office/drawing/2014/main" val="2017411977"/>
                    </a:ext>
                  </a:extLst>
                </a:gridCol>
                <a:gridCol w="2717650">
                  <a:extLst>
                    <a:ext uri="{9D8B030D-6E8A-4147-A177-3AD203B41FA5}">
                      <a16:colId xmlns:a16="http://schemas.microsoft.com/office/drawing/2014/main" val="135735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you 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audience 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audience do not want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1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x-axis, y-axis,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able to 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a bar chart or line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Follow, see the statistics, and start the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3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basic count, columns, etc. </a:t>
                      </a:r>
                      <a:r>
                        <a:rPr lang="en-US" sz="1800" dirty="0"/>
                        <a:t>Tell your audience the basic information of the data - count, columns, etc. (as John described in Week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 the scope &amp;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Feel blind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3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is the feature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 why you do 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ask what the features 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38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 that make sense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the business sense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 your value of the feature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Efforts that do not ripe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5865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33B03BA-D887-F547-96E1-95344AC4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339" y="30149"/>
            <a:ext cx="2796229" cy="23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5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1A0CB-2BD7-B04B-AB65-40EBDDE31AB6}"/>
              </a:ext>
            </a:extLst>
          </p:cNvPr>
          <p:cNvCxnSpPr/>
          <p:nvPr/>
        </p:nvCxnSpPr>
        <p:spPr>
          <a:xfrm>
            <a:off x="599090" y="1056290"/>
            <a:ext cx="10925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9AA075-8A4C-A741-BC42-6068E79BA90F}"/>
              </a:ext>
            </a:extLst>
          </p:cNvPr>
          <p:cNvSpPr txBox="1"/>
          <p:nvPr/>
        </p:nvSpPr>
        <p:spPr>
          <a:xfrm>
            <a:off x="599090" y="1137001"/>
            <a:ext cx="1092550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very careful about “non-sense” feature logic.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example, you may have a feature “if social security ends with 0, it is more likely to commit fraud”.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irregularities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Small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masking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Frame your talk track as “Feature XX is likely to identify fraud/the target because YYY. If this sentence makes no sense, try to understand why.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E49AB-E6CA-F34F-B4ED-CB0C6C5C4134}"/>
              </a:ext>
            </a:extLst>
          </p:cNvPr>
          <p:cNvSpPr txBox="1"/>
          <p:nvPr/>
        </p:nvSpPr>
        <p:spPr>
          <a:xfrm>
            <a:off x="599090" y="536027"/>
            <a:ext cx="744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Data Science EDA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5185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233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Kuo</dc:creator>
  <cp:lastModifiedBy>Chris Kuo</cp:lastModifiedBy>
  <cp:revision>10</cp:revision>
  <dcterms:created xsi:type="dcterms:W3CDTF">2021-05-24T20:04:56Z</dcterms:created>
  <dcterms:modified xsi:type="dcterms:W3CDTF">2021-05-25T13:13:49Z</dcterms:modified>
</cp:coreProperties>
</file>