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cda4e4b7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cda4e4b7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cda4e4b7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cda4e4b7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cda4e4b7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cda4e4b7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cda4e4b7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cda4e4b7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cda4e4b7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cda4e4b7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9050" y="1249775"/>
            <a:ext cx="5118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 &amp; EDA Assignment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60"/>
              <a:t>APANPS5420 Anomaly Detection</a:t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60"/>
              <a:t>Zhenyu Wang</a:t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567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Summary of “Determinants of Default in P2P Lending”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7900" y="892925"/>
            <a:ext cx="70305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P2P lending involves individuals lending money to other individuals without the involvement of a financial institution.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Factors such as loan purpose, annual income, current housing situation, credit history, and indebtedness are associated with loan default in P2P lending.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grade assigned by the P2P lending site is the most predictive factor of default.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study emphasizes the importance of the information provided by P2P lending sites in reducing information asymmetry and aiding lenders in their decision-making process.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 investors should consider additional factors beyond interest rates when making lending decisions in P2P lending.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56750" y="0"/>
            <a:ext cx="7030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</a:t>
            </a:r>
            <a:r>
              <a:rPr lang="en"/>
              <a:t>Exhaustive EDA Summary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7150"/>
            <a:ext cx="4617526" cy="345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25" y="572150"/>
            <a:ext cx="4350777" cy="39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056750" y="0"/>
            <a:ext cx="7030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Exhaustive EDA Summary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" y="721102"/>
            <a:ext cx="1775950" cy="391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300" y="697000"/>
            <a:ext cx="1775945" cy="39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888" y="678000"/>
            <a:ext cx="1808075" cy="40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987" y="696988"/>
            <a:ext cx="1808075" cy="39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5825" y="681513"/>
            <a:ext cx="1808075" cy="39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056750" y="0"/>
            <a:ext cx="80571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</a:t>
            </a:r>
            <a:r>
              <a:rPr lang="en"/>
              <a:t>WOE Transformation &amp; Modelling</a:t>
            </a:r>
            <a:r>
              <a:rPr lang="en"/>
              <a:t> 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8000"/>
            <a:ext cx="3004974" cy="11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608" y="678000"/>
            <a:ext cx="5969243" cy="11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4" y="1844200"/>
            <a:ext cx="3812842" cy="30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0350" y="1844200"/>
            <a:ext cx="3696324" cy="288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0" y="4802400"/>
            <a:ext cx="4286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Original Dataset (Without Features - WOE Vars)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5309425" y="4802400"/>
            <a:ext cx="3813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Features (WOE Vars) Dataset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50" y="2258025"/>
            <a:ext cx="2351450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9551" y="2125050"/>
            <a:ext cx="2468450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400" y="2083475"/>
            <a:ext cx="2443700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400" y="2258025"/>
            <a:ext cx="2513520" cy="1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Thanks For Listening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