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6d1d41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56d1d41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bd6160f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bd6160f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abd6160f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abd6160f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abd6160f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abd6160f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6d1d41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6d1d41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abd6160f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abd6160f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c1e0aea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c1e0aea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c1e0aea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c1e0aea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c1e0aea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c1e0aea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abd6160f4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abd6160f4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6d1d41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6d1d41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bd6160f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bd6160f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6d1d41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6d1d41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bd6160f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bd6160f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abd6160f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abd6160f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bd6160f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abd6160f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bd6160f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abd6160f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bd6160f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abd6160f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C9seU1FbcHU" TargetMode="External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75" y="916000"/>
            <a:ext cx="7951563" cy="31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455075" y="3699700"/>
            <a:ext cx="61587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Ryan Allen &amp; Z’heondre Calcano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484775" y="48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925" y="1159825"/>
            <a:ext cx="5036933" cy="37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RayCasting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575" y="1105825"/>
            <a:ext cx="7514600" cy="38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Walking &amp; NPC AI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code generates a number between 1 to 5 to choose a direction or to keep still.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Then a random walk time is </a:t>
            </a:r>
            <a:r>
              <a:rPr lang="en"/>
              <a:t>chosen</a:t>
            </a:r>
            <a:r>
              <a:rPr lang="en"/>
              <a:t>. Entity steers away from other objects with raycasting. 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875" y="23654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58225"/>
            <a:ext cx="5241750" cy="22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 &amp; Saving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5" y="3214700"/>
            <a:ext cx="8281327" cy="17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524125" y="1027300"/>
            <a:ext cx="79809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external file for stat retrieval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Saving is done on intervals to reduce writing and improve performance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38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Libgdx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steering Ai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Messaging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Box2d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Physics</a:t>
            </a:r>
            <a:r>
              <a:rPr lang="en"/>
              <a:t> library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Tiled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creation &amp; layering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- What I learned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learned: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 with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setup Android Studio with libraries such as LibGDX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Animation integration with sprite sheets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management when managing game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file retrieval techniques for storing local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details regarding game logic I hadn’t previously considered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- What I worked on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926975"/>
            <a:ext cx="8520600" cy="3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Zombie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Only chase after the closest non zombie, player can switch between zombies.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Civilian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Any one that is not a zombie can </a:t>
            </a:r>
            <a:r>
              <a:rPr lang="en" sz="1400"/>
              <a:t>communicate</a:t>
            </a:r>
            <a:r>
              <a:rPr lang="en" sz="1400"/>
              <a:t> with each other through the libgdx AI message system. </a:t>
            </a:r>
            <a:r>
              <a:rPr lang="en" sz="1400"/>
              <a:t>C</a:t>
            </a:r>
            <a:r>
              <a:rPr lang="en" sz="1400"/>
              <a:t>an ask for help, warn others, attack if they have weapon or evade.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Emt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</a:t>
            </a:r>
            <a:r>
              <a:rPr lang="en" sz="1400"/>
              <a:t>elp civilians in need by healing an infection when, they can revive </a:t>
            </a:r>
            <a:r>
              <a:rPr lang="en" sz="1400"/>
              <a:t>someone</a:t>
            </a:r>
            <a:r>
              <a:rPr lang="en" sz="1400"/>
              <a:t> that has not been cleaned off the map yet.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Cop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Will shoot at zombie if it is safe to do so, will follow a close by Emt, can call for help or more back up.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Z. Problems I ran into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Getting</a:t>
            </a:r>
            <a:r>
              <a:rPr lang="en" sz="1400"/>
              <a:t> random walking </a:t>
            </a:r>
            <a:r>
              <a:rPr lang="en" sz="1400"/>
              <a:t>steering behavior</a:t>
            </a:r>
            <a:r>
              <a:rPr lang="en" sz="1400"/>
              <a:t> to work properly. The </a:t>
            </a:r>
            <a:r>
              <a:rPr lang="en" sz="1400"/>
              <a:t>entity</a:t>
            </a:r>
            <a:r>
              <a:rPr lang="en" sz="1400"/>
              <a:t> would move really </a:t>
            </a:r>
            <a:r>
              <a:rPr lang="en" sz="1400"/>
              <a:t>awkward</a:t>
            </a:r>
            <a:r>
              <a:rPr lang="en" sz="1400"/>
              <a:t> and it </a:t>
            </a:r>
            <a:r>
              <a:rPr lang="en" sz="1400"/>
              <a:t>didn't</a:t>
            </a:r>
            <a:r>
              <a:rPr lang="en" sz="1400"/>
              <a:t> seem natural. </a:t>
            </a:r>
            <a:r>
              <a:rPr lang="en" sz="1400"/>
              <a:t>Tweaking</a:t>
            </a:r>
            <a:r>
              <a:rPr lang="en" sz="1400"/>
              <a:t> the settings took too much time so I wrote my own.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Duplicating code, </a:t>
            </a:r>
            <a:r>
              <a:rPr lang="en" sz="1400"/>
              <a:t>sometimes</a:t>
            </a:r>
            <a:r>
              <a:rPr lang="en" sz="1400"/>
              <a:t> it was just </a:t>
            </a:r>
            <a:r>
              <a:rPr lang="en" sz="1400"/>
              <a:t>necessary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Rewriting code and restarting the app for testing- it would have been nice to be able to have game command line interface where we set things on the fly while debugging &amp; testing.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Using the AABBQuery as a line of sight, if the points are placed correctly it wont fire the </a:t>
            </a:r>
            <a:r>
              <a:rPr lang="en" sz="1400"/>
              <a:t>interrupt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Merge Conflicts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.What I learned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Definitely</a:t>
            </a:r>
            <a:r>
              <a:rPr lang="en"/>
              <a:t> learned more about the libgdx library and box2d.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Collision, </a:t>
            </a:r>
            <a:r>
              <a:rPr lang="en"/>
              <a:t>Ray Casting, and Area Querying interrupts.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save time and are more </a:t>
            </a:r>
            <a:r>
              <a:rPr lang="en"/>
              <a:t>efficient</a:t>
            </a:r>
            <a:r>
              <a:rPr lang="en"/>
              <a:t> than having each </a:t>
            </a:r>
            <a:r>
              <a:rPr lang="en"/>
              <a:t>entity</a:t>
            </a:r>
            <a:r>
              <a:rPr lang="en"/>
              <a:t> looping through a list of entities.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 features of a library before you start writing code, </a:t>
            </a:r>
            <a:r>
              <a:rPr lang="en"/>
              <a:t>reinventing</a:t>
            </a:r>
            <a:r>
              <a:rPr lang="en"/>
              <a:t> the wheel wastes time.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Don’t dispose an object that is in the array you are currently iterating through.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/>
        </p:nvSpPr>
        <p:spPr>
          <a:xfrm>
            <a:off x="2513550" y="1945800"/>
            <a:ext cx="41169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988" y="1041275"/>
            <a:ext cx="6504227" cy="39288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608000" y="97850"/>
            <a:ext cx="79320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About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8" y="194300"/>
            <a:ext cx="80105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775" y="1152475"/>
            <a:ext cx="3231450" cy="17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488" y="1152475"/>
            <a:ext cx="3509750" cy="17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775" y="2989000"/>
            <a:ext cx="3231450" cy="145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7500" y="2989000"/>
            <a:ext cx="3509724" cy="145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75" y="120775"/>
            <a:ext cx="8141550" cy="46187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type="ctrTitle"/>
          </p:nvPr>
        </p:nvSpPr>
        <p:spPr>
          <a:xfrm>
            <a:off x="311700" y="3078675"/>
            <a:ext cx="8520600" cy="6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Demo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170850" y="2175450"/>
            <a:ext cx="2802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 title="Spread -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000" y="247489"/>
            <a:ext cx="6198000" cy="46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311700" y="181700"/>
            <a:ext cx="8520600" cy="10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36650"/>
            <a:ext cx="8839198" cy="98213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56400" y="1313825"/>
            <a:ext cx="8400000" cy="2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LibGDX animation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Split png into array, run through array based on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Graphics designed on Universal LPC Sprite Sheet Generator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311700" y="244600"/>
            <a:ext cx="8520600" cy="9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4975"/>
            <a:ext cx="8451823" cy="20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311700" y="1231900"/>
            <a:ext cx="81624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Multiple coordinate systems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Tables are the underlying data structure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311700" y="209650"/>
            <a:ext cx="8520600" cy="11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Tiled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25255" l="0" r="0" t="32191"/>
          <a:stretch/>
        </p:blipFill>
        <p:spPr>
          <a:xfrm>
            <a:off x="187350" y="2823350"/>
            <a:ext cx="8679900" cy="20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267000" y="1229950"/>
            <a:ext cx="85206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Large sprite sheets and friendly UI make for easy map creation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Layered map files allow easier integration of boundaries for players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