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65" r:id="rId6"/>
    <p:sldId id="267" r:id="rId7"/>
    <p:sldId id="268" r:id="rId8"/>
    <p:sldId id="269" r:id="rId9"/>
    <p:sldId id="266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814374d5_1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814374d5_1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814374d5_1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814374d5_1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814374d5_1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814374d5_1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814374d5_1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814374d5_1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814374d5_1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814374d5_1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41300" y="361900"/>
            <a:ext cx="733000" cy="9855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 a car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Gahima Mbonye, Stephen Chen, Zheqing Li, Miguel Camblor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Santa Clara University. School of Engineering.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Presentation Overview 	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</a:p>
          <a:p>
            <a:pPr indent="-38100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erciali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zation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future improvements </a:t>
            </a:r>
          </a:p>
          <a:p>
            <a:pPr indent="-38100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indent="-381000"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33375" y="167825"/>
            <a:ext cx="719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Features</a:t>
            </a:r>
            <a:endParaRPr sz="22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91" name="Google Shape;91;p18"/>
          <p:cNvSpPr txBox="1"/>
          <p:nvPr/>
        </p:nvSpPr>
        <p:spPr>
          <a:xfrm>
            <a:off x="777675" y="1022075"/>
            <a:ext cx="6912300" cy="3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Auth System (Firebase)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Book Cars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Post Cars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Search Cars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796800" y="1144775"/>
            <a:ext cx="6995400" cy="29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Studio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JS for REST Server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and Google Team Drive for sharing.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Demo.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FC9CE-2656-4EA8-A12C-137DD806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Comercialization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6CB4E-3280-4242-BC72-AA03C4DC6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 for every transaction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407660-3C9F-4567-AE15-8B346D50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68990" y="1963402"/>
            <a:ext cx="1351654" cy="22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4466B-2C40-4EE7-BEA8-D2A8BC5F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DE81B9-0F33-4D63-8B04-83A0BB7AA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Maps integration for 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Ecommerce peer to peer payment.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Rating system for leaser and renter.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86CAC2-5A99-433F-A2C9-F377798D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91" y="962024"/>
            <a:ext cx="976271" cy="9762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A13AB6-EB80-444E-99C3-3B5E1818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46" y="2004771"/>
            <a:ext cx="765759" cy="765759"/>
          </a:xfrm>
          <a:prstGeom prst="rect">
            <a:avLst/>
          </a:prstGeom>
        </p:spPr>
      </p:pic>
      <p:pic>
        <p:nvPicPr>
          <p:cNvPr id="1026" name="Picture 2" descr="Resultado de imagen para rating icon png">
            <a:extLst>
              <a:ext uri="{FF2B5EF4-FFF2-40B4-BE49-F238E27FC236}">
                <a16:creationId xmlns:a16="http://schemas.microsoft.com/office/drawing/2014/main" id="{E4380FBB-65A5-4128-A65F-AFA18A8F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53" y="2485373"/>
            <a:ext cx="1536424" cy="15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84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072EA-3F45-4AA5-B519-5B110F1E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AB250A-1DE1-4EDC-8A46-1A1A3DB69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Car database developed using MySQL and NodeJS REST on AWS.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+mj-lt"/>
              </a:rPr>
              <a:t>This created development challenges compared to using Firebase.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+mj-lt"/>
              </a:rPr>
              <a:t>Done this way to learn backend programming better.</a:t>
            </a:r>
          </a:p>
          <a:p>
            <a:pPr lvl="1"/>
            <a:endParaRPr lang="en-US" sz="1800" dirty="0">
              <a:solidFill>
                <a:schemeClr val="accent1"/>
              </a:solidFill>
              <a:latin typeface="+mj-lt"/>
            </a:endParaRPr>
          </a:p>
          <a:p>
            <a:pPr marL="457200"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en-US" sz="1800" dirty="0">
                <a:solidFill>
                  <a:schemeClr val="accent1"/>
                </a:solidFill>
                <a:latin typeface="+mj-lt"/>
              </a:rPr>
              <a:t>Difficulties in taking pictures and uploading to server using FTP.</a:t>
            </a:r>
          </a:p>
        </p:txBody>
      </p:sp>
    </p:spTree>
    <p:extLst>
      <p:ext uri="{BB962C8B-B14F-4D97-AF65-F5344CB8AC3E}">
        <p14:creationId xmlns:p14="http://schemas.microsoft.com/office/powerpoint/2010/main" val="156748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D3563F-C68D-4E06-AB24-337D6158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139</Words>
  <Application>Microsoft Office PowerPoint</Application>
  <PresentationFormat>Presentación en pantalla (16:9)</PresentationFormat>
  <Paragraphs>43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Spearmint</vt:lpstr>
      <vt:lpstr>Rent a car</vt:lpstr>
      <vt:lpstr>Presentation Overview  </vt:lpstr>
      <vt:lpstr>Presentación de PowerPoint</vt:lpstr>
      <vt:lpstr>Technologies Used</vt:lpstr>
      <vt:lpstr>Demo.</vt:lpstr>
      <vt:lpstr>Comercialization</vt:lpstr>
      <vt:lpstr>Future improvements</vt:lpstr>
      <vt:lpstr>Problems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car</dc:title>
  <cp:lastModifiedBy>mcamblor@tuxum.local</cp:lastModifiedBy>
  <cp:revision>6</cp:revision>
  <dcterms:modified xsi:type="dcterms:W3CDTF">2018-12-03T17:08:03Z</dcterms:modified>
</cp:coreProperties>
</file>