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8"/>
    <p:sldMasterId id="2147483661" r:id="rId9"/>
  </p:sldMasterIdLst>
  <p:notesMasterIdLst>
    <p:notesMasterId r:id="rId6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x="12192000" cy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arget="theme/theme1.xml" Type="http://schemas.openxmlformats.org/officeDocument/2006/relationships/theme"/><Relationship Id="rId10" Target="slides/slide1.xml" Type="http://schemas.openxmlformats.org/officeDocument/2006/relationships/slide"/><Relationship Id="rId11" Target="slides/slide2.xml" Type="http://schemas.openxmlformats.org/officeDocument/2006/relationships/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14" Target="slides/slide5.xml" Type="http://schemas.openxmlformats.org/officeDocument/2006/relationships/slide"/><Relationship Id="rId15" Target="slides/slide6.xml" Type="http://schemas.openxmlformats.org/officeDocument/2006/relationships/slide"/><Relationship Id="rId16" Target="slides/slide7.xml" Type="http://schemas.openxmlformats.org/officeDocument/2006/relationships/slide"/><Relationship Id="rId17" Target="slides/slide8.xml" Type="http://schemas.openxmlformats.org/officeDocument/2006/relationships/slide"/><Relationship Id="rId18" Target="slides/slide9.xml" Type="http://schemas.openxmlformats.org/officeDocument/2006/relationships/slide"/><Relationship Id="rId19" Target="slides/slide10.xml" Type="http://schemas.openxmlformats.org/officeDocument/2006/relationships/slide"/><Relationship Id="rId2" Target="viewProps.xml" Type="http://schemas.openxmlformats.org/officeDocument/2006/relationships/viewProps"/><Relationship Id="rId20" Target="slides/slide11.xml" Type="http://schemas.openxmlformats.org/officeDocument/2006/relationships/slide"/><Relationship Id="rId21" Target="slides/slide12.xml" Type="http://schemas.openxmlformats.org/officeDocument/2006/relationships/slide"/><Relationship Id="rId22" Target="slides/slide13.xml" Type="http://schemas.openxmlformats.org/officeDocument/2006/relationships/slide"/><Relationship Id="rId23" Target="slides/slide14.xml" Type="http://schemas.openxmlformats.org/officeDocument/2006/relationships/slide"/><Relationship Id="rId24" Target="slides/slide15.xml" Type="http://schemas.openxmlformats.org/officeDocument/2006/relationships/slide"/><Relationship Id="rId25" Target="slides/slide16.xml" Type="http://schemas.openxmlformats.org/officeDocument/2006/relationships/slide"/><Relationship Id="rId26" Target="slides/slide17.xml" Type="http://schemas.openxmlformats.org/officeDocument/2006/relationships/slide"/><Relationship Id="rId27" Target="slides/slide18.xml" Type="http://schemas.openxmlformats.org/officeDocument/2006/relationships/slide"/><Relationship Id="rId28" Target="slides/slide19.xml" Type="http://schemas.openxmlformats.org/officeDocument/2006/relationships/slide"/><Relationship Id="rId29" Target="slides/slide20.xml" Type="http://schemas.openxmlformats.org/officeDocument/2006/relationships/slide"/><Relationship Id="rId3" Target="presProps.xml" Type="http://schemas.openxmlformats.org/officeDocument/2006/relationships/presProps"/><Relationship Id="rId30" Target="slides/slide21.xml" Type="http://schemas.openxmlformats.org/officeDocument/2006/relationships/slide"/><Relationship Id="rId31" Target="slides/slide22.xml" Type="http://schemas.openxmlformats.org/officeDocument/2006/relationships/slide"/><Relationship Id="rId32" Target="slides/slide23.xml" Type="http://schemas.openxmlformats.org/officeDocument/2006/relationships/slide"/><Relationship Id="rId33" Target="notesSlides/notesSlide1.xml" Type="http://schemas.openxmlformats.org/officeDocument/2006/relationships/notesSlide"/><Relationship Id="rId34" Target="notesSlides/notesSlide2.xml" Type="http://schemas.openxmlformats.org/officeDocument/2006/relationships/notesSlide"/><Relationship Id="rId35" Target="notesSlides/notesSlide3.xml" Type="http://schemas.openxmlformats.org/officeDocument/2006/relationships/notesSlide"/><Relationship Id="rId36" Target="notesSlides/notesSlide4.xml" Type="http://schemas.openxmlformats.org/officeDocument/2006/relationships/notesSlide"/><Relationship Id="rId37" Target="notesSlides/notesSlide5.xml" Type="http://schemas.openxmlformats.org/officeDocument/2006/relationships/notesSlide"/><Relationship Id="rId38" Target="notesSlides/notesSlide6.xml" Type="http://schemas.openxmlformats.org/officeDocument/2006/relationships/notesSlide"/><Relationship Id="rId39" Target="notesSlides/notesSlide7.xml" Type="http://schemas.openxmlformats.org/officeDocument/2006/relationships/notesSlide"/><Relationship Id="rId4" Target="slideMasters/slideMaster1.xml" Type="http://schemas.openxmlformats.org/officeDocument/2006/relationships/slideMaster"/><Relationship Id="rId6" Target="notesMasters/notesMaster1.xml" Type="http://schemas.openxmlformats.org/officeDocument/2006/relationships/notesMaster"/><Relationship Id="rId7" Target="theme/theme2.xml" Type="http://schemas.openxmlformats.org/officeDocument/2006/relationships/theme"/><Relationship Id="rId8" Target="slideMasters/slideMaster2.xml" Type="http://schemas.openxmlformats.org/officeDocument/2006/relationships/slideMaster"/><Relationship Id="rId9" Target="slideMasters/slideMaster3.xml" Type="http://schemas.openxmlformats.org/officeDocument/2006/relationships/slideMaster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400" b="false" i="false" u="none" strike="noStrike"/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3.xml.rels><?xml version="1.0" encoding="UTF-8" standalone="yes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4.xml.rels><?xml version="1.0" encoding="UTF-8" standalone="yes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5.xml.rels><?xml version="1.0" encoding="UTF-8" standalone="yes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6.xml.rels><?xml version="1.0" encoding="UTF-8" standalone="yes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7.xml.rels><?xml version="1.0" encoding="UTF-8" standalone="yes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8.xml.rels><?xml version="1.0" encoding="UTF-8" standalone="yes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9.xml.rels><?xml version="1.0" encoding="UTF-8" standalone="yes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1.xml.rels><?xml version="1.0" encoding="UTF-8" standalone="yes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2.xml.rels><?xml version="1.0" encoding="UTF-8" standalone="yes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Shape 31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Shape 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Shape 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Shape 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Shape 50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Shape 5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Shape 5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Shape 5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Shape 1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Shape 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Shape 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Shape 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6" type="body" sz="quarter" hasCustomPrompt="true"/>
          </p:nvPr>
        </p:nvSpPr>
        <p:spPr>
          <a:xfrm rot="0" flipH="false" flipV="false">
            <a:off x="1143000" y="841772"/>
            <a:ext cx="6858000" cy="1790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b" lIns="68575" rIns="68575" tIns="34275" bIns="34275"/>
          <a:lstStyle>
            <a:lvl1pPr algn="ctr">
              <a:lnSpc>
                <a:spcPct val="91666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91666"/>
              </a:lnSpc>
            </a:pPr>
            <a:r>
              <a:rPr lang="en-US" b="false" i="false" strike="noStrike" u="none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name="AutoShape 3" id="3"/>
          <p:cNvSpPr/>
          <p:nvPr>
            <p:ph idx="7" type="body" sz="quarter" hasCustomPrompt="true"/>
          </p:nvPr>
        </p:nvSpPr>
        <p:spPr>
          <a:xfrm rot="0" flipH="false" flipV="false">
            <a:off x="1143000" y="2701528"/>
            <a:ext cx="6858000" cy="124182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68575" rIns="68575" tIns="34275" bIns="34275"/>
          <a:lstStyle>
            <a:lvl1pPr algn="ctr">
              <a:lnSpc>
                <a:spcPct val="91666"/>
              </a:lnSpc>
              <a:defRPr sz="18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 marL="95250">
              <a:lnSpc>
                <a:spcPct val="91666"/>
              </a:lnSpc>
            </a:pPr>
            <a:r>
              <a:rPr lang="en-US" b="false" i="false" strike="noStrike" u="non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单击此处添加副标题</a:t>
            </a:r>
          </a:p>
        </p:txBody>
      </p:sp>
      <p:sp>
        <p:nvSpPr>
          <p:cNvPr name="AutoShape 4" id="4"/>
          <p:cNvSpPr/>
          <p:nvPr>
            <p:ph idx="8" type="body" sz="quarter" hasCustomPrompt="true"/>
          </p:nvPr>
        </p:nvSpPr>
        <p:spPr>
          <a:xfrm rot="0" flipH="false" flipV="false">
            <a:off x="6286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l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name="AutoShape 5" id="5"/>
          <p:cNvSpPr/>
          <p:nvPr>
            <p:ph idx="9" type="body" sz="quarter" hasCustomPrompt="true"/>
          </p:nvPr>
        </p:nvSpPr>
        <p:spPr>
          <a:xfrm rot="0" flipH="false" flipV="false">
            <a:off x="3028950" y="4767263"/>
            <a:ext cx="30861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ctr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name="AutoShape 6" id="6"/>
          <p:cNvSpPr/>
          <p:nvPr>
            <p:ph idx="10" type="body" sz="quarter" hasCustomPrompt="true"/>
          </p:nvPr>
        </p:nvSpPr>
        <p:spPr>
          <a:xfrm rot="0" flipH="false" flipV="false">
            <a:off x="64579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r">
              <a:lnSpc>
                <a:spcPct val="100000"/>
              </a:lnSpc>
              <a:defRPr sz="900" b="false" i="false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algn="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11" type="body" sz="quarter" hasCustomPrompt="true"/>
          </p:nvPr>
        </p:nvSpPr>
        <p:spPr>
          <a:xfrm rot="0" flipH="false" flipV="false">
            <a:off x="628650" y="273844"/>
            <a:ext cx="7886700" cy="99417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l">
              <a:lnSpc>
                <a:spcPct val="91666"/>
              </a:lnSpc>
              <a:defRPr sz="33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91666"/>
              </a:lnSpc>
            </a:pPr>
            <a:r>
              <a:rPr lang="en-US" b="false" i="false" strike="noStrike" u="none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name="AutoShape 3" id="3"/>
          <p:cNvSpPr/>
          <p:nvPr>
            <p:ph idx="12" type="body" sz="quarter" hasCustomPrompt="true"/>
          </p:nvPr>
        </p:nvSpPr>
        <p:spPr>
          <a:xfrm rot="0" flipH="false" flipV="false">
            <a:off x="628650" y="1369219"/>
            <a:ext cx="7886700" cy="326350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68575" rIns="68575" tIns="34275" bIns="34275"/>
          <a:lstStyle>
            <a:lvl1pPr algn="l">
              <a:lnSpc>
                <a:spcPct val="91666"/>
              </a:lnSpc>
              <a:defRPr sz="21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 marL="139700">
              <a:lnSpc>
                <a:spcPct val="91666"/>
              </a:lnSpc>
            </a:pPr>
            <a:r>
              <a:rPr lang="en-US" b="false" i="false" strike="noStrike" u="none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name="AutoShape 4" id="4"/>
          <p:cNvSpPr/>
          <p:nvPr>
            <p:ph idx="13" type="body" sz="quarter" hasCustomPrompt="true"/>
          </p:nvPr>
        </p:nvSpPr>
        <p:spPr>
          <a:xfrm rot="0" flipH="false" flipV="false">
            <a:off x="6286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l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name="AutoShape 5" id="5"/>
          <p:cNvSpPr/>
          <p:nvPr>
            <p:ph idx="14" type="body" sz="quarter" hasCustomPrompt="true"/>
          </p:nvPr>
        </p:nvSpPr>
        <p:spPr>
          <a:xfrm rot="0" flipH="false" flipV="false">
            <a:off x="3028950" y="4767263"/>
            <a:ext cx="30861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ctr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name="AutoShape 6" id="6"/>
          <p:cNvSpPr/>
          <p:nvPr>
            <p:ph idx="15" type="body" sz="quarter" hasCustomPrompt="true"/>
          </p:nvPr>
        </p:nvSpPr>
        <p:spPr>
          <a:xfrm rot="0" flipH="false" flipV="false">
            <a:off x="64579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r">
              <a:lnSpc>
                <a:spcPct val="100000"/>
              </a:lnSpc>
              <a:defRPr sz="900" b="false" i="false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algn="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16" type="body" sz="quarter" hasCustomPrompt="true"/>
          </p:nvPr>
        </p:nvSpPr>
        <p:spPr>
          <a:xfrm rot="0" flipH="false" flipV="false">
            <a:off x="623888" y="1282304"/>
            <a:ext cx="7886700" cy="213955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b" lIns="68575" rIns="68575" tIns="34275" bIns="34275"/>
          <a:lstStyle>
            <a:lvl1pPr algn="l">
              <a:lnSpc>
                <a:spcPct val="91666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91666"/>
              </a:lnSpc>
            </a:pPr>
            <a:r>
              <a:rPr lang="en-US" b="false" i="false" strike="noStrike" u="none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name="AutoShape 3" id="3"/>
          <p:cNvSpPr/>
          <p:nvPr>
            <p:ph idx="17" type="body" sz="quarter" hasCustomPrompt="true"/>
          </p:nvPr>
        </p:nvSpPr>
        <p:spPr>
          <a:xfrm rot="0" flipH="false" flipV="false">
            <a:off x="623888" y="3442097"/>
            <a:ext cx="7886700" cy="112514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68575" rIns="68575" tIns="34275" bIns="34275"/>
          <a:lstStyle>
            <a:lvl1pPr algn="l">
              <a:lnSpc>
                <a:spcPct val="91666"/>
              </a:lnSpc>
              <a:defRPr sz="18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 marL="228600">
              <a:lnSpc>
                <a:spcPct val="91666"/>
              </a:lnSpc>
            </a:pPr>
            <a:r>
              <a:rPr lang="en-US" b="false" i="false" strike="noStrike" u="none"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name="AutoShape 4" id="4"/>
          <p:cNvSpPr/>
          <p:nvPr>
            <p:ph idx="18" type="body" sz="quarter" hasCustomPrompt="true"/>
          </p:nvPr>
        </p:nvSpPr>
        <p:spPr>
          <a:xfrm rot="0" flipH="false" flipV="false">
            <a:off x="6286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l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name="AutoShape 5" id="5"/>
          <p:cNvSpPr/>
          <p:nvPr>
            <p:ph idx="19" type="body" sz="quarter" hasCustomPrompt="true"/>
          </p:nvPr>
        </p:nvSpPr>
        <p:spPr>
          <a:xfrm rot="0" flipH="false" flipV="false">
            <a:off x="3028950" y="4767263"/>
            <a:ext cx="30861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ctr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name="AutoShape 6" id="6"/>
          <p:cNvSpPr/>
          <p:nvPr>
            <p:ph idx="20" type="body" sz="quarter" hasCustomPrompt="true"/>
          </p:nvPr>
        </p:nvSpPr>
        <p:spPr>
          <a:xfrm rot="0" flipH="false" flipV="false">
            <a:off x="64579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r">
              <a:lnSpc>
                <a:spcPct val="100000"/>
              </a:lnSpc>
              <a:defRPr sz="900" b="false" i="false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algn="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1" type="body" sz="quarter" hasCustomPrompt="true"/>
          </p:nvPr>
        </p:nvSpPr>
        <p:spPr>
          <a:xfrm rot="0" flipH="false" flipV="false">
            <a:off x="628650" y="273844"/>
            <a:ext cx="7886700" cy="99417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l">
              <a:lnSpc>
                <a:spcPct val="91666"/>
              </a:lnSpc>
              <a:defRPr sz="33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91666"/>
              </a:lnSpc>
            </a:pPr>
            <a:r>
              <a:rPr lang="en-US" b="false" i="false" strike="noStrike" u="none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name="AutoShape 3" id="3"/>
          <p:cNvSpPr/>
          <p:nvPr>
            <p:ph idx="22" type="body" sz="quarter" hasCustomPrompt="true"/>
          </p:nvPr>
        </p:nvSpPr>
        <p:spPr>
          <a:xfrm rot="0" flipH="false" flipV="false">
            <a:off x="628650" y="1369219"/>
            <a:ext cx="3886200" cy="326350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68575" rIns="68575" tIns="34275" bIns="34275"/>
          <a:lstStyle>
            <a:lvl1pPr algn="l">
              <a:lnSpc>
                <a:spcPct val="91666"/>
              </a:lnSpc>
              <a:defRPr sz="21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 marL="139700">
              <a:lnSpc>
                <a:spcPct val="91666"/>
              </a:lnSpc>
            </a:pPr>
            <a:r>
              <a:rPr lang="en-US" b="false" i="false" strike="noStrike" u="none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name="AutoShape 4" id="4"/>
          <p:cNvSpPr/>
          <p:nvPr>
            <p:ph idx="23" type="body" sz="quarter" hasCustomPrompt="true"/>
          </p:nvPr>
        </p:nvSpPr>
        <p:spPr>
          <a:xfrm rot="0" flipH="false" flipV="false">
            <a:off x="4629150" y="1369219"/>
            <a:ext cx="3886200" cy="326350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68575" rIns="68575" tIns="34275" bIns="34275"/>
          <a:lstStyle>
            <a:lvl1pPr algn="l">
              <a:lnSpc>
                <a:spcPct val="91666"/>
              </a:lnSpc>
              <a:defRPr sz="21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 marL="139700">
              <a:lnSpc>
                <a:spcPct val="91666"/>
              </a:lnSpc>
            </a:pPr>
            <a:r>
              <a:rPr lang="en-US" b="false" i="false" strike="noStrike" u="none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name="AutoShape 5" id="5"/>
          <p:cNvSpPr/>
          <p:nvPr>
            <p:ph idx="24" type="body" sz="quarter" hasCustomPrompt="true"/>
          </p:nvPr>
        </p:nvSpPr>
        <p:spPr>
          <a:xfrm rot="0" flipH="false" flipV="false">
            <a:off x="6286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l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name="AutoShape 6" id="6"/>
          <p:cNvSpPr/>
          <p:nvPr>
            <p:ph idx="25" type="body" sz="quarter" hasCustomPrompt="true"/>
          </p:nvPr>
        </p:nvSpPr>
        <p:spPr>
          <a:xfrm rot="0" flipH="false" flipV="false">
            <a:off x="3028950" y="4767263"/>
            <a:ext cx="30861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ctr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name="AutoShape 7" id="7"/>
          <p:cNvSpPr/>
          <p:nvPr>
            <p:ph idx="26" type="body" sz="quarter" hasCustomPrompt="true"/>
          </p:nvPr>
        </p:nvSpPr>
        <p:spPr>
          <a:xfrm rot="0" flipH="false" flipV="false">
            <a:off x="64579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r">
              <a:lnSpc>
                <a:spcPct val="100000"/>
              </a:lnSpc>
              <a:defRPr sz="900" b="false" i="false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algn="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7" type="body" sz="quarter" hasCustomPrompt="true"/>
          </p:nvPr>
        </p:nvSpPr>
        <p:spPr>
          <a:xfrm rot="0" flipH="false" flipV="false">
            <a:off x="629841" y="273844"/>
            <a:ext cx="7886700" cy="99417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l">
              <a:lnSpc>
                <a:spcPct val="91666"/>
              </a:lnSpc>
              <a:defRPr sz="33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91666"/>
              </a:lnSpc>
            </a:pPr>
            <a:r>
              <a:rPr lang="en-US" b="false" i="false" strike="noStrike" u="none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name="AutoShape 3" id="3"/>
          <p:cNvSpPr/>
          <p:nvPr>
            <p:ph idx="28" type="body" sz="quarter" hasCustomPrompt="true"/>
          </p:nvPr>
        </p:nvSpPr>
        <p:spPr>
          <a:xfrm rot="0" flipH="false" flipV="false">
            <a:off x="629841" y="1260872"/>
            <a:ext cx="3868340" cy="61793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b" lIns="68575" rIns="68575" tIns="34275" bIns="34275"/>
          <a:lstStyle>
            <a:lvl1pPr algn="l">
              <a:lnSpc>
                <a:spcPct val="91666"/>
              </a:lnSpc>
              <a:defRPr sz="18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 marL="228600">
              <a:lnSpc>
                <a:spcPct val="91666"/>
              </a:lnSpc>
            </a:pPr>
            <a:r>
              <a:rPr lang="en-US" b="true" i="false" strike="noStrike" u="non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name="AutoShape 4" id="4"/>
          <p:cNvSpPr/>
          <p:nvPr>
            <p:ph idx="29" type="body" sz="quarter" hasCustomPrompt="true"/>
          </p:nvPr>
        </p:nvSpPr>
        <p:spPr>
          <a:xfrm rot="0" flipH="false" flipV="false">
            <a:off x="629841" y="1878806"/>
            <a:ext cx="3868340" cy="276344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68575" rIns="68575" tIns="34275" bIns="34275"/>
          <a:lstStyle>
            <a:lvl1pPr algn="l">
              <a:lnSpc>
                <a:spcPct val="91666"/>
              </a:lnSpc>
              <a:defRPr sz="21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 marL="139700">
              <a:lnSpc>
                <a:spcPct val="91666"/>
              </a:lnSpc>
            </a:pPr>
            <a:r>
              <a:rPr lang="en-US" b="false" i="false" strike="noStrike" u="none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name="AutoShape 5" id="5"/>
          <p:cNvSpPr/>
          <p:nvPr>
            <p:ph idx="30" type="body" sz="quarter" hasCustomPrompt="true"/>
          </p:nvPr>
        </p:nvSpPr>
        <p:spPr>
          <a:xfrm rot="0" flipH="false" flipV="false">
            <a:off x="4629150" y="1260872"/>
            <a:ext cx="3887391" cy="61793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b" lIns="68575" rIns="68575" tIns="34275" bIns="34275"/>
          <a:lstStyle>
            <a:lvl1pPr algn="l">
              <a:lnSpc>
                <a:spcPct val="91666"/>
              </a:lnSpc>
              <a:defRPr sz="18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 marL="228600">
              <a:lnSpc>
                <a:spcPct val="91666"/>
              </a:lnSpc>
            </a:pPr>
            <a:r>
              <a:rPr lang="en-US" b="true" i="false" strike="noStrike" u="non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name="AutoShape 6" id="6"/>
          <p:cNvSpPr/>
          <p:nvPr>
            <p:ph idx="31" type="body" sz="quarter" hasCustomPrompt="true"/>
          </p:nvPr>
        </p:nvSpPr>
        <p:spPr>
          <a:xfrm rot="0" flipH="false" flipV="false">
            <a:off x="4629150" y="1878806"/>
            <a:ext cx="3887391" cy="276344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68575" rIns="68575" tIns="34275" bIns="34275"/>
          <a:lstStyle>
            <a:lvl1pPr algn="l">
              <a:lnSpc>
                <a:spcPct val="91666"/>
              </a:lnSpc>
              <a:defRPr sz="21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 marL="139700">
              <a:lnSpc>
                <a:spcPct val="91666"/>
              </a:lnSpc>
            </a:pPr>
            <a:r>
              <a:rPr lang="en-US" b="false" i="false" strike="noStrike" u="none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name="AutoShape 7" id="7"/>
          <p:cNvSpPr/>
          <p:nvPr>
            <p:ph idx="32" type="body" sz="quarter" hasCustomPrompt="true"/>
          </p:nvPr>
        </p:nvSpPr>
        <p:spPr>
          <a:xfrm rot="0" flipH="false" flipV="false">
            <a:off x="6286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l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name="AutoShape 8" id="8"/>
          <p:cNvSpPr/>
          <p:nvPr>
            <p:ph idx="33" type="body" sz="quarter" hasCustomPrompt="true"/>
          </p:nvPr>
        </p:nvSpPr>
        <p:spPr>
          <a:xfrm rot="0" flipH="false" flipV="false">
            <a:off x="3028950" y="4767263"/>
            <a:ext cx="30861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ctr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name="AutoShape 9" id="9"/>
          <p:cNvSpPr/>
          <p:nvPr>
            <p:ph idx="34" type="body" sz="quarter" hasCustomPrompt="true"/>
          </p:nvPr>
        </p:nvSpPr>
        <p:spPr>
          <a:xfrm rot="0" flipH="false" flipV="false">
            <a:off x="64579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r">
              <a:lnSpc>
                <a:spcPct val="100000"/>
              </a:lnSpc>
              <a:defRPr sz="900" b="false" i="false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algn="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5" type="body" sz="quarter" hasCustomPrompt="true"/>
          </p:nvPr>
        </p:nvSpPr>
        <p:spPr>
          <a:xfrm rot="0" flipH="false" flipV="false">
            <a:off x="628650" y="273844"/>
            <a:ext cx="7886700" cy="99417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l">
              <a:lnSpc>
                <a:spcPct val="91666"/>
              </a:lnSpc>
              <a:defRPr sz="33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91666"/>
              </a:lnSpc>
            </a:pPr>
            <a:r>
              <a:rPr lang="en-US" b="false" i="false" strike="noStrike" u="none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name="AutoShape 3" id="3"/>
          <p:cNvSpPr/>
          <p:nvPr>
            <p:ph idx="36" type="body" sz="quarter" hasCustomPrompt="true"/>
          </p:nvPr>
        </p:nvSpPr>
        <p:spPr>
          <a:xfrm rot="0" flipH="false" flipV="false">
            <a:off x="6286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l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name="AutoShape 4" id="4"/>
          <p:cNvSpPr/>
          <p:nvPr>
            <p:ph idx="37" type="body" sz="quarter" hasCustomPrompt="true"/>
          </p:nvPr>
        </p:nvSpPr>
        <p:spPr>
          <a:xfrm rot="0" flipH="false" flipV="false">
            <a:off x="3028950" y="4767263"/>
            <a:ext cx="30861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ctr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name="AutoShape 5" id="5"/>
          <p:cNvSpPr/>
          <p:nvPr>
            <p:ph idx="38" type="body" sz="quarter" hasCustomPrompt="true"/>
          </p:nvPr>
        </p:nvSpPr>
        <p:spPr>
          <a:xfrm rot="0" flipH="false" flipV="false">
            <a:off x="64579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r">
              <a:lnSpc>
                <a:spcPct val="100000"/>
              </a:lnSpc>
              <a:defRPr sz="900" b="false" i="false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algn="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9" type="body" sz="quarter" hasCustomPrompt="true"/>
          </p:nvPr>
        </p:nvSpPr>
        <p:spPr>
          <a:xfrm rot="0" flipH="false" flipV="false">
            <a:off x="6286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l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name="AutoShape 3" id="3"/>
          <p:cNvSpPr/>
          <p:nvPr>
            <p:ph idx="40" type="body" sz="quarter" hasCustomPrompt="true"/>
          </p:nvPr>
        </p:nvSpPr>
        <p:spPr>
          <a:xfrm rot="0" flipH="false" flipV="false">
            <a:off x="3028950" y="4767263"/>
            <a:ext cx="30861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ctr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name="AutoShape 4" id="4"/>
          <p:cNvSpPr/>
          <p:nvPr>
            <p:ph idx="41" type="body" sz="quarter" hasCustomPrompt="true"/>
          </p:nvPr>
        </p:nvSpPr>
        <p:spPr>
          <a:xfrm rot="0" flipH="false" flipV="false">
            <a:off x="64579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r">
              <a:lnSpc>
                <a:spcPct val="100000"/>
              </a:lnSpc>
              <a:defRPr sz="900" b="false" i="false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algn="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42" type="body" sz="quarter" hasCustomPrompt="true"/>
          </p:nvPr>
        </p:nvSpPr>
        <p:spPr>
          <a:xfrm rot="0" flipH="false" flipV="false">
            <a:off x="629841" y="342900"/>
            <a:ext cx="2949178" cy="12001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b" lIns="68575" rIns="68575" tIns="34275" bIns="34275"/>
          <a:lstStyle>
            <a:lvl1pPr algn="l">
              <a:lnSpc>
                <a:spcPct val="91666"/>
              </a:lnSpc>
              <a:defRPr sz="2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91666"/>
              </a:lnSpc>
            </a:pPr>
            <a:r>
              <a:rPr lang="en-US" b="false" i="false" strike="noStrike" u="none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name="AutoShape 3" id="3"/>
          <p:cNvSpPr/>
          <p:nvPr>
            <p:ph idx="43" type="body" sz="quarter" hasCustomPrompt="true"/>
          </p:nvPr>
        </p:nvSpPr>
        <p:spPr>
          <a:xfrm rot="0" flipH="false" flipV="false">
            <a:off x="3887391" y="740569"/>
            <a:ext cx="4629150" cy="365521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68575" rIns="68575" tIns="34275" bIns="34275"/>
          <a:lstStyle>
            <a:lvl1pPr algn="l">
              <a:lnSpc>
                <a:spcPct val="91666"/>
              </a:lnSpc>
              <a:defRPr sz="24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 marL="76200">
              <a:lnSpc>
                <a:spcPct val="91666"/>
              </a:lnSpc>
            </a:pPr>
            <a:r>
              <a:rPr lang="en-US" b="false" i="false" strike="noStrike" u="none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name="AutoShape 4" id="4"/>
          <p:cNvSpPr/>
          <p:nvPr>
            <p:ph idx="44" type="body" sz="quarter" hasCustomPrompt="true"/>
          </p:nvPr>
        </p:nvSpPr>
        <p:spPr>
          <a:xfrm rot="0" flipH="false" flipV="false">
            <a:off x="629841" y="1543050"/>
            <a:ext cx="2949178" cy="285869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68575" rIns="68575" tIns="34275" bIns="34275"/>
          <a:lstStyle>
            <a:lvl1pPr algn="l">
              <a:lnSpc>
                <a:spcPct val="91666"/>
              </a:lnSpc>
              <a:defRPr sz="12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 marL="228600">
              <a:lnSpc>
                <a:spcPct val="91666"/>
              </a:lnSpc>
            </a:pPr>
            <a:r>
              <a:rPr lang="en-US" b="false" i="false" strike="noStrike" u="non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name="AutoShape 5" id="5"/>
          <p:cNvSpPr/>
          <p:nvPr>
            <p:ph idx="45" type="body" sz="quarter" hasCustomPrompt="true"/>
          </p:nvPr>
        </p:nvSpPr>
        <p:spPr>
          <a:xfrm rot="0" flipH="false" flipV="false">
            <a:off x="6286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l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name="AutoShape 6" id="6"/>
          <p:cNvSpPr/>
          <p:nvPr>
            <p:ph idx="46" type="body" sz="quarter" hasCustomPrompt="true"/>
          </p:nvPr>
        </p:nvSpPr>
        <p:spPr>
          <a:xfrm rot="0" flipH="false" flipV="false">
            <a:off x="3028950" y="4767263"/>
            <a:ext cx="30861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ctr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name="AutoShape 7" id="7"/>
          <p:cNvSpPr/>
          <p:nvPr>
            <p:ph idx="47" type="body" sz="quarter" hasCustomPrompt="true"/>
          </p:nvPr>
        </p:nvSpPr>
        <p:spPr>
          <a:xfrm rot="0" flipH="false" flipV="false">
            <a:off x="64579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r">
              <a:lnSpc>
                <a:spcPct val="100000"/>
              </a:lnSpc>
              <a:defRPr sz="900" b="false" i="false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algn="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Shape 5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Shape 5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Shape 5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Shape 5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48" type="body" sz="quarter" hasCustomPrompt="true"/>
          </p:nvPr>
        </p:nvSpPr>
        <p:spPr>
          <a:xfrm rot="0" flipH="false" flipV="false">
            <a:off x="629841" y="342900"/>
            <a:ext cx="2949178" cy="12001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b" lIns="68575" rIns="68575" tIns="34275" bIns="34275"/>
          <a:lstStyle>
            <a:lvl1pPr algn="l">
              <a:lnSpc>
                <a:spcPct val="91666"/>
              </a:lnSpc>
              <a:defRPr sz="2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91666"/>
              </a:lnSpc>
            </a:pPr>
            <a:r>
              <a:rPr lang="en-US" b="false" i="false" strike="noStrike" u="none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name="AutoShape 3" id="3"/>
          <p:cNvSpPr/>
          <p:nvPr>
            <p:ph idx="49" type="pic" sz="quarter"/>
          </p:nvPr>
        </p:nvSpPr>
        <p:spPr>
          <a:xfrm rot="0" flipH="false" flipV="false">
            <a:off x="3887391" y="740569"/>
            <a:ext cx="4629150" cy="365521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4" id="4"/>
          <p:cNvSpPr/>
          <p:nvPr>
            <p:ph idx="50" type="body" sz="quarter" hasCustomPrompt="true"/>
          </p:nvPr>
        </p:nvSpPr>
        <p:spPr>
          <a:xfrm rot="0" flipH="false" flipV="false">
            <a:off x="629841" y="1543050"/>
            <a:ext cx="2949178" cy="285869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68575" rIns="68575" tIns="34275" bIns="34275"/>
          <a:lstStyle>
            <a:lvl1pPr algn="l">
              <a:lnSpc>
                <a:spcPct val="91666"/>
              </a:lnSpc>
              <a:defRPr sz="12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 marL="228600">
              <a:lnSpc>
                <a:spcPct val="91666"/>
              </a:lnSpc>
            </a:pPr>
            <a:r>
              <a:rPr lang="en-US" b="false" i="false" strike="noStrike" u="non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name="AutoShape 5" id="5"/>
          <p:cNvSpPr/>
          <p:nvPr>
            <p:ph idx="51" type="body" sz="quarter" hasCustomPrompt="true"/>
          </p:nvPr>
        </p:nvSpPr>
        <p:spPr>
          <a:xfrm rot="0" flipH="false" flipV="false">
            <a:off x="6286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l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name="AutoShape 6" id="6"/>
          <p:cNvSpPr/>
          <p:nvPr>
            <p:ph idx="52" type="body" sz="quarter" hasCustomPrompt="true"/>
          </p:nvPr>
        </p:nvSpPr>
        <p:spPr>
          <a:xfrm rot="0" flipH="false" flipV="false">
            <a:off x="3028950" y="4767263"/>
            <a:ext cx="30861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ctr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name="AutoShape 7" id="7"/>
          <p:cNvSpPr/>
          <p:nvPr>
            <p:ph idx="53" type="body" sz="quarter" hasCustomPrompt="true"/>
          </p:nvPr>
        </p:nvSpPr>
        <p:spPr>
          <a:xfrm rot="0" flipH="false" flipV="false">
            <a:off x="64579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r">
              <a:lnSpc>
                <a:spcPct val="100000"/>
              </a:lnSpc>
              <a:defRPr sz="900" b="false" i="false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algn="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54" type="body" sz="quarter" hasCustomPrompt="true"/>
          </p:nvPr>
        </p:nvSpPr>
        <p:spPr>
          <a:xfrm rot="0" flipH="false" flipV="false">
            <a:off x="628650" y="273844"/>
            <a:ext cx="7886700" cy="99417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l">
              <a:lnSpc>
                <a:spcPct val="91666"/>
              </a:lnSpc>
              <a:defRPr sz="33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91666"/>
              </a:lnSpc>
            </a:pPr>
            <a:r>
              <a:rPr lang="en-US" b="false" i="false" strike="noStrike" u="none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name="AutoShape 3" id="3"/>
          <p:cNvSpPr/>
          <p:nvPr>
            <p:ph idx="55" type="body" sz="quarter" hasCustomPrompt="true"/>
          </p:nvPr>
        </p:nvSpPr>
        <p:spPr>
          <a:xfrm rot="5400000" flipH="false" flipV="false">
            <a:off x="2940248" y="-942379"/>
            <a:ext cx="3263504" cy="788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68575" rIns="68575" tIns="34275" bIns="34275"/>
          <a:lstStyle>
            <a:lvl1pPr algn="l">
              <a:lnSpc>
                <a:spcPct val="91666"/>
              </a:lnSpc>
              <a:defRPr sz="21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 marL="139700">
              <a:lnSpc>
                <a:spcPct val="91666"/>
              </a:lnSpc>
            </a:pPr>
            <a:r>
              <a:rPr lang="en-US" b="false" i="false" strike="noStrike" u="none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name="AutoShape 4" id="4"/>
          <p:cNvSpPr/>
          <p:nvPr>
            <p:ph idx="56" type="body" sz="quarter" hasCustomPrompt="true"/>
          </p:nvPr>
        </p:nvSpPr>
        <p:spPr>
          <a:xfrm rot="0" flipH="false" flipV="false">
            <a:off x="6286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l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name="AutoShape 5" id="5"/>
          <p:cNvSpPr/>
          <p:nvPr>
            <p:ph idx="57" type="body" sz="quarter" hasCustomPrompt="true"/>
          </p:nvPr>
        </p:nvSpPr>
        <p:spPr>
          <a:xfrm rot="0" flipH="false" flipV="false">
            <a:off x="3028950" y="4767263"/>
            <a:ext cx="30861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ctr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name="AutoShape 6" id="6"/>
          <p:cNvSpPr/>
          <p:nvPr>
            <p:ph idx="58" type="body" sz="quarter" hasCustomPrompt="true"/>
          </p:nvPr>
        </p:nvSpPr>
        <p:spPr>
          <a:xfrm rot="0" flipH="false" flipV="false">
            <a:off x="64579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r">
              <a:lnSpc>
                <a:spcPct val="100000"/>
              </a:lnSpc>
              <a:defRPr sz="900" b="false" i="false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algn="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59" type="body" sz="quarter" hasCustomPrompt="true"/>
          </p:nvPr>
        </p:nvSpPr>
        <p:spPr>
          <a:xfrm rot="5400000" flipH="false" flipV="false">
            <a:off x="5350073" y="1467445"/>
            <a:ext cx="4358879" cy="197167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l">
              <a:lnSpc>
                <a:spcPct val="91666"/>
              </a:lnSpc>
              <a:defRPr sz="33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91666"/>
              </a:lnSpc>
            </a:pPr>
            <a:r>
              <a:rPr lang="en-US" b="false" i="false" strike="noStrike" u="none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name="AutoShape 3" id="3"/>
          <p:cNvSpPr/>
          <p:nvPr>
            <p:ph idx="60" type="body" sz="quarter" hasCustomPrompt="true"/>
          </p:nvPr>
        </p:nvSpPr>
        <p:spPr>
          <a:xfrm rot="5400000" flipH="false" flipV="false">
            <a:off x="1349573" y="-447080"/>
            <a:ext cx="4358879" cy="58007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68575" rIns="68575" tIns="34275" bIns="34275"/>
          <a:lstStyle>
            <a:lvl1pPr algn="l">
              <a:lnSpc>
                <a:spcPct val="91666"/>
              </a:lnSpc>
              <a:defRPr sz="21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 marL="139700">
              <a:lnSpc>
                <a:spcPct val="91666"/>
              </a:lnSpc>
            </a:pPr>
            <a:r>
              <a:rPr lang="en-US" b="false" i="false" strike="noStrike" u="none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name="AutoShape 4" id="4"/>
          <p:cNvSpPr/>
          <p:nvPr>
            <p:ph idx="61" type="body" sz="quarter" hasCustomPrompt="true"/>
          </p:nvPr>
        </p:nvSpPr>
        <p:spPr>
          <a:xfrm rot="0" flipH="false" flipV="false">
            <a:off x="6286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l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name="AutoShape 5" id="5"/>
          <p:cNvSpPr/>
          <p:nvPr>
            <p:ph idx="62" type="body" sz="quarter" hasCustomPrompt="true"/>
          </p:nvPr>
        </p:nvSpPr>
        <p:spPr>
          <a:xfrm rot="0" flipH="false" flipV="false">
            <a:off x="3028950" y="4767263"/>
            <a:ext cx="30861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ctr">
              <a:lnSpc>
                <a:spcPct val="100000"/>
              </a:lnSpc>
              <a:defRPr sz="9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name="AutoShape 6" id="6"/>
          <p:cNvSpPr/>
          <p:nvPr>
            <p:ph idx="63" type="body" sz="quarter" hasCustomPrompt="true"/>
          </p:nvPr>
        </p:nvSpPr>
        <p:spPr>
          <a:xfrm rot="0" flipH="false" flipV="false">
            <a:off x="6457950" y="4767263"/>
            <a:ext cx="2057400" cy="2738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8575" rIns="68575" tIns="34275" bIns="34275"/>
          <a:lstStyle>
            <a:lvl1pPr algn="r">
              <a:lnSpc>
                <a:spcPct val="100000"/>
              </a:lnSpc>
              <a:defRPr sz="900" b="false" i="false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algn="r" indent="0">
              <a:lnSpc>
                <a:spcPct val="100000"/>
              </a:lnSpc>
            </a:pPr>
            <a:r>
              <a:rPr lang="en-US" b="false" i="false" strike="noStrike" u="none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64" type="body" sz="quarter" hasCustomPrompt="true"/>
          </p:nvPr>
        </p:nvSpPr>
        <p:spPr>
          <a:xfrm rot="0" flipH="false" flipV="false">
            <a:off x="1155700" y="2825750"/>
            <a:ext cx="9880600" cy="10033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ctr">
              <a:lnSpc>
                <a:spcPct val="116666"/>
              </a:lnSpc>
              <a:defRPr sz="54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16666"/>
              </a:lnSpc>
            </a:pPr>
            <a:r>
              <a:rPr lang="en-US" b="true" i="false" strike="noStrike" u="none" sz="54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65" type="body" sz="quarter" hasCustomPrompt="true"/>
          </p:nvPr>
        </p:nvSpPr>
        <p:spPr>
          <a:xfrm rot="0" flipH="false" flipV="false">
            <a:off x="635000" y="787400"/>
            <a:ext cx="5256743" cy="14859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38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8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3" id="3"/>
          <p:cNvSpPr/>
          <p:nvPr>
            <p:ph idx="66" type="body" sz="quarter" hasCustomPrompt="true"/>
          </p:nvPr>
        </p:nvSpPr>
        <p:spPr>
          <a:xfrm rot="0" flipH="false" flipV="false">
            <a:off x="5891743" y="845441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01</a:t>
            </a:r>
          </a:p>
        </p:txBody>
      </p:sp>
      <p:sp>
        <p:nvSpPr>
          <p:cNvPr name="AutoShape 4" id="4"/>
          <p:cNvSpPr/>
          <p:nvPr>
            <p:ph idx="67" type="body" sz="quarter" hasCustomPrompt="true"/>
          </p:nvPr>
        </p:nvSpPr>
        <p:spPr>
          <a:xfrm rot="0" flipH="false" flipV="false">
            <a:off x="5891743" y="232892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02</a:t>
            </a:r>
          </a:p>
        </p:txBody>
      </p:sp>
      <p:sp>
        <p:nvSpPr>
          <p:cNvPr name="AutoShape 5" id="5"/>
          <p:cNvSpPr/>
          <p:nvPr>
            <p:ph idx="68" type="body" sz="quarter" hasCustomPrompt="true"/>
          </p:nvPr>
        </p:nvSpPr>
        <p:spPr>
          <a:xfrm rot="0" flipH="false" flipV="false">
            <a:off x="5891743" y="3764257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03</a:t>
            </a:r>
          </a:p>
        </p:txBody>
      </p:sp>
      <p:sp>
        <p:nvSpPr>
          <p:cNvPr name="AutoShape 6" id="6"/>
          <p:cNvSpPr/>
          <p:nvPr>
            <p:ph idx="69" type="body" sz="quarter" hasCustomPrompt="true"/>
          </p:nvPr>
        </p:nvSpPr>
        <p:spPr>
          <a:xfrm rot="0" flipH="false" flipV="false">
            <a:off x="5891743" y="522090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04</a:t>
            </a:r>
          </a:p>
        </p:txBody>
      </p:sp>
      <p:sp>
        <p:nvSpPr>
          <p:cNvPr name="AutoShape 7" id="7"/>
          <p:cNvSpPr/>
          <p:nvPr>
            <p:ph idx="70" type="body" sz="quarter" hasCustomPrompt="true"/>
          </p:nvPr>
        </p:nvSpPr>
        <p:spPr>
          <a:xfrm rot="0" flipH="false" flipV="false">
            <a:off x="6788086" y="1240031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1400">
                <a:solidFill>
                  <a:srgbClr val="9B9EA2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8" id="8"/>
          <p:cNvSpPr/>
          <p:nvPr>
            <p:ph idx="71" type="body" sz="quarter" hasCustomPrompt="true"/>
          </p:nvPr>
        </p:nvSpPr>
        <p:spPr>
          <a:xfrm rot="0" flipH="false" flipV="false">
            <a:off x="6788086" y="2704466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1400">
                <a:solidFill>
                  <a:srgbClr val="9B9EA2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9" id="9"/>
          <p:cNvSpPr/>
          <p:nvPr>
            <p:ph idx="72" type="body" sz="quarter" hasCustomPrompt="true"/>
          </p:nvPr>
        </p:nvSpPr>
        <p:spPr>
          <a:xfrm rot="0" flipH="false" flipV="false">
            <a:off x="6788086" y="4139797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1400">
                <a:solidFill>
                  <a:srgbClr val="9B9EA2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10" id="10"/>
          <p:cNvSpPr/>
          <p:nvPr>
            <p:ph idx="73" type="body" sz="quarter" hasCustomPrompt="true"/>
          </p:nvPr>
        </p:nvSpPr>
        <p:spPr>
          <a:xfrm rot="0" flipH="false" flipV="false">
            <a:off x="6788086" y="5575129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1400">
                <a:solidFill>
                  <a:srgbClr val="9B9EA2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11" id="11"/>
          <p:cNvSpPr/>
          <p:nvPr>
            <p:ph idx="74" type="body" sz="quarter" hasCustomPrompt="true"/>
          </p:nvPr>
        </p:nvSpPr>
        <p:spPr>
          <a:xfrm rot="0" flipH="false" flipV="false">
            <a:off x="6788086" y="5150165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12" id="12"/>
          <p:cNvSpPr/>
          <p:nvPr>
            <p:ph idx="75" type="body" sz="quarter" hasCustomPrompt="true"/>
          </p:nvPr>
        </p:nvSpPr>
        <p:spPr>
          <a:xfrm rot="0" flipH="false" flipV="false">
            <a:off x="6788086" y="796018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13" id="13"/>
          <p:cNvSpPr/>
          <p:nvPr>
            <p:ph idx="76" type="body" sz="quarter" hasCustomPrompt="true"/>
          </p:nvPr>
        </p:nvSpPr>
        <p:spPr>
          <a:xfrm rot="0" flipH="false" flipV="false">
            <a:off x="6788086" y="2279503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14" id="14"/>
          <p:cNvSpPr/>
          <p:nvPr>
            <p:ph idx="77" type="body" sz="quarter" hasCustomPrompt="true"/>
          </p:nvPr>
        </p:nvSpPr>
        <p:spPr>
          <a:xfrm rot="0" flipH="false" flipV="false">
            <a:off x="6788086" y="3714834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name="Connector 2" id="2"/>
          <p:cNvCxnSpPr/>
          <p:nvPr/>
        </p:nvCxnSpPr>
        <p:spPr>
          <a:xfrm rot="5399999" flipH="false" flipV="true">
            <a:off x="5672879" y="5482375"/>
            <a:ext cx="863600" cy="12700"/>
          </a:xfrm>
          <a:prstGeom prst="straightConnector1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name="AutoShape 3" id="3"/>
          <p:cNvSpPr/>
          <p:nvPr>
            <p:ph idx="78" type="body" sz="quarter" hasCustomPrompt="true"/>
          </p:nvPr>
        </p:nvSpPr>
        <p:spPr>
          <a:xfrm rot="0" flipH="false" flipV="false">
            <a:off x="6316558" y="4904525"/>
            <a:ext cx="5125239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4" id="4"/>
          <p:cNvSpPr/>
          <p:nvPr>
            <p:ph idx="79" type="body" sz="quarter" hasCustomPrompt="true"/>
          </p:nvPr>
        </p:nvSpPr>
        <p:spPr>
          <a:xfrm rot="0" flipH="false" flipV="false">
            <a:off x="635000" y="4853725"/>
            <a:ext cx="5257800" cy="635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32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5" id="5"/>
          <p:cNvSpPr/>
          <p:nvPr>
            <p:ph idx="80" type="pic" sz="quarter"/>
          </p:nvPr>
        </p:nvSpPr>
        <p:spPr>
          <a:xfrm rot="0" flipH="false" flipV="false"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 w="12700">
            <a:noFill/>
            <a:prstDash val="solid"/>
          </a:ln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81" type="body" sz="quarter" hasCustomPrompt="true"/>
          </p:nvPr>
        </p:nvSpPr>
        <p:spPr>
          <a:xfrm rot="0" flipH="false" flipV="false">
            <a:off x="638697" y="5588000"/>
            <a:ext cx="52578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3" id="3"/>
          <p:cNvSpPr/>
          <p:nvPr>
            <p:ph idx="82" type="body" sz="quarter" hasCustomPrompt="true"/>
          </p:nvPr>
        </p:nvSpPr>
        <p:spPr>
          <a:xfrm rot="0" flipH="false" flipV="false">
            <a:off x="635000" y="787400"/>
            <a:ext cx="5256743" cy="571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32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4" id="4"/>
          <p:cNvSpPr/>
          <p:nvPr>
            <p:ph idx="83" type="pic" sz="quarter"/>
          </p:nvPr>
        </p:nvSpPr>
        <p:spPr>
          <a:xfrm rot="0" flipH="false" flipV="false"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 w="12700">
            <a:noFill/>
            <a:prstDash val="solid"/>
          </a:ln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84" type="body" sz="quarter" hasCustomPrompt="true"/>
          </p:nvPr>
        </p:nvSpPr>
        <p:spPr>
          <a:xfrm rot="0" flipH="false" flipV="false">
            <a:off x="635000" y="5588000"/>
            <a:ext cx="52578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3" id="3"/>
          <p:cNvSpPr/>
          <p:nvPr>
            <p:ph idx="85" type="body" sz="quarter" hasCustomPrompt="true"/>
          </p:nvPr>
        </p:nvSpPr>
        <p:spPr>
          <a:xfrm rot="0" flipH="false" flipV="false">
            <a:off x="6172200" y="5588000"/>
            <a:ext cx="52578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4" id="4"/>
          <p:cNvSpPr/>
          <p:nvPr>
            <p:ph idx="86" type="body" sz="quarter" hasCustomPrompt="true"/>
          </p:nvPr>
        </p:nvSpPr>
        <p:spPr>
          <a:xfrm rot="0" flipH="false" flipV="false">
            <a:off x="635000" y="749300"/>
            <a:ext cx="10919218" cy="635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32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5" id="5"/>
          <p:cNvSpPr/>
          <p:nvPr>
            <p:ph idx="87" type="pic" sz="quarter"/>
          </p:nvPr>
        </p:nvSpPr>
        <p:spPr>
          <a:xfrm rot="0" flipH="false" flipV="false"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 w="12700">
            <a:noFill/>
            <a:prstDash val="solid"/>
          </a:ln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88" type="pic" sz="quarter"/>
          </p:nvPr>
        </p:nvSpPr>
        <p:spPr>
          <a:xfrm rot="0" flipH="false" flipV="false"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 w="12700">
            <a:noFill/>
            <a:prstDash val="solid"/>
          </a:ln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89" type="body" sz="quarter" hasCustomPrompt="true"/>
          </p:nvPr>
        </p:nvSpPr>
        <p:spPr>
          <a:xfrm rot="0" flipH="false" flipV="false">
            <a:off x="635000" y="2781300"/>
            <a:ext cx="3835400" cy="1244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32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3" id="3"/>
          <p:cNvSpPr/>
          <p:nvPr>
            <p:ph idx="90" type="body" sz="quarter" hasCustomPrompt="true"/>
          </p:nvPr>
        </p:nvSpPr>
        <p:spPr>
          <a:xfrm rot="0" flipH="false" flipV="false">
            <a:off x="9336835" y="5427090"/>
            <a:ext cx="2108929" cy="6223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4" id="4"/>
          <p:cNvSpPr/>
          <p:nvPr>
            <p:ph idx="91" type="body" sz="quarter" hasCustomPrompt="true"/>
          </p:nvPr>
        </p:nvSpPr>
        <p:spPr>
          <a:xfrm rot="0" flipH="false" flipV="false">
            <a:off x="7012027" y="5427090"/>
            <a:ext cx="2108929" cy="6223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5" id="5"/>
          <p:cNvSpPr/>
          <p:nvPr>
            <p:ph idx="92" type="body" sz="quarter" hasCustomPrompt="true"/>
          </p:nvPr>
        </p:nvSpPr>
        <p:spPr>
          <a:xfrm rot="0" flipH="false" flipV="false">
            <a:off x="4674519" y="5427090"/>
            <a:ext cx="2108929" cy="6223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6" id="6"/>
          <p:cNvSpPr/>
          <p:nvPr>
            <p:ph idx="93" type="pic" sz="quarter"/>
          </p:nvPr>
        </p:nvSpPr>
        <p:spPr>
          <a:xfrm rot="0" flipH="false" flipV="false">
            <a:off x="4826000" y="730847"/>
            <a:ext cx="1955800" cy="4699000"/>
          </a:xfrm>
          <a:prstGeom prst="roundRect">
            <a:avLst>
              <a:gd name="adj" fmla="val 3895"/>
            </a:avLst>
          </a:prstGeom>
          <a:solidFill>
            <a:srgbClr val="DEE0E3">
              <a:alpha val="100000"/>
            </a:srgbClr>
          </a:solidFill>
          <a:ln w="12700">
            <a:noFill/>
            <a:prstDash val="solid"/>
          </a:ln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94" type="pic" sz="quarter"/>
          </p:nvPr>
        </p:nvSpPr>
        <p:spPr>
          <a:xfrm rot="0" flipH="false" flipV="false">
            <a:off x="7162800" y="730847"/>
            <a:ext cx="1955800" cy="4699000"/>
          </a:xfrm>
          <a:prstGeom prst="roundRect">
            <a:avLst>
              <a:gd name="adj" fmla="val 3895"/>
            </a:avLst>
          </a:prstGeom>
          <a:solidFill>
            <a:srgbClr val="DEE0E3">
              <a:alpha val="100000"/>
            </a:srgbClr>
          </a:solidFill>
          <a:ln w="12700">
            <a:noFill/>
            <a:prstDash val="solid"/>
          </a:ln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8" id="8"/>
          <p:cNvSpPr/>
          <p:nvPr>
            <p:ph idx="95" type="pic" sz="quarter"/>
          </p:nvPr>
        </p:nvSpPr>
        <p:spPr>
          <a:xfrm rot="0" flipH="false" flipV="false">
            <a:off x="9486900" y="730847"/>
            <a:ext cx="1955800" cy="4699000"/>
          </a:xfrm>
          <a:prstGeom prst="roundRect">
            <a:avLst>
              <a:gd name="adj" fmla="val 3895"/>
            </a:avLst>
          </a:prstGeom>
          <a:solidFill>
            <a:srgbClr val="DEE0E3">
              <a:alpha val="100000"/>
            </a:srgbClr>
          </a:solidFill>
          <a:ln w="12700">
            <a:noFill/>
            <a:prstDash val="solid"/>
          </a:ln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Shape 60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Shape 6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Shape 6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Shape 6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96" type="body" sz="quarter" hasCustomPrompt="true"/>
          </p:nvPr>
        </p:nvSpPr>
        <p:spPr>
          <a:xfrm rot="0" flipH="false" flipV="false">
            <a:off x="638697" y="749300"/>
            <a:ext cx="10922000" cy="635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32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3" id="3"/>
          <p:cNvSpPr/>
          <p:nvPr>
            <p:ph idx="97" type="pic" sz="quarter"/>
          </p:nvPr>
        </p:nvSpPr>
        <p:spPr>
          <a:xfrm rot="0" flipH="false" flipV="false"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 w="12700">
            <a:noFill/>
            <a:prstDash val="solid"/>
          </a:ln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4" id="4"/>
          <p:cNvSpPr/>
          <p:nvPr>
            <p:ph idx="98" type="pic" sz="quarter"/>
          </p:nvPr>
        </p:nvSpPr>
        <p:spPr>
          <a:xfrm rot="0" flipH="false" flipV="false"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 w="12700">
            <a:noFill/>
            <a:prstDash val="solid"/>
          </a:ln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5" id="5"/>
          <p:cNvSpPr/>
          <p:nvPr>
            <p:ph idx="99" type="pic" sz="quarter"/>
          </p:nvPr>
        </p:nvSpPr>
        <p:spPr>
          <a:xfrm rot="0" flipH="false" flipV="false"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 w="12700">
            <a:noFill/>
            <a:prstDash val="solid"/>
          </a:ln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100" type="pic" sz="quarter"/>
          </p:nvPr>
        </p:nvSpPr>
        <p:spPr>
          <a:xfrm rot="0" flipH="false" flipV="false"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 w="12700">
            <a:noFill/>
            <a:prstDash val="solid"/>
          </a:ln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101" type="body" sz="quarter" hasCustomPrompt="true"/>
          </p:nvPr>
        </p:nvSpPr>
        <p:spPr>
          <a:xfrm rot="0" flipH="false" flipV="false"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1400">
                <a:solidFill>
                  <a:srgbClr val="9B9EA2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8" id="8"/>
          <p:cNvSpPr/>
          <p:nvPr>
            <p:ph idx="102" type="body" sz="quarter" hasCustomPrompt="true"/>
          </p:nvPr>
        </p:nvSpPr>
        <p:spPr>
          <a:xfrm rot="0" flipH="false" flipV="false"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1400">
                <a:solidFill>
                  <a:srgbClr val="9B9EA2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9" id="9"/>
          <p:cNvSpPr/>
          <p:nvPr>
            <p:ph idx="103" type="body" sz="quarter" hasCustomPrompt="true"/>
          </p:nvPr>
        </p:nvSpPr>
        <p:spPr>
          <a:xfrm rot="0" flipH="false" flipV="false"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1400">
                <a:solidFill>
                  <a:srgbClr val="9B9EA2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10" id="10"/>
          <p:cNvSpPr/>
          <p:nvPr>
            <p:ph idx="104" type="body" sz="quarter" hasCustomPrompt="true"/>
          </p:nvPr>
        </p:nvSpPr>
        <p:spPr>
          <a:xfrm rot="0" flipH="false" flipV="false"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1400">
                <a:solidFill>
                  <a:srgbClr val="9B9EA2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11" id="11"/>
          <p:cNvSpPr/>
          <p:nvPr>
            <p:ph idx="105" type="body" sz="quarter" hasCustomPrompt="true"/>
          </p:nvPr>
        </p:nvSpPr>
        <p:spPr>
          <a:xfrm rot="0" flipH="false" flipV="false"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12" id="12"/>
          <p:cNvSpPr/>
          <p:nvPr>
            <p:ph idx="106" type="body" sz="quarter" hasCustomPrompt="true"/>
          </p:nvPr>
        </p:nvSpPr>
        <p:spPr>
          <a:xfrm rot="0" flipH="false" flipV="false"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13" id="13"/>
          <p:cNvSpPr/>
          <p:nvPr>
            <p:ph idx="107" type="body" sz="quarter" hasCustomPrompt="true"/>
          </p:nvPr>
        </p:nvSpPr>
        <p:spPr>
          <a:xfrm rot="0" flipH="false" flipV="false"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14" id="14"/>
          <p:cNvSpPr/>
          <p:nvPr>
            <p:ph idx="108" type="body" sz="quarter" hasCustomPrompt="true"/>
          </p:nvPr>
        </p:nvSpPr>
        <p:spPr>
          <a:xfrm rot="0" flipH="false" flipV="false"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109" type="body" sz="quarter" hasCustomPrompt="true"/>
          </p:nvPr>
        </p:nvSpPr>
        <p:spPr>
          <a:xfrm rot="0" flipH="false" flipV="false">
            <a:off x="1161058" y="748860"/>
            <a:ext cx="9867900" cy="635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ctr">
              <a:lnSpc>
                <a:spcPct val="125000"/>
              </a:lnSpc>
              <a:defRPr sz="32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3" id="3"/>
          <p:cNvSpPr/>
          <p:nvPr>
            <p:ph idx="110" type="pic" sz="quarter"/>
          </p:nvPr>
        </p:nvSpPr>
        <p:spPr>
          <a:xfrm rot="0" flipH="false" flipV="false"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 w="12700">
            <a:noFill/>
            <a:prstDash val="solid"/>
          </a:ln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4" id="4"/>
          <p:cNvSpPr/>
          <p:nvPr>
            <p:ph idx="111" type="pic" sz="quarter"/>
          </p:nvPr>
        </p:nvSpPr>
        <p:spPr>
          <a:xfrm rot="0" flipH="false" flipV="false"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 w="12700">
            <a:noFill/>
            <a:prstDash val="solid"/>
          </a:ln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5" id="5"/>
          <p:cNvSpPr/>
          <p:nvPr>
            <p:ph idx="112" type="pic" sz="quarter"/>
          </p:nvPr>
        </p:nvSpPr>
        <p:spPr>
          <a:xfrm rot="0" flipH="false" flipV="false"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 w="12700">
            <a:noFill/>
            <a:prstDash val="solid"/>
          </a:ln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113" type="pic" sz="quarter"/>
          </p:nvPr>
        </p:nvSpPr>
        <p:spPr>
          <a:xfrm rot="0" flipH="false" flipV="false"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 w="12700">
            <a:noFill/>
            <a:prstDash val="solid"/>
          </a:ln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114" type="pic" sz="quarter"/>
          </p:nvPr>
        </p:nvSpPr>
        <p:spPr>
          <a:xfrm rot="0" flipH="false" flipV="false"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 w="12700">
            <a:noFill/>
            <a:prstDash val="solid"/>
          </a:ln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8" id="8"/>
          <p:cNvSpPr/>
          <p:nvPr>
            <p:ph idx="115" type="pic" sz="quarter"/>
          </p:nvPr>
        </p:nvSpPr>
        <p:spPr>
          <a:xfrm rot="0" flipH="false" flipV="false"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 w="12700">
            <a:noFill/>
            <a:prstDash val="solid"/>
          </a:ln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9" id="9"/>
          <p:cNvSpPr/>
          <p:nvPr>
            <p:ph idx="116" type="body" sz="quarter" hasCustomPrompt="true"/>
          </p:nvPr>
        </p:nvSpPr>
        <p:spPr>
          <a:xfrm rot="0" flipH="false" flipV="false">
            <a:off x="762000" y="3246150"/>
            <a:ext cx="2641600" cy="279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25000"/>
              </a:lnSpc>
            </a:pPr>
            <a:r>
              <a:rPr lang="en-US" b="false" i="false" strike="noStrike" u="none" sz="1400">
                <a:solidFill>
                  <a:srgbClr val="9B9EA2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10" id="10"/>
          <p:cNvSpPr/>
          <p:nvPr>
            <p:ph idx="117" type="body" sz="quarter" hasCustomPrompt="true"/>
          </p:nvPr>
        </p:nvSpPr>
        <p:spPr>
          <a:xfrm rot="0" flipH="false" flipV="false">
            <a:off x="4775200" y="3246150"/>
            <a:ext cx="2641600" cy="279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25000"/>
              </a:lnSpc>
            </a:pPr>
            <a:r>
              <a:rPr lang="en-US" b="false" i="false" strike="noStrike" u="none" sz="1400">
                <a:solidFill>
                  <a:srgbClr val="9B9EA2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11" id="11"/>
          <p:cNvSpPr/>
          <p:nvPr>
            <p:ph idx="118" type="body" sz="quarter" hasCustomPrompt="true"/>
          </p:nvPr>
        </p:nvSpPr>
        <p:spPr>
          <a:xfrm rot="0" flipH="false" flipV="false">
            <a:off x="8788400" y="3246150"/>
            <a:ext cx="2641600" cy="279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25000"/>
              </a:lnSpc>
            </a:pPr>
            <a:r>
              <a:rPr lang="en-US" b="false" i="false" strike="noStrike" u="none" sz="1400">
                <a:solidFill>
                  <a:srgbClr val="9B9EA2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12" id="12"/>
          <p:cNvSpPr/>
          <p:nvPr>
            <p:ph idx="119" type="body" sz="quarter" hasCustomPrompt="true"/>
          </p:nvPr>
        </p:nvSpPr>
        <p:spPr>
          <a:xfrm rot="0" flipH="false" flipV="false">
            <a:off x="762000" y="5484571"/>
            <a:ext cx="2641600" cy="279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25000"/>
              </a:lnSpc>
            </a:pPr>
            <a:r>
              <a:rPr lang="en-US" b="false" i="false" strike="noStrike" u="none" sz="1400">
                <a:solidFill>
                  <a:srgbClr val="9B9EA2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13" id="13"/>
          <p:cNvSpPr/>
          <p:nvPr>
            <p:ph idx="120" type="body" sz="quarter" hasCustomPrompt="true"/>
          </p:nvPr>
        </p:nvSpPr>
        <p:spPr>
          <a:xfrm rot="0" flipH="false" flipV="false">
            <a:off x="4775200" y="5484571"/>
            <a:ext cx="2641600" cy="279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25000"/>
              </a:lnSpc>
            </a:pPr>
            <a:r>
              <a:rPr lang="en-US" b="false" i="false" strike="noStrike" u="none" sz="1400">
                <a:solidFill>
                  <a:srgbClr val="9B9EA2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14" id="14"/>
          <p:cNvSpPr/>
          <p:nvPr>
            <p:ph idx="121" type="body" sz="quarter" hasCustomPrompt="true"/>
          </p:nvPr>
        </p:nvSpPr>
        <p:spPr>
          <a:xfrm rot="0" flipH="false" flipV="false">
            <a:off x="8788400" y="5497271"/>
            <a:ext cx="2641600" cy="279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25000"/>
              </a:lnSpc>
            </a:pPr>
            <a:r>
              <a:rPr lang="en-US" b="false" i="false" strike="noStrike" u="none" sz="1400">
                <a:solidFill>
                  <a:srgbClr val="9B9EA2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122" type="body" sz="quarter" hasCustomPrompt="true"/>
          </p:nvPr>
        </p:nvSpPr>
        <p:spPr>
          <a:xfrm rot="0" flipH="false" flipV="false">
            <a:off x="1168400" y="2745740"/>
            <a:ext cx="9880600" cy="10033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ctr">
              <a:lnSpc>
                <a:spcPct val="116666"/>
              </a:lnSpc>
              <a:defRPr sz="54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16666"/>
              </a:lnSpc>
            </a:pPr>
            <a:r>
              <a:rPr lang="en-US" b="true" i="false" strike="noStrike" u="none" sz="54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  <p:sp>
        <p:nvSpPr>
          <p:cNvPr name="AutoShape 3" id="3"/>
          <p:cNvSpPr/>
          <p:nvPr>
            <p:ph idx="123" type="body" sz="quarter" hasCustomPrompt="true"/>
          </p:nvPr>
        </p:nvSpPr>
        <p:spPr>
          <a:xfrm rot="0" flipH="false" flipV="false">
            <a:off x="1168400" y="2080158"/>
            <a:ext cx="98806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0" rIns="0" tIns="0" bIns="0"/>
          <a:lstStyle>
            <a:lvl1pPr algn="ctr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单击此处添加文本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Shape 1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Shape 1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Shape 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Shape 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Shape 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Shape 3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Shape 3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Shape 3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Shape 3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Shape 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Shape 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Shape 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Shape 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Shape 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Shape 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Shape 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Shape 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Shape 44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Shape 45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Shape 4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Shape 4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Shape 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Shape 25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Shape 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Shape 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Shape 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1.png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_rels/slideMaster2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Relationship Id="rId10" Target="../slideLayouts/slideLayout19.xml" Type="http://schemas.openxmlformats.org/officeDocument/2006/relationships/slideLayout"/><Relationship Id="rId11" Target="../slideLayouts/slideLayout20.xml" Type="http://schemas.openxmlformats.org/officeDocument/2006/relationships/slideLayout"/><Relationship Id="rId12" Target="../slideLayouts/slideLayout21.xml" Type="http://schemas.openxmlformats.org/officeDocument/2006/relationships/slideLayout"/><Relationship Id="rId13" Target="../slideLayouts/slideLayout22.xml" Type="http://schemas.openxmlformats.org/officeDocument/2006/relationships/slideLayout"/><Relationship Id="rId2" Target="../media/image1.png" Type="http://schemas.openxmlformats.org/officeDocument/2006/relationships/image"/><Relationship Id="rId3" Target="../slideLayouts/slideLayout12.xml" Type="http://schemas.openxmlformats.org/officeDocument/2006/relationships/slideLayout"/><Relationship Id="rId4" Target="../slideLayouts/slideLayout13.xml" Type="http://schemas.openxmlformats.org/officeDocument/2006/relationships/slideLayout"/><Relationship Id="rId5" Target="../slideLayouts/slideLayout14.xml" Type="http://schemas.openxmlformats.org/officeDocument/2006/relationships/slideLayout"/><Relationship Id="rId6" Target="../slideLayouts/slideLayout15.xml" Type="http://schemas.openxmlformats.org/officeDocument/2006/relationships/slideLayout"/><Relationship Id="rId7" Target="../slideLayouts/slideLayout16.xml" Type="http://schemas.openxmlformats.org/officeDocument/2006/relationships/slideLayout"/><Relationship Id="rId8" Target="../slideLayouts/slideLayout17.xml" Type="http://schemas.openxmlformats.org/officeDocument/2006/relationships/slideLayout"/><Relationship Id="rId9" Target="../slideLayouts/slideLayout18.xml" Type="http://schemas.openxmlformats.org/officeDocument/2006/relationships/slideLayout"/></Relationships>
</file>

<file path=ppt/slideMasters/_rels/slideMaster3.xml.rels><?xml version="1.0" encoding="UTF-8" standalone="yes"?><Relationships xmlns="http://schemas.openxmlformats.org/package/2006/relationships"><Relationship Id="rId1" Target="../theme/theme4.xml" Type="http://schemas.openxmlformats.org/officeDocument/2006/relationships/theme"/><Relationship Id="rId10" Target="../slideLayouts/slideLayout30.xml" Type="http://schemas.openxmlformats.org/officeDocument/2006/relationships/slideLayout"/><Relationship Id="rId11" Target="../slideLayouts/slideLayout31.xml" Type="http://schemas.openxmlformats.org/officeDocument/2006/relationships/slideLayout"/><Relationship Id="rId12" Target="../slideLayouts/slideLayout32.xml" Type="http://schemas.openxmlformats.org/officeDocument/2006/relationships/slideLayout"/><Relationship Id="rId2" Target="../media/image1.png" Type="http://schemas.openxmlformats.org/officeDocument/2006/relationships/image"/><Relationship Id="rId3" Target="../slideLayouts/slideLayout23.xml" Type="http://schemas.openxmlformats.org/officeDocument/2006/relationships/slideLayout"/><Relationship Id="rId4" Target="../slideLayouts/slideLayout24.xml" Type="http://schemas.openxmlformats.org/officeDocument/2006/relationships/slideLayout"/><Relationship Id="rId5" Target="../slideLayouts/slideLayout25.xml" Type="http://schemas.openxmlformats.org/officeDocument/2006/relationships/slideLayout"/><Relationship Id="rId6" Target="../slideLayouts/slideLayout26.xml" Type="http://schemas.openxmlformats.org/officeDocument/2006/relationships/slideLayout"/><Relationship Id="rId7" Target="../slideLayouts/slideLayout27.xml" Type="http://schemas.openxmlformats.org/officeDocument/2006/relationships/slideLayout"/><Relationship Id="rId8" Target="../slideLayouts/slideLayout28.xml" Type="http://schemas.openxmlformats.org/officeDocument/2006/relationships/slideLayout"/><Relationship Id="rId9" Target="../slideLayouts/slideLayout2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Shape 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name="Picture 1" id="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9017000" y="5029200"/>
            <a:ext cx="2286000" cy="137160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Office 主题​​">
    <p:bg>
      <p:bgPr>
        <a:solidFill>
          <a:srgbClr val="FFFFFF">
            <a:alpha val="10000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1"/>
          <p:cNvPicPr>
            <a:picLocks noChangeAspect="true"/>
          </p:cNvPicPr>
          <p:nvPr/>
        </p:nvPicPr>
        <p:blipFill>
          <a:blip r:embed="rId2"/>
          <a:srcRect l="0" r="0" t="0" b="0"/>
          <a:stretch>
            <a:fillRect/>
          </a:stretch>
        </p:blipFill>
        <p:spPr>
          <a:xfrm rot="0" flipH="false" flipV="false">
            <a:off x="9017000" y="5029200"/>
            <a:ext cx="2286000" cy="1371600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0" y="5029200"/>
            <a:ext cx="2286000" cy="137160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57483699" r:id="rId3"/>
    <p:sldLayoutId id="2157483700" r:id="rId4"/>
    <p:sldLayoutId id="2157483701" r:id="rId5"/>
    <p:sldLayoutId id="2157483702" r:id="rId6"/>
    <p:sldLayoutId id="2157483703" r:id="rId7"/>
    <p:sldLayoutId id="2157483704" r:id="rId8"/>
    <p:sldLayoutId id="2157483705" r:id="rId9"/>
    <p:sldLayoutId id="2157483706" r:id="rId10"/>
    <p:sldLayoutId id="2157483707" r:id="rId11"/>
    <p:sldLayoutId id="2157483708" r:id="rId12"/>
    <p:sldLayoutId id="215748370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默认主题">
    <p:bg>
      <p:bgPr>
        <a:solidFill>
          <a:srgbClr val="FFFFFF">
            <a:alpha val="10000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1"/>
          <p:cNvPicPr>
            <a:picLocks noChangeAspect="true"/>
          </p:cNvPicPr>
          <p:nvPr/>
        </p:nvPicPr>
        <p:blipFill>
          <a:blip r:embed="rId2"/>
          <a:srcRect l="0" r="0" t="0" b="0"/>
          <a:stretch>
            <a:fillRect/>
          </a:stretch>
        </p:blipFill>
        <p:spPr>
          <a:xfrm rot="0" flipH="false" flipV="false">
            <a:off x="9017000" y="5029200"/>
            <a:ext cx="2286000" cy="1371600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0" y="5029200"/>
            <a:ext cx="2286000" cy="137160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57483710" r:id="rId3"/>
    <p:sldLayoutId id="2157483711" r:id="rId4"/>
    <p:sldLayoutId id="2157483712" r:id="rId5"/>
    <p:sldLayoutId id="2157483713" r:id="rId6"/>
    <p:sldLayoutId id="2157483714" r:id="rId7"/>
    <p:sldLayoutId id="2157483715" r:id="rId8"/>
    <p:sldLayoutId id="2157483716" r:id="rId9"/>
    <p:sldLayoutId id="2157483717" r:id="rId10"/>
    <p:sldLayoutId id="2157483718" r:id="rId11"/>
    <p:sldLayoutId id="215748371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23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jpe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24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24.xml" Type="http://schemas.openxmlformats.org/officeDocument/2006/relationships/slideLayout"/><Relationship Id="rId2" Target="../media/image39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24.xml" Type="http://schemas.openxmlformats.org/officeDocument/2006/relationships/slideLayout"/><Relationship Id="rId2" Target="../media/image39.jpeg" Type="http://schemas.openxmlformats.org/officeDocument/2006/relationships/image"/><Relationship Id="rId3" Target="../media/image4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24.xml" Type="http://schemas.openxmlformats.org/officeDocument/2006/relationships/slideLayout"/><Relationship Id="rId2" Target="../media/image39.jpeg" Type="http://schemas.openxmlformats.org/officeDocument/2006/relationships/image"/><Relationship Id="rId3" Target="../media/image4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24.xml" Type="http://schemas.openxmlformats.org/officeDocument/2006/relationships/slideLayout"/><Relationship Id="rId2" Target="../media/image39.jpeg" Type="http://schemas.openxmlformats.org/officeDocument/2006/relationships/image"/><Relationship Id="rId3" Target="../media/image4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24.xml" Type="http://schemas.openxmlformats.org/officeDocument/2006/relationships/slideLayout"/><Relationship Id="rId2" Target="../media/image39.jpeg" Type="http://schemas.openxmlformats.org/officeDocument/2006/relationships/image"/><Relationship Id="rId3" Target="../media/image4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24.xml" Type="http://schemas.openxmlformats.org/officeDocument/2006/relationships/slideLayout"/><Relationship Id="rId2" Target="../media/image39.jpeg" Type="http://schemas.openxmlformats.org/officeDocument/2006/relationships/image"/><Relationship Id="rId3" Target="../media/image4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24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24.xml" Type="http://schemas.openxmlformats.org/officeDocument/2006/relationships/slideLayout"/><Relationship Id="rId2" Target="../media/image4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24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24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24.xml" Type="http://schemas.openxmlformats.org/officeDocument/2006/relationships/slideLayout"/><Relationship Id="rId2" Target="../media/image4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24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24.xml" Type="http://schemas.openxmlformats.org/officeDocument/2006/relationships/slideLayout"/><Relationship Id="rId2" Target="../media/image47.png" Type="http://schemas.openxmlformats.org/officeDocument/2006/relationships/image"/><Relationship Id="rId3" Target="../media/image48.png" Type="http://schemas.openxmlformats.org/officeDocument/2006/relationships/image"/><Relationship Id="rId4" Target="../media/image49.png" Type="http://schemas.openxmlformats.org/officeDocument/2006/relationships/image"/><Relationship Id="rId5" Target="../media/image50.png" Type="http://schemas.openxmlformats.org/officeDocument/2006/relationships/image"/><Relationship Id="rId6" Target="../notesSlides/notesSlide7.xml" Type="http://schemas.openxmlformats.org/officeDocument/2006/relationships/notesSlide"/></Relationships>
</file>

<file path=ppt/slides/_rels/slide23.xml.rels><?xml version="1.0" encoding="UTF-8" standalone="yes"?><Relationships xmlns="http://schemas.openxmlformats.org/package/2006/relationships"><Relationship Id="rId1" Target="../slideLayouts/slideLayout24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24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24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24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notesSlides/notesSlide2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23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png" Type="http://schemas.openxmlformats.org/officeDocument/2006/relationships/image"/><Relationship Id="rId12" Target="../notesSlides/notesSlide3.xml" Type="http://schemas.openxmlformats.org/officeDocument/2006/relationships/notesSlide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23.xml" Type="http://schemas.openxmlformats.org/officeDocument/2006/relationships/slideLayout"/><Relationship Id="rId10" Target="../notesSlides/notesSlide4.xml" Type="http://schemas.openxmlformats.org/officeDocument/2006/relationships/notesSlide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Relationship Id="rId7" Target="../media/image31.png" Type="http://schemas.openxmlformats.org/officeDocument/2006/relationships/image"/><Relationship Id="rId8" Target="../media/image32.pn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23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Relationship Id="rId7" Target="../notesSlides/notesSlide5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24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374895" y="969190"/>
            <a:ext cx="11442210" cy="1524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TrioXpert: An Automated Incident Management</a:t>
            </a:r>
            <a:b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 Framework for Microservice System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444749" y="2732529"/>
            <a:ext cx="7302500" cy="838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2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b="false" i="false" strike="noStrike" u="none" sz="2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Yongqian Sun</a:t>
            </a:r>
            <a:r>
              <a:rPr lang="en-US" b="false" i="false" strike="noStrike" u="none" sz="2000" baseline="30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b="false" i="false" strike="noStrike" u="none" sz="2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Yu Luo</a:t>
            </a:r>
            <a:r>
              <a:rPr lang="en-US" b="false" i="false" strike="noStrike" u="none" sz="2000" baseline="30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b="false" i="false" strike="noStrike" u="none" sz="2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Xidao Wen</a:t>
            </a:r>
            <a:r>
              <a:rPr lang="en-US" b="false" i="false" strike="noStrike" u="none" sz="2000" baseline="30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b="false" i="false" strike="noStrike" u="none" sz="2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Yuan Yuan</a:t>
            </a:r>
            <a:r>
              <a:rPr lang="en-US" b="false" i="false" strike="noStrike" u="none" sz="2000" baseline="30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b="false" i="false" strike="noStrike" u="none" sz="2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false" i="false" strike="noStrike" u="none" sz="2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Xiaohui Nei</a:t>
            </a:r>
            <a:r>
              <a:rPr lang="en-US" b="false" i="false" strike="noStrike" u="none" sz="2000" baseline="30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b="false" i="false" strike="noStrike" u="none" sz="2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Shenglin Zhang</a:t>
            </a:r>
            <a:r>
              <a:rPr lang="en-US" b="false" i="false" strike="noStrike" u="none" sz="2000" baseline="30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b="false" i="false" strike="noStrike" u="none" sz="2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Tong Liu</a:t>
            </a:r>
            <a:r>
              <a:rPr lang="en-US" b="false" i="false" strike="noStrike" u="none" sz="2000" baseline="30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b="false" i="false" strike="noStrike" u="none" sz="2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Xi Luo</a:t>
            </a:r>
            <a:r>
              <a:rPr lang="en-US" b="false" i="false" strike="noStrike" u="none" sz="2000" baseline="30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593552" y="3810068"/>
            <a:ext cx="9902718" cy="168860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-254000" lvl="2" marL="794000">
              <a:lnSpc>
                <a:spcPct val="125000"/>
              </a:lnSpc>
              <a:buChar char=" "/>
              <a:defRPr/>
            </a:pPr>
            <a:r>
              <a:rPr lang="en-US" b="false" i="false" strike="noStrike" u="none" sz="2000" baseline="30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b="false" i="false" strike="noStrike" u="none" sz="2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Nankai University,  </a:t>
            </a:r>
            <a:r>
              <a:rPr lang="en-US" b="false" i="false" strike="noStrike" u="none" sz="2000" baseline="30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b="false" i="false" strike="noStrike" u="none" sz="2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BizSeer, </a:t>
            </a:r>
            <a:endParaRPr lang="en-US" sz="1100"/>
          </a:p>
          <a:p>
            <a:pPr algn="ctr" indent="-254000" lvl="2" marL="794000">
              <a:lnSpc>
                <a:spcPct val="125000"/>
              </a:lnSpc>
              <a:buChar char=" "/>
            </a:pPr>
            <a:r>
              <a:rPr lang="en-US" b="false" i="false" strike="noStrike" u="none" sz="2000" baseline="30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b="false" i="false" strike="noStrike" u="none" sz="2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National University of Defense Technology,</a:t>
            </a:r>
          </a:p>
          <a:p>
            <a:pPr algn="ctr" indent="-254000" lvl="2" marL="794000">
              <a:lnSpc>
                <a:spcPct val="125000"/>
              </a:lnSpc>
              <a:buChar char=" "/>
            </a:pPr>
            <a:r>
              <a:rPr lang="en-US" b="false" i="false" strike="noStrike" u="none" sz="2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false" i="false" strike="noStrike" u="none" sz="2000" baseline="30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b="false" i="false" strike="noStrike" u="none" sz="2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Computer Network Information Center, Chinese Academy of Sciences, </a:t>
            </a:r>
            <a:r>
              <a:rPr lang="en-US" b="false" i="false" strike="noStrike" u="none" sz="2000" baseline="30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b="false" i="false" strike="noStrike" u="none" sz="2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Lenovo</a:t>
            </a:r>
          </a:p>
        </p:txBody>
      </p:sp>
      <p:grpSp>
        <p:nvGrpSpPr>
          <p:cNvPr name="Group 5" id="5"/>
          <p:cNvGrpSpPr/>
          <p:nvPr/>
        </p:nvGrpSpPr>
        <p:grpSpPr>
          <a:xfrm>
            <a:off x="2668633" y="5498673"/>
            <a:ext cx="6854733" cy="1068312"/>
            <a:chOff x="2668633" y="5498673"/>
            <a:chExt cx="6854733" cy="1068312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r="0" t="0" b="0"/>
            <a:stretch>
              <a:fillRect/>
            </a:stretch>
          </p:blipFill>
          <p:spPr>
            <a:xfrm rot="0" flipH="false" flipV="false">
              <a:off x="2668633" y="5658582"/>
              <a:ext cx="722852" cy="722852"/>
            </a:xfrm>
            <a:prstGeom prst="rect">
              <a:avLst/>
            </a:prstGeom>
            <a:ln w="12700">
              <a:noFill/>
              <a:prstDash val="solid"/>
            </a:ln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/>
            <a:srcRect l="0" r="0" t="0" b="0"/>
            <a:stretch>
              <a:fillRect/>
            </a:stretch>
          </p:blipFill>
          <p:spPr>
            <a:xfrm rot="0" flipH="false" flipV="false">
              <a:off x="7792259" y="5820692"/>
              <a:ext cx="1731107" cy="358036"/>
            </a:xfrm>
            <a:prstGeom prst="rect">
              <a:avLst/>
            </a:prstGeom>
            <a:ln w="12700">
              <a:noFill/>
              <a:prstDash val="solid"/>
            </a:ln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/>
            <a:srcRect l="0" r="0" t="0" b="0"/>
            <a:stretch>
              <a:fillRect/>
            </a:stretch>
          </p:blipFill>
          <p:spPr>
            <a:xfrm rot="0" flipH="false" flipV="false">
              <a:off x="3431112" y="5498673"/>
              <a:ext cx="1966219" cy="1068312"/>
            </a:xfrm>
            <a:prstGeom prst="rect">
              <a:avLst/>
            </a:prstGeom>
            <a:ln w="12700">
              <a:noFill/>
              <a:prstDash val="solid"/>
            </a:ln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5"/>
            <a:srcRect l="0" r="0" t="0" b="0"/>
            <a:stretch>
              <a:fillRect/>
            </a:stretch>
          </p:blipFill>
          <p:spPr>
            <a:xfrm rot="0" flipH="false" flipV="false">
              <a:off x="5476586" y="5662205"/>
              <a:ext cx="721908" cy="726191"/>
            </a:xfrm>
            <a:prstGeom prst="rect">
              <a:avLst/>
            </a:prstGeom>
            <a:ln w="12700">
              <a:noFill/>
              <a:prstDash val="solid"/>
            </a:ln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6"/>
            <a:srcRect l="0" r="0" t="0" b="0"/>
            <a:stretch>
              <a:fillRect/>
            </a:stretch>
          </p:blipFill>
          <p:spPr>
            <a:xfrm rot="0" flipH="false" flipV="false">
              <a:off x="6503019" y="5662205"/>
              <a:ext cx="984715" cy="719228"/>
            </a:xfrm>
            <a:prstGeom prst="rect">
              <a:avLst/>
            </a:prstGeom>
            <a:ln w="12700">
              <a:noFill/>
              <a:prstDash val="solid"/>
            </a:ln>
          </p:spPr>
        </p:pic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4678916" y="735987"/>
            <a:ext cx="2834167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1117182" y="2055457"/>
            <a:ext cx="5378460" cy="75843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l" indent="-355600" marL="355600">
              <a:lnSpc>
                <a:spcPct val="125000"/>
              </a:lnSpc>
              <a:buClr>
                <a:srgbClr val="000000"/>
              </a:buClr>
              <a:buChar char="•"/>
              <a:defRPr/>
            </a:pPr>
            <a:r>
              <a:rPr lang="en-US" b="false" i="false" strike="noStrike" u="none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&amp; Motivation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1117181" y="3206186"/>
            <a:ext cx="4466587" cy="75843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l" indent="-355600" marL="355600">
              <a:lnSpc>
                <a:spcPct val="125000"/>
              </a:lnSpc>
              <a:buClr>
                <a:srgbClr val="4472C4"/>
              </a:buClr>
              <a:buChar char="•"/>
              <a:defRPr/>
            </a:pPr>
            <a:r>
              <a:rPr lang="en-US" b="false" i="false" strike="noStrike" u="none" sz="28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Framework Design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 rot="0" flipH="false" flipV="false">
            <a:off x="1117181" y="4356915"/>
            <a:ext cx="4466587" cy="75843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l" indent="-355600" marL="355600">
              <a:lnSpc>
                <a:spcPct val="125000"/>
              </a:lnSpc>
              <a:buClr>
                <a:srgbClr val="000000"/>
              </a:buClr>
              <a:buChar char="•"/>
              <a:defRPr/>
            </a:pPr>
            <a:r>
              <a:rPr lang="en-US" b="false" i="false" strike="noStrike" u="none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3862706" y="699333"/>
            <a:ext cx="4466587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TrioXpert Overview</a:t>
            </a:r>
            <a:endParaRPr lang="en-US" sz="1100"/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0" y="1687549"/>
            <a:ext cx="12192000" cy="3482902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4" id="4"/>
          <p:cNvSpPr/>
          <p:nvPr/>
        </p:nvSpPr>
        <p:spPr>
          <a:xfrm rot="0" flipH="false" flipV="false">
            <a:off x="1728076" y="5378836"/>
            <a:ext cx="8735847" cy="109485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30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An End-to-End Incident Management Framework</a:t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false" i="false" strike="noStrike" u="none" sz="30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for Microservice System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0" flipH="false" flipV="false">
            <a:off x="0" y="1687549"/>
            <a:ext cx="12192000" cy="3482902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50800" y="1752600"/>
            <a:ext cx="5184086" cy="273050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4" id="4"/>
          <p:cNvSpPr/>
          <p:nvPr/>
        </p:nvSpPr>
        <p:spPr>
          <a:xfrm rot="0" flipH="false" flipV="false">
            <a:off x="3529085" y="764384"/>
            <a:ext cx="5133830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TrioXpert - Module #1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 rot="0" flipH="false" flipV="false">
            <a:off x="1889755" y="5582779"/>
            <a:ext cx="8412489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3000">
                <a:solidFill>
                  <a:srgbClr val="808080"/>
                </a:solidFill>
                <a:latin typeface="Noto Sans SC"/>
                <a:ea typeface="Noto Sans SC"/>
                <a:cs typeface="Noto Sans SC"/>
                <a:sym typeface="Noto Sans SC"/>
              </a:rPr>
              <a:t>Module #1 Multimodal Data Preprocessing</a:t>
            </a:r>
            <a:endParaRPr lang="en-US" sz="1100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3529085" y="762000"/>
            <a:ext cx="5133830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TrioXpert - Module #2</a:t>
            </a:r>
            <a:endParaRPr lang="en-US" sz="1100"/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0" flipH="false" flipV="false">
            <a:off x="0" y="1687549"/>
            <a:ext cx="12192000" cy="3482902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4" id="4"/>
          <p:cNvSpPr/>
          <p:nvPr/>
        </p:nvSpPr>
        <p:spPr>
          <a:xfrm rot="0" flipH="false" flipV="false">
            <a:off x="786236" y="5588000"/>
            <a:ext cx="10619528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3000">
                <a:solidFill>
                  <a:srgbClr val="808080"/>
                </a:solidFill>
                <a:latin typeface="Noto Sans SC"/>
                <a:ea typeface="Noto Sans SC"/>
                <a:cs typeface="Noto Sans SC"/>
                <a:sym typeface="Noto Sans SC"/>
              </a:rPr>
              <a:t>Module #2 Multi-Dimensional System Status Representation</a:t>
            </a:r>
            <a:endParaRPr lang="en-US" sz="1100"/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5244851" y="1854200"/>
            <a:ext cx="2746791" cy="2566901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3529085" y="762000"/>
            <a:ext cx="5133830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TrioXpert - Module #2</a:t>
            </a:r>
            <a:endParaRPr lang="en-US" sz="1100"/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0" flipH="false" flipV="false">
            <a:off x="0" y="1687549"/>
            <a:ext cx="12192000" cy="3482902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4" id="4"/>
          <p:cNvSpPr/>
          <p:nvPr/>
        </p:nvSpPr>
        <p:spPr>
          <a:xfrm rot="0" flipH="false" flipV="false">
            <a:off x="786236" y="5588000"/>
            <a:ext cx="10619528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3000">
                <a:solidFill>
                  <a:srgbClr val="808080"/>
                </a:solidFill>
                <a:latin typeface="Noto Sans SC"/>
                <a:ea typeface="Noto Sans SC"/>
                <a:cs typeface="Noto Sans SC"/>
                <a:sym typeface="Noto Sans SC"/>
              </a:rPr>
              <a:t>Module #2 Numerical Perspective</a:t>
            </a:r>
            <a:endParaRPr lang="en-US" sz="1100"/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5208055" y="1816895"/>
            <a:ext cx="2846656" cy="911528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3529085" y="762000"/>
            <a:ext cx="5133830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TrioXpert - Module #2</a:t>
            </a:r>
            <a:endParaRPr lang="en-US" sz="1100"/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0" flipH="false" flipV="false">
            <a:off x="0" y="1687549"/>
            <a:ext cx="12192000" cy="3482902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4" id="4"/>
          <p:cNvSpPr/>
          <p:nvPr/>
        </p:nvSpPr>
        <p:spPr>
          <a:xfrm rot="0" flipH="false" flipV="false">
            <a:off x="786236" y="5588000"/>
            <a:ext cx="10619528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3000">
                <a:solidFill>
                  <a:srgbClr val="808080"/>
                </a:solidFill>
                <a:latin typeface="Noto Sans SC"/>
                <a:ea typeface="Noto Sans SC"/>
                <a:cs typeface="Noto Sans SC"/>
                <a:sym typeface="Noto Sans SC"/>
              </a:rPr>
              <a:t>Module #2 Textual Perspective</a:t>
            </a:r>
            <a:endParaRPr lang="en-US" sz="1100"/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5242989" y="2692461"/>
            <a:ext cx="2745074" cy="1734119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3529085" y="762000"/>
            <a:ext cx="5133830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TrioXpert - Module #3</a:t>
            </a:r>
            <a:endParaRPr lang="en-US" sz="1100"/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0" flipH="false" flipV="false">
            <a:off x="0" y="1687549"/>
            <a:ext cx="12192000" cy="3482902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4" id="4"/>
          <p:cNvSpPr/>
          <p:nvPr/>
        </p:nvSpPr>
        <p:spPr>
          <a:xfrm rot="0" flipH="false" flipV="false">
            <a:off x="786236" y="5588000"/>
            <a:ext cx="10619528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3000">
                <a:solidFill>
                  <a:srgbClr val="808080"/>
                </a:solidFill>
                <a:latin typeface="Noto Sans SC"/>
                <a:ea typeface="Noto Sans SC"/>
                <a:cs typeface="Noto Sans SC"/>
                <a:sym typeface="Noto Sans SC"/>
              </a:rPr>
              <a:t>Module #3 LLMs Collaborative Reasoning</a:t>
            </a:r>
            <a:endParaRPr lang="en-US" sz="1100"/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7988300" y="1866900"/>
            <a:ext cx="4127500" cy="255643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4678916" y="735987"/>
            <a:ext cx="2834167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1117182" y="2055457"/>
            <a:ext cx="5378460" cy="75843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l" indent="-355600" marL="355600">
              <a:lnSpc>
                <a:spcPct val="125000"/>
              </a:lnSpc>
              <a:buClr>
                <a:srgbClr val="000000"/>
              </a:buClr>
              <a:buChar char="•"/>
              <a:defRPr/>
            </a:pPr>
            <a:r>
              <a:rPr lang="en-US" b="false" i="false" strike="noStrike" u="none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&amp; Motivation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1117181" y="3206186"/>
            <a:ext cx="4466587" cy="75843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l" indent="-355600" marL="355600">
              <a:lnSpc>
                <a:spcPct val="125000"/>
              </a:lnSpc>
              <a:buClr>
                <a:srgbClr val="000000"/>
              </a:buClr>
              <a:buChar char="•"/>
              <a:defRPr/>
            </a:pPr>
            <a:r>
              <a:rPr lang="en-US" b="false" i="false" strike="noStrike" u="none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 Design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 rot="0" flipH="false" flipV="false">
            <a:off x="1117181" y="4356915"/>
            <a:ext cx="4466587" cy="75843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l" indent="-355600" marL="355600">
              <a:lnSpc>
                <a:spcPct val="125000"/>
              </a:lnSpc>
              <a:buClr>
                <a:srgbClr val="4472C4"/>
              </a:buClr>
              <a:buChar char="•"/>
              <a:defRPr/>
            </a:pPr>
            <a:r>
              <a:rPr lang="en-US" b="false" i="false" strike="noStrike" u="none" sz="28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997782" y="677978"/>
            <a:ext cx="6196436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Evaluation: Performance</a:t>
            </a:r>
            <a:endParaRPr lang="en-US" sz="1100"/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0" y="2077405"/>
            <a:ext cx="12192000" cy="29739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997782" y="677978"/>
            <a:ext cx="6446671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Evaluation: Ablation Study</a:t>
            </a:r>
            <a:endParaRPr lang="en-US" sz="1100"/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355449" y="1743306"/>
          <a:ext cx="32457725" cy="329721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87362"/>
                <a:gridCol w="8093741"/>
              </a:tblGrid>
              <a:tr h="772628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A1</a:t>
                      </a:r>
                      <a:endParaRPr lang="en-US" sz="1100"/>
                    </a:p>
                  </a:txBody>
                  <a:tcPr anchor="ctr" marL="101600" marR="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AFF">
                        <a:alpha val="100000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Remove the textual pipelines</a:t>
                      </a:r>
                      <a:endParaRPr lang="en-US" sz="1100"/>
                    </a:p>
                  </a:txBody>
                  <a:tcPr anchor="ctr" marL="101600" marR="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AFF">
                        <a:alpha val="100000"/>
                      </a:srgbClr>
                    </a:solidFill>
                  </a:tcPr>
                </a:tc>
              </a:tr>
              <a:tr h="858957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A2</a:t>
                      </a:r>
                      <a:endParaRPr lang="en-US" sz="1100"/>
                    </a:p>
                  </a:txBody>
                  <a:tcPr anchor="ctr" marL="101600" marR="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AFF">
                        <a:alpha val="100000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Remove the numerical pipeline</a:t>
                      </a:r>
                      <a:endParaRPr lang="en-US" sz="1100"/>
                    </a:p>
                  </a:txBody>
                  <a:tcPr anchor="ctr" marL="101600" marR="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AFF">
                        <a:alpha val="100000"/>
                      </a:srgbClr>
                    </a:solidFill>
                  </a:tcPr>
                </a:tc>
              </a:tr>
              <a:tr h="833059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A3</a:t>
                      </a:r>
                      <a:endParaRPr lang="en-US" sz="1100"/>
                    </a:p>
                  </a:txBody>
                  <a:tcPr anchor="ctr" marL="101600" marR="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AFF">
                        <a:alpha val="100000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Replace the multi-expert reasoning with a single LLM</a:t>
                      </a:r>
                      <a:endParaRPr lang="en-US" sz="1100"/>
                    </a:p>
                  </a:txBody>
                  <a:tcPr anchor="ctr" marL="101600" marR="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AFF">
                        <a:alpha val="100000"/>
                      </a:srgbClr>
                    </a:solidFill>
                  </a:tcPr>
                </a:tc>
              </a:tr>
              <a:tr h="833059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A4</a:t>
                      </a:r>
                      <a:endParaRPr lang="en-US" sz="1100"/>
                    </a:p>
                  </a:txBody>
                  <a:tcPr anchor="ctr" marL="101600" marR="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AFF">
                        <a:alpha val="100000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Disable conflict resolution and aggregation</a:t>
                      </a:r>
                      <a:endParaRPr lang="en-US" sz="1100"/>
                    </a:p>
                  </a:txBody>
                  <a:tcPr anchor="ctr" marL="101600" marR="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AFF">
                        <a:alpha val="100000"/>
                      </a:srgbClr>
                    </a:solidFill>
                  </a:tcPr>
                </a:tc>
              </a:tr>
              <a:tr h="833059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A5</a:t>
                      </a:r>
                      <a:endParaRPr lang="en-US" sz="1100"/>
                    </a:p>
                  </a:txBody>
                  <a:tcPr anchor="ctr" marL="101600" marR="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AFF">
                        <a:alpha val="100000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Disable hallucination mitigation</a:t>
                      </a:r>
                      <a:endParaRPr lang="en-US" sz="1100"/>
                    </a:p>
                  </a:txBody>
                  <a:tcPr anchor="ctr" marL="101600" marR="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A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4678916" y="735987"/>
            <a:ext cx="2834167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1117182" y="2055457"/>
            <a:ext cx="5378460" cy="75843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l" indent="-355600" marL="355600">
              <a:lnSpc>
                <a:spcPct val="125000"/>
              </a:lnSpc>
              <a:buClr>
                <a:srgbClr val="4472C4"/>
              </a:buClr>
              <a:buChar char="•"/>
              <a:defRPr/>
            </a:pPr>
            <a:r>
              <a:rPr lang="en-US" b="false" i="false" strike="noStrike" u="none" sz="28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Background &amp; Motivation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1117181" y="3206186"/>
            <a:ext cx="4466587" cy="75843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l" indent="-355600" marL="355600">
              <a:lnSpc>
                <a:spcPct val="125000"/>
              </a:lnSpc>
              <a:buClr>
                <a:srgbClr val="000000"/>
              </a:buClr>
              <a:buChar char="•"/>
              <a:defRPr/>
            </a:pPr>
            <a:r>
              <a:rPr lang="en-US" b="false" i="false" strike="noStrike" u="none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 Design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 rot="0" flipH="false" flipV="false">
            <a:off x="1117181" y="4356915"/>
            <a:ext cx="4466587" cy="75843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l" indent="-355600" marL="355600">
              <a:lnSpc>
                <a:spcPct val="125000"/>
              </a:lnSpc>
              <a:buClr>
                <a:srgbClr val="000000"/>
              </a:buClr>
              <a:buChar char="•"/>
              <a:defRPr/>
            </a:pPr>
            <a:r>
              <a:rPr lang="en-US" b="false" i="false" strike="noStrike" u="none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997782" y="677978"/>
            <a:ext cx="6446671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Evaluation: Ablation Study</a:t>
            </a:r>
            <a:endParaRPr lang="en-US" sz="1100"/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927152" y="1588459"/>
            <a:ext cx="8337696" cy="4290566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1840865" y="436272"/>
            <a:ext cx="8510269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Case Study: Real-World Incidents from Lenovo Production</a:t>
            </a:r>
            <a:endParaRPr lang="en-US" sz="1100"/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606147" y="2378497"/>
          <a:ext cx="29859412" cy="382953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566924"/>
                <a:gridCol w="4566924"/>
              </a:tblGrid>
              <a:tr h="7112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true" i="false" strike="noStrike" u="none" sz="2400">
                          <a:solidFill>
                            <a:srgbClr val="1F23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Traditional Method</a:t>
                      </a:r>
                      <a:endParaRPr lang="en-US" sz="1100"/>
                    </a:p>
                  </a:txBody>
                  <a:tcPr anchor="t" marL="101600" marR="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AFF">
                        <a:alpha val="100000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true" i="false" strike="noStrike" u="none" sz="2400">
                          <a:solidFill>
                            <a:srgbClr val="1F23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TrioXpert</a:t>
                      </a:r>
                      <a:endParaRPr lang="en-US" sz="1100"/>
                    </a:p>
                  </a:txBody>
                  <a:tcPr anchor="t" marL="101600" marR="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AFF">
                        <a:alpha val="100000"/>
                      </a:srgbClr>
                    </a:solidFill>
                  </a:tcPr>
                </a:tc>
              </a:tr>
              <a:tr h="7112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true" i="false" strike="noStrike" u="none" sz="2400">
                          <a:solidFill>
                            <a:srgbClr val="1F23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OCEs</a:t>
                      </a:r>
                      <a:endParaRPr lang="en-US" sz="1100"/>
                    </a:p>
                  </a:txBody>
                  <a:tcPr anchor="ctr" marL="101600" marR="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AFF">
                        <a:alpha val="100000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true" i="false" strike="noStrike" u="none" sz="2400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Automated</a:t>
                      </a:r>
                      <a:endParaRPr lang="en-US" sz="1100"/>
                    </a:p>
                  </a:txBody>
                  <a:tcPr anchor="ctr" marL="101600" marR="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AFF">
                        <a:alpha val="100000"/>
                      </a:srgbClr>
                    </a:solidFill>
                  </a:tcPr>
                </a:tc>
              </a:tr>
              <a:tr h="7112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true" i="false" strike="noStrike" u="none" sz="2400">
                          <a:solidFill>
                            <a:srgbClr val="1F23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2.5 h</a:t>
                      </a:r>
                      <a:endParaRPr lang="en-US" sz="1100"/>
                    </a:p>
                  </a:txBody>
                  <a:tcPr anchor="ctr" marL="101600" marR="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AFF">
                        <a:alpha val="100000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true" i="false" strike="noStrike" u="none" sz="2400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 s</a:t>
                      </a:r>
                      <a:endParaRPr lang="en-US" sz="1100"/>
                    </a:p>
                  </a:txBody>
                  <a:tcPr anchor="ctr" marL="101600" marR="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AFF">
                        <a:alpha val="100000"/>
                      </a:srgbClr>
                    </a:solidFill>
                  </a:tcPr>
                </a:tc>
              </a:tr>
              <a:tr h="7112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true" i="false" strike="noStrike" u="none" sz="2400">
                          <a:solidFill>
                            <a:srgbClr val="1F23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5+ attempts</a:t>
                      </a:r>
                      <a:endParaRPr lang="en-US" sz="1100"/>
                    </a:p>
                  </a:txBody>
                  <a:tcPr anchor="ctr" marL="101600" marR="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AFF">
                        <a:alpha val="100000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true" i="false" strike="noStrike" u="none" sz="2400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attempts</a:t>
                      </a:r>
                      <a:endParaRPr lang="en-US" sz="1100"/>
                    </a:p>
                  </a:txBody>
                  <a:tcPr anchor="ctr" marL="101600" marR="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AFF">
                        <a:alpha val="100000"/>
                      </a:srgbClr>
                    </a:solidFill>
                  </a:tcPr>
                </a:tc>
              </a:tr>
              <a:tr h="7112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true" i="false" strike="noStrike" u="none" sz="2400">
                          <a:solidFill>
                            <a:srgbClr val="1F23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Manual reasoning</a:t>
                      </a:r>
                      <a:endParaRPr lang="en-US" sz="1100"/>
                    </a:p>
                  </a:txBody>
                  <a:tcPr anchor="ctr" marL="101600" marR="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AFF">
                        <a:alpha val="100000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true" i="false" strike="noStrike" u="none" sz="2400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Interpretable reasoning chain</a:t>
                      </a:r>
                      <a:endParaRPr lang="en-US" sz="1100"/>
                    </a:p>
                  </a:txBody>
                  <a:tcPr anchor="ctr" marL="101600" marR="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A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1840865" y="436272"/>
            <a:ext cx="8510269" cy="148842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Case Study: Real-World Incidents from Lenovo Production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755540" y="6104148"/>
            <a:ext cx="10680920" cy="5166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700">
                <a:solidFill>
                  <a:srgbClr val="1F2329"/>
                </a:solidFill>
                <a:latin typeface="Arial"/>
                <a:ea typeface="Arial"/>
                <a:cs typeface="Arial"/>
                <a:sym typeface="Arial"/>
              </a:rPr>
              <a:t>Lenovo OCEs Validation: Root cause was transparent and traceable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5492540" y="2146852"/>
            <a:ext cx="1968500" cy="1358900"/>
          </a:xfrm>
          <a:prstGeom prst="wedgeEllipseCallout">
            <a:avLst>
              <a:gd name="adj1" fmla="val -83332"/>
              <a:gd name="adj2" fmla="val 0"/>
            </a:avLst>
          </a:prstGeom>
          <a:solidFill>
            <a:srgbClr val="A8B99E">
              <a:alpha val="100000"/>
            </a:srgbClr>
          </a:solidFill>
          <a:ln w="25400">
            <a:noFill/>
            <a:prstDash val="solid"/>
          </a:ln>
        </p:spPr>
        <p:txBody>
          <a:bodyPr anchor="ctr" rtlCol="false" lIns="63500" rIns="63500" tIns="63500" bIns="63500"/>
          <a:lstStyle/>
          <a:p>
            <a:pPr algn="ctr">
              <a:defRPr/>
            </a:pPr>
            <a:endParaRPr/>
          </a:p>
        </p:txBody>
      </p:sp>
      <p:sp>
        <p:nvSpPr>
          <p:cNvPr name="AutoShape 5" id="5"/>
          <p:cNvSpPr/>
          <p:nvPr/>
        </p:nvSpPr>
        <p:spPr>
          <a:xfrm rot="0" flipH="false" flipV="false">
            <a:off x="5891968" y="2315299"/>
            <a:ext cx="1406557" cy="111370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000">
                <a:solidFill>
                  <a:srgbClr val="1F2329"/>
                </a:solidFill>
                <a:latin typeface="Arial"/>
                <a:ea typeface="Arial"/>
                <a:cs typeface="Arial"/>
                <a:sym typeface="Arial"/>
              </a:rPr>
              <a:t>Detected 100% disk usage</a:t>
            </a:r>
            <a:endParaRPr lang="en-US" sz="1100"/>
          </a:p>
        </p:txBody>
      </p:sp>
      <p:grpSp>
        <p:nvGrpSpPr>
          <p:cNvPr name="Group 6" id="6"/>
          <p:cNvGrpSpPr/>
          <p:nvPr/>
        </p:nvGrpSpPr>
        <p:grpSpPr>
          <a:xfrm>
            <a:off x="8666384" y="3501516"/>
            <a:ext cx="1973669" cy="1333500"/>
            <a:chOff x="8666384" y="3501516"/>
            <a:chExt cx="1973669" cy="1333500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0" flipH="false" flipV="false">
              <a:off x="9112108" y="3501516"/>
              <a:ext cx="889000" cy="889000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name="AutoShape 8" id="8"/>
            <p:cNvSpPr/>
            <p:nvPr/>
          </p:nvSpPr>
          <p:spPr>
            <a:xfrm rot="0" flipH="false" flipV="false">
              <a:off x="8666384" y="4454016"/>
              <a:ext cx="1973669" cy="3810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anchor="t" rtlCol="false" wrap="none" lIns="0" rIns="0" tIns="0" bIns="0"/>
            <a:lstStyle/>
            <a:p>
              <a:pPr algn="l" indent="0">
                <a:lnSpc>
                  <a:spcPct val="125000"/>
                </a:lnSpc>
                <a:defRPr/>
              </a:pPr>
              <a:r>
                <a:rPr lang="en-US" b="true" i="false" strike="noStrike" u="none" sz="2000">
                  <a:solidFill>
                    <a:srgbClr val="1F2329"/>
                  </a:solidFill>
                  <a:latin typeface="Arial"/>
                  <a:ea typeface="Arial"/>
                  <a:cs typeface="Arial"/>
                  <a:sym typeface="Arial"/>
                </a:rPr>
                <a:t>Incident Expert</a:t>
              </a:r>
              <a:endParaRPr lang="en-US" sz="1100"/>
            </a:p>
          </p:txBody>
        </p:sp>
      </p:grpSp>
      <p:grpSp>
        <p:nvGrpSpPr>
          <p:cNvPr name="Group 9" id="9"/>
          <p:cNvGrpSpPr/>
          <p:nvPr/>
        </p:nvGrpSpPr>
        <p:grpSpPr>
          <a:xfrm>
            <a:off x="9653218" y="2146852"/>
            <a:ext cx="1689100" cy="1270000"/>
            <a:chOff x="9653218" y="2146852"/>
            <a:chExt cx="1689100" cy="1270000"/>
          </a:xfrm>
        </p:grpSpPr>
        <p:sp>
          <p:nvSpPr>
            <p:cNvPr name="AutoShape 10" id="10"/>
            <p:cNvSpPr/>
            <p:nvPr/>
          </p:nvSpPr>
          <p:spPr>
            <a:xfrm rot="0" flipH="false" flipV="false">
              <a:off x="9653218" y="2146852"/>
              <a:ext cx="1689100" cy="1270000"/>
            </a:xfrm>
            <a:prstGeom prst="wedgeEllipseCallout">
              <a:avLst/>
            </a:prstGeom>
            <a:solidFill>
              <a:srgbClr val="A9A4C7">
                <a:alpha val="100000"/>
              </a:srgbClr>
            </a:solidFill>
            <a:ln w="25400">
              <a:noFill/>
              <a:prstDash val="solid"/>
            </a:ln>
          </p:spPr>
          <p:txBody>
            <a:bodyPr anchor="ctr" rtlCol="false" lIns="63500" rIns="63500" tIns="63500" bIns="63500"/>
            <a:lstStyle/>
            <a:p>
              <a:pPr algn="ctr">
                <a:defRPr/>
              </a:pPr>
              <a:endParaRPr/>
            </a:p>
          </p:txBody>
        </p:sp>
        <p:sp>
          <p:nvSpPr>
            <p:cNvPr name="AutoShape 11" id="11"/>
            <p:cNvSpPr/>
            <p:nvPr/>
          </p:nvSpPr>
          <p:spPr>
            <a:xfrm rot="0" flipH="false" flipV="false">
              <a:off x="9856464" y="2435994"/>
              <a:ext cx="1282607" cy="6858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anchor="t" rtlCol="false" lIns="0" rIns="0" tIns="0" bIns="0"/>
            <a:lstStyle/>
            <a:p>
              <a:pPr algn="l" indent="0">
                <a:lnSpc>
                  <a:spcPct val="125000"/>
                </a:lnSpc>
                <a:defRPr/>
              </a:pPr>
              <a:r>
                <a:rPr lang="en-US" b="false" i="false" strike="noStrike" u="none" sz="1800">
                  <a:solidFill>
                    <a:srgbClr val="1F2329"/>
                  </a:solidFill>
                  <a:latin typeface="Noto Sans SC"/>
                  <a:ea typeface="Noto Sans SC"/>
                  <a:cs typeface="Noto Sans SC"/>
                  <a:sym typeface="Noto Sans SC"/>
                </a:rPr>
                <a:t>Disk Space Exhaustion!</a:t>
              </a:r>
              <a:endParaRPr lang="en-US" sz="1100"/>
            </a:p>
          </p:txBody>
        </p:sp>
      </p:grpSp>
      <p:sp>
        <p:nvSpPr>
          <p:cNvPr name="AutoShape 12" id="12"/>
          <p:cNvSpPr/>
          <p:nvPr/>
        </p:nvSpPr>
        <p:spPr>
          <a:xfrm rot="2700000" flipH="false" flipV="false">
            <a:off x="2397570" y="4157924"/>
            <a:ext cx="1032762" cy="433207"/>
          </a:xfrm>
          <a:prstGeom prst="rightArrow">
            <a:avLst/>
          </a:prstGeom>
          <a:solidFill>
            <a:srgbClr val="DEE0E3">
              <a:alpha val="100000"/>
            </a:srgbClr>
          </a:solidFill>
          <a:ln w="25400">
            <a:noFill/>
            <a:prstDash val="solid"/>
          </a:ln>
        </p:spPr>
        <p:txBody>
          <a:bodyPr anchor="ctr" rtlCol="false" lIns="63500" rIns="63500" tIns="63500" bIns="63500"/>
          <a:lstStyle/>
          <a:p>
            <a:pPr algn="ctr">
              <a:defRPr/>
            </a:pPr>
            <a:endParaRPr/>
          </a:p>
        </p:txBody>
      </p:sp>
      <p:sp>
        <p:nvSpPr>
          <p:cNvPr name="AutoShape 13" id="13"/>
          <p:cNvSpPr/>
          <p:nvPr/>
        </p:nvSpPr>
        <p:spPr>
          <a:xfrm rot="-2099999" flipH="false" flipV="true">
            <a:off x="2355090" y="2838250"/>
            <a:ext cx="1161862" cy="494140"/>
          </a:xfrm>
          <a:prstGeom prst="rightArrow">
            <a:avLst/>
          </a:prstGeom>
          <a:solidFill>
            <a:srgbClr val="DEE0E3">
              <a:alpha val="100000"/>
            </a:srgbClr>
          </a:solidFill>
          <a:ln w="25400">
            <a:noFill/>
            <a:prstDash val="solid"/>
          </a:ln>
        </p:spPr>
        <p:txBody>
          <a:bodyPr anchor="ctr" rtlCol="false" lIns="63500" rIns="63500" tIns="63500" bIns="63500"/>
          <a:lstStyle/>
          <a:p>
            <a:pPr algn="ctr">
              <a:defRPr/>
            </a:pPr>
            <a:endParaRPr/>
          </a:p>
        </p:txBody>
      </p:sp>
      <p:sp>
        <p:nvSpPr>
          <p:cNvPr name="AutoShape 14" id="14"/>
          <p:cNvSpPr/>
          <p:nvPr/>
        </p:nvSpPr>
        <p:spPr>
          <a:xfrm rot="2700000" flipH="false" flipV="false">
            <a:off x="7631704" y="3121327"/>
            <a:ext cx="1032762" cy="433207"/>
          </a:xfrm>
          <a:prstGeom prst="rightArrow">
            <a:avLst/>
          </a:prstGeom>
          <a:solidFill>
            <a:srgbClr val="DEE0E3">
              <a:alpha val="100000"/>
            </a:srgbClr>
          </a:solidFill>
          <a:ln w="25400">
            <a:noFill/>
            <a:prstDash val="solid"/>
          </a:ln>
        </p:spPr>
        <p:txBody>
          <a:bodyPr anchor="ctr" rtlCol="false" lIns="63500" rIns="63500" tIns="63500" bIns="63500"/>
          <a:lstStyle/>
          <a:p>
            <a:pPr algn="ctr">
              <a:defRPr/>
            </a:pPr>
            <a:endParaRPr/>
          </a:p>
        </p:txBody>
      </p:sp>
      <p:grpSp>
        <p:nvGrpSpPr>
          <p:cNvPr name="Group 15" id="15"/>
          <p:cNvGrpSpPr/>
          <p:nvPr/>
        </p:nvGrpSpPr>
        <p:grpSpPr>
          <a:xfrm>
            <a:off x="3378839" y="4469602"/>
            <a:ext cx="1973669" cy="1412388"/>
            <a:chOff x="3378839" y="4469602"/>
            <a:chExt cx="1973669" cy="1412388"/>
          </a:xfrm>
        </p:grpSpPr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0" flipH="false" flipV="false">
              <a:off x="3756767" y="4469602"/>
              <a:ext cx="889000" cy="889000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name="AutoShape 17" id="17"/>
            <p:cNvSpPr/>
            <p:nvPr/>
          </p:nvSpPr>
          <p:spPr>
            <a:xfrm rot="0" flipH="false" flipV="false">
              <a:off x="3378839" y="5500990"/>
              <a:ext cx="1973669" cy="3810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anchor="t" rtlCol="false" wrap="none" lIns="0" rIns="0" tIns="0" bIns="0"/>
            <a:lstStyle/>
            <a:p>
              <a:pPr algn="l" indent="0">
                <a:lnSpc>
                  <a:spcPct val="125000"/>
                </a:lnSpc>
                <a:defRPr/>
              </a:pPr>
              <a:r>
                <a:rPr lang="en-US" b="true" i="false" strike="noStrike" u="none" sz="2000">
                  <a:solidFill>
                    <a:srgbClr val="1F2329"/>
                  </a:solidFill>
                  <a:latin typeface="Arial"/>
                  <a:ea typeface="Arial"/>
                  <a:cs typeface="Arial"/>
                  <a:sym typeface="Arial"/>
                </a:rPr>
                <a:t>Textual Expert</a:t>
              </a:r>
              <a:endParaRPr lang="en-US" sz="1100"/>
            </a:p>
          </p:txBody>
        </p:sp>
      </p:grpSp>
      <p:sp>
        <p:nvSpPr>
          <p:cNvPr name="AutoShape 18" id="18"/>
          <p:cNvSpPr/>
          <p:nvPr/>
        </p:nvSpPr>
        <p:spPr>
          <a:xfrm rot="-2099999" flipH="false" flipV="true">
            <a:off x="7650694" y="4485844"/>
            <a:ext cx="805841" cy="494140"/>
          </a:xfrm>
          <a:prstGeom prst="rightArrow">
            <a:avLst/>
          </a:prstGeom>
          <a:solidFill>
            <a:srgbClr val="DEE0E3">
              <a:alpha val="100000"/>
            </a:srgbClr>
          </a:solidFill>
          <a:ln w="25400">
            <a:noFill/>
            <a:prstDash val="solid"/>
          </a:ln>
        </p:spPr>
        <p:txBody>
          <a:bodyPr anchor="ctr" rtlCol="false" lIns="63500" rIns="63500" tIns="63500" bIns="63500"/>
          <a:lstStyle/>
          <a:p>
            <a:pPr algn="ctr">
              <a:defRPr/>
            </a:pPr>
            <a:endParaRPr/>
          </a:p>
        </p:txBody>
      </p:sp>
      <p:sp>
        <p:nvSpPr>
          <p:cNvPr name="AutoShape 19" id="19"/>
          <p:cNvSpPr/>
          <p:nvPr/>
        </p:nvSpPr>
        <p:spPr>
          <a:xfrm rot="0" flipH="false" flipV="false">
            <a:off x="5234080" y="4311787"/>
            <a:ext cx="2226961" cy="1412388"/>
          </a:xfrm>
          <a:prstGeom prst="wedgeEllipseCallout">
            <a:avLst>
              <a:gd name="adj1" fmla="val -83332"/>
              <a:gd name="adj2" fmla="val 0"/>
            </a:avLst>
          </a:prstGeom>
          <a:solidFill>
            <a:srgbClr val="B9A38D">
              <a:alpha val="100000"/>
            </a:srgbClr>
          </a:solidFill>
          <a:ln w="25400">
            <a:noFill/>
            <a:prstDash val="solid"/>
          </a:ln>
        </p:spPr>
        <p:txBody>
          <a:bodyPr anchor="ctr" rtlCol="false" lIns="63500" rIns="63500" tIns="63500" bIns="63500"/>
          <a:lstStyle/>
          <a:p>
            <a:pPr algn="ctr">
              <a:defRPr/>
            </a:pPr>
            <a:endParaRPr/>
          </a:p>
        </p:txBody>
      </p:sp>
      <p:sp>
        <p:nvSpPr>
          <p:cNvPr name="AutoShape 20" id="20"/>
          <p:cNvSpPr/>
          <p:nvPr/>
        </p:nvSpPr>
        <p:spPr>
          <a:xfrm rot="0" flipH="false" flipV="false">
            <a:off x="5352508" y="4469602"/>
            <a:ext cx="2064445" cy="112306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2000">
                <a:solidFill>
                  <a:srgbClr val="1F2329"/>
                </a:solidFill>
                <a:latin typeface="Arial"/>
                <a:ea typeface="Arial"/>
                <a:cs typeface="Arial"/>
                <a:sym typeface="Arial"/>
              </a:rPr>
              <a:t>Identified critical logs "No space left on device"</a:t>
            </a:r>
            <a:endParaRPr lang="en-US" sz="1100"/>
          </a:p>
        </p:txBody>
      </p:sp>
      <p:grpSp>
        <p:nvGrpSpPr>
          <p:cNvPr name="Group 21" id="21"/>
          <p:cNvGrpSpPr/>
          <p:nvPr/>
        </p:nvGrpSpPr>
        <p:grpSpPr>
          <a:xfrm>
            <a:off x="3378839" y="2315299"/>
            <a:ext cx="2297369" cy="1412388"/>
            <a:chOff x="3378839" y="2315299"/>
            <a:chExt cx="2297369" cy="1412388"/>
          </a:xfrm>
        </p:grpSpPr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4"/>
            <a:srcRect l="0" r="0" t="0" b="0"/>
            <a:stretch>
              <a:fillRect/>
            </a:stretch>
          </p:blipFill>
          <p:spPr>
            <a:xfrm rot="0" flipH="false" flipV="false">
              <a:off x="3967152" y="2315299"/>
              <a:ext cx="889000" cy="889000"/>
            </a:xfrm>
            <a:prstGeom prst="roundRect">
              <a:avLst>
                <a:gd name="adj" fmla="val 0"/>
              </a:avLst>
            </a:prstGeom>
            <a:ln>
              <a:noFill/>
              <a:prstDash val="solid"/>
            </a:ln>
          </p:spPr>
        </p:pic>
        <p:sp>
          <p:nvSpPr>
            <p:cNvPr name="AutoShape 23" id="23"/>
            <p:cNvSpPr/>
            <p:nvPr/>
          </p:nvSpPr>
          <p:spPr>
            <a:xfrm rot="0" flipH="false" flipV="false">
              <a:off x="3378839" y="3346687"/>
              <a:ext cx="2297369" cy="3810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anchor="t" rtlCol="false" wrap="none" lIns="0" rIns="0" tIns="0" bIns="0"/>
            <a:lstStyle/>
            <a:p>
              <a:pPr algn="l" indent="0">
                <a:lnSpc>
                  <a:spcPct val="125000"/>
                </a:lnSpc>
                <a:defRPr/>
              </a:pPr>
              <a:r>
                <a:rPr lang="en-US" b="true" i="false" strike="noStrike" u="none" sz="2000">
                  <a:solidFill>
                    <a:srgbClr val="1F2329"/>
                  </a:solidFill>
                  <a:latin typeface="Arial"/>
                  <a:ea typeface="Arial"/>
                  <a:cs typeface="Arial"/>
                  <a:sym typeface="Arial"/>
                </a:rPr>
                <a:t>Numerical Expert</a:t>
              </a:r>
              <a:endParaRPr lang="en-US" sz="1100"/>
            </a:p>
          </p:txBody>
        </p:sp>
      </p:grpSp>
      <p:grpSp>
        <p:nvGrpSpPr>
          <p:cNvPr name="Group 24" id="24"/>
          <p:cNvGrpSpPr/>
          <p:nvPr/>
        </p:nvGrpSpPr>
        <p:grpSpPr>
          <a:xfrm>
            <a:off x="849682" y="3340092"/>
            <a:ext cx="1545971" cy="1625318"/>
            <a:chOff x="849682" y="3340092"/>
            <a:chExt cx="1545971" cy="1625318"/>
          </a:xfrm>
        </p:grpSpPr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0" flipH="false" flipV="false">
              <a:off x="1292342" y="3340092"/>
              <a:ext cx="779831" cy="779831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name="AutoShape 26" id="26"/>
            <p:cNvSpPr/>
            <p:nvPr/>
          </p:nvSpPr>
          <p:spPr>
            <a:xfrm rot="0" flipH="false" flipV="false">
              <a:off x="849682" y="4203410"/>
              <a:ext cx="1545971" cy="7620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anchor="t" rtlCol="false" wrap="none" lIns="0" rIns="0" tIns="0" bIns="0"/>
            <a:lstStyle/>
            <a:p>
              <a:pPr algn="ctr" indent="0">
                <a:lnSpc>
                  <a:spcPct val="125000"/>
                </a:lnSpc>
                <a:defRPr/>
              </a:pPr>
              <a:r>
                <a:rPr lang="en-US" b="true" i="false" strike="noStrike" u="none" sz="2000">
                  <a:solidFill>
                    <a:srgbClr val="1F2329"/>
                  </a:solidFill>
                  <a:latin typeface="Arial"/>
                  <a:ea typeface="Arial"/>
                  <a:cs typeface="Arial"/>
                  <a:sym typeface="Arial"/>
                </a:rPr>
                <a:t>User report 500 errors</a:t>
              </a:r>
              <a:endParaRPr lang="en-US" sz="1100"/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4336832" y="2649169"/>
            <a:ext cx="3518336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5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3331336" y="667121"/>
            <a:ext cx="5529328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Microservices Systems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133117" y="5198930"/>
            <a:ext cx="11925766" cy="125796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 architectures have become the standard </a:t>
            </a:r>
            <a:r>
              <a:rPr lang="en-US" b="false" i="false" strike="noStrike" u="none" sz="28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false" i="false" strike="noStrike" u="none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modern enterprise systems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964505" y="2125560"/>
            <a:ext cx="1620298" cy="973152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1964505" y="3767652"/>
            <a:ext cx="2546148" cy="779831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 flipH="false" flipV="false">
            <a:off x="5436945" y="2125560"/>
            <a:ext cx="5131353" cy="803657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 flipH="false" flipV="false">
            <a:off x="5436945" y="3880020"/>
            <a:ext cx="5167260" cy="64997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3331336" y="667121"/>
            <a:ext cx="5529328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Impact of Incidents</a:t>
            </a:r>
            <a:endParaRPr lang="en-US" sz="1100"/>
          </a:p>
        </p:txBody>
      </p:sp>
      <p:grpSp>
        <p:nvGrpSpPr>
          <p:cNvPr name="Group 3" id="3"/>
          <p:cNvGrpSpPr/>
          <p:nvPr/>
        </p:nvGrpSpPr>
        <p:grpSpPr>
          <a:xfrm>
            <a:off x="1483415" y="2300414"/>
            <a:ext cx="9225170" cy="2678725"/>
            <a:chOff x="1483415" y="2300414"/>
            <a:chExt cx="9225170" cy="2678725"/>
          </a:xfrm>
        </p:grpSpPr>
        <p:grpSp>
          <p:nvGrpSpPr>
            <p:cNvPr name="Group 4" id="4"/>
            <p:cNvGrpSpPr/>
            <p:nvPr/>
          </p:nvGrpSpPr>
          <p:grpSpPr>
            <a:xfrm>
              <a:off x="7914418" y="2476111"/>
              <a:ext cx="2794167" cy="2503028"/>
              <a:chOff x="7914418" y="2476111"/>
              <a:chExt cx="2794167" cy="2503028"/>
            </a:xfrm>
          </p:grpSpPr>
          <p:pic>
            <p:nvPicPr>
              <p:cNvPr name="Picture 5" id="5"/>
              <p:cNvPicPr>
                <a:picLocks noChangeAspect="true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0" flipH="false" flipV="false">
                <a:off x="8359424" y="2476111"/>
                <a:ext cx="1904155" cy="1592988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sp>
            <p:nvSpPr>
              <p:cNvPr name="AutoShape 6" id="6"/>
              <p:cNvSpPr/>
              <p:nvPr/>
            </p:nvSpPr>
            <p:spPr>
              <a:xfrm rot="0" flipH="false" flipV="false">
                <a:off x="7914418" y="4339941"/>
                <a:ext cx="2794167" cy="63919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anchor="t" rtlCol="false" lIns="0" rIns="0" tIns="0" bIns="0"/>
              <a:lstStyle/>
              <a:p>
                <a:pPr algn="ctr" indent="0">
                  <a:lnSpc>
                    <a:spcPct val="125000"/>
                  </a:lnSpc>
                  <a:defRPr/>
                </a:pPr>
                <a:r>
                  <a:rPr lang="en-US" b="false" i="false" strike="noStrike" u="none" sz="3000">
                    <a:solidFill>
                      <a:srgbClr val="1F2329"/>
                    </a:solidFill>
                    <a:latin typeface="Noto Sans SC"/>
                    <a:ea typeface="Noto Sans SC"/>
                    <a:cs typeface="Noto Sans SC"/>
                    <a:sym typeface="Noto Sans SC"/>
                  </a:rPr>
                  <a:t>Financial Loss</a:t>
                </a:r>
                <a:endParaRPr lang="en-US" sz="1100"/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>
              <a:off x="4698917" y="2476111"/>
              <a:ext cx="1937686" cy="2503028"/>
              <a:chOff x="4698917" y="2476111"/>
              <a:chExt cx="1937686" cy="2503028"/>
            </a:xfrm>
          </p:grpSpPr>
          <p:sp>
            <p:nvSpPr>
              <p:cNvPr name="AutoShape 8" id="8"/>
              <p:cNvSpPr/>
              <p:nvPr/>
            </p:nvSpPr>
            <p:spPr>
              <a:xfrm rot="0" flipH="false" flipV="false">
                <a:off x="4901517" y="4339941"/>
                <a:ext cx="1498953" cy="63919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anchor="t" rtlCol="false" lIns="0" rIns="0" tIns="0" bIns="0"/>
              <a:lstStyle/>
              <a:p>
                <a:pPr algn="ctr" indent="0">
                  <a:lnSpc>
                    <a:spcPct val="125000"/>
                  </a:lnSpc>
                  <a:defRPr/>
                </a:pPr>
                <a:r>
                  <a:rPr lang="en-US" b="false" i="false" strike="noStrike" u="none" sz="3000">
                    <a:solidFill>
                      <a:srgbClr val="1F2329"/>
                    </a:solidFill>
                    <a:latin typeface="Noto Sans SC"/>
                    <a:ea typeface="Noto Sans SC"/>
                    <a:cs typeface="Noto Sans SC"/>
                    <a:sym typeface="Noto Sans SC"/>
                  </a:rPr>
                  <a:t>Poor UX</a:t>
                </a:r>
                <a:endParaRPr lang="en-US" sz="1100"/>
              </a:p>
            </p:txBody>
          </p:sp>
          <p:pic>
            <p:nvPicPr>
              <p:cNvPr name="Picture 9" id="9"/>
              <p:cNvPicPr>
                <a:picLocks noChangeAspect="true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0" flipH="false" flipV="false">
                <a:off x="4698917" y="2476111"/>
                <a:ext cx="1937686" cy="1586292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grpSp>
          <p:nvGrpSpPr>
            <p:cNvPr name="Group 10" id="10"/>
            <p:cNvGrpSpPr/>
            <p:nvPr/>
          </p:nvGrpSpPr>
          <p:grpSpPr>
            <a:xfrm>
              <a:off x="1483415" y="2300414"/>
              <a:ext cx="1937686" cy="2678725"/>
              <a:chOff x="1483415" y="2300414"/>
              <a:chExt cx="1937686" cy="2678725"/>
            </a:xfrm>
          </p:grpSpPr>
          <p:pic>
            <p:nvPicPr>
              <p:cNvPr name="Picture 11" id="11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0" flipH="false" flipV="false">
                <a:off x="1483415" y="2300414"/>
                <a:ext cx="1937686" cy="1937686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sp>
            <p:nvSpPr>
              <p:cNvPr name="AutoShape 12" id="12"/>
              <p:cNvSpPr/>
              <p:nvPr/>
            </p:nvSpPr>
            <p:spPr>
              <a:xfrm rot="0" flipH="false" flipV="false">
                <a:off x="1593098" y="4339941"/>
                <a:ext cx="1718320" cy="63919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anchor="t" rtlCol="false" lIns="0" rIns="0" tIns="0" bIns="0"/>
              <a:lstStyle/>
              <a:p>
                <a:pPr algn="ctr" indent="0">
                  <a:lnSpc>
                    <a:spcPct val="125000"/>
                  </a:lnSpc>
                  <a:defRPr/>
                </a:pPr>
                <a:r>
                  <a:rPr lang="en-US" b="false" i="false" strike="noStrike" u="none" sz="3000">
                    <a:solidFill>
                      <a:srgbClr val="1F2329"/>
                    </a:solidFill>
                    <a:latin typeface="Noto Sans SC"/>
                    <a:ea typeface="Noto Sans SC"/>
                    <a:cs typeface="Noto Sans SC"/>
                    <a:sym typeface="Noto Sans SC"/>
                  </a:rPr>
                  <a:t>Incidents</a:t>
                </a:r>
                <a:endParaRPr lang="en-US" sz="1100"/>
              </a:p>
            </p:txBody>
          </p:sp>
        </p:grpSp>
        <p:sp>
          <p:nvSpPr>
            <p:cNvPr name="AutoShape 13" id="13"/>
            <p:cNvSpPr/>
            <p:nvPr/>
          </p:nvSpPr>
          <p:spPr>
            <a:xfrm rot="0" flipH="false" flipV="false">
              <a:off x="3658777" y="3090612"/>
              <a:ext cx="802463" cy="676776"/>
            </a:xfrm>
            <a:prstGeom prst="rightArrow">
              <a:avLst/>
            </a:prstGeom>
            <a:solidFill>
              <a:srgbClr val="DEE0E3">
                <a:alpha val="100000"/>
              </a:srgbClr>
            </a:solidFill>
            <a:ln w="25400">
              <a:noFill/>
              <a:prstDash val="solid"/>
            </a:ln>
          </p:spPr>
          <p:txBody>
            <a:bodyPr anchor="ctr" rtlCol="false" lIns="63500" rIns="63500" tIns="63500" bIns="63500"/>
            <a:lstStyle/>
            <a:p>
              <a:pPr algn="ctr">
                <a:defRPr/>
              </a:pPr>
              <a:endParaRPr/>
            </a:p>
          </p:txBody>
        </p:sp>
        <p:sp>
          <p:nvSpPr>
            <p:cNvPr name="AutoShape 14" id="14"/>
            <p:cNvSpPr/>
            <p:nvPr/>
          </p:nvSpPr>
          <p:spPr>
            <a:xfrm rot="0" flipH="false" flipV="false">
              <a:off x="7111955" y="3090612"/>
              <a:ext cx="802463" cy="676776"/>
            </a:xfrm>
            <a:prstGeom prst="rightArrow">
              <a:avLst/>
            </a:prstGeom>
            <a:solidFill>
              <a:srgbClr val="DEE0E3">
                <a:alpha val="100000"/>
              </a:srgbClr>
            </a:solidFill>
            <a:ln w="25400">
              <a:noFill/>
              <a:prstDash val="solid"/>
            </a:ln>
          </p:spPr>
          <p:txBody>
            <a:bodyPr anchor="ctr" rtlCol="false" lIns="63500" rIns="63500" tIns="63500" bIns="63500"/>
            <a:lstStyle/>
            <a:p>
              <a:pPr algn="ctr">
                <a:defRPr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835212" y="831481"/>
            <a:ext cx="10521577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Typical Lifecycle of Incident Management</a:t>
            </a:r>
            <a:endParaRPr lang="en-US" sz="1100"/>
          </a:p>
        </p:txBody>
      </p:sp>
      <p:grpSp>
        <p:nvGrpSpPr>
          <p:cNvPr name="Group 3" id="3"/>
          <p:cNvGrpSpPr/>
          <p:nvPr/>
        </p:nvGrpSpPr>
        <p:grpSpPr>
          <a:xfrm>
            <a:off x="93309" y="2175352"/>
            <a:ext cx="12005382" cy="2836015"/>
            <a:chOff x="93309" y="2175352"/>
            <a:chExt cx="12005382" cy="2836015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0" flipH="false" flipV="false">
              <a:off x="93309" y="2175352"/>
              <a:ext cx="4871568" cy="2836015"/>
            </a:xfrm>
            <a:prstGeom prst="rect">
              <a:avLst/>
            </a:prstGeom>
            <a:ln>
              <a:noFill/>
              <a:prstDash val="solid"/>
            </a:ln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0" flipH="false" flipV="false">
              <a:off x="5902249" y="2175352"/>
              <a:ext cx="6196442" cy="2836015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name="AutoShape 6" id="6"/>
            <p:cNvSpPr/>
            <p:nvPr/>
          </p:nvSpPr>
          <p:spPr>
            <a:xfrm rot="0" flipH="false" flipV="false">
              <a:off x="5152785" y="3467673"/>
              <a:ext cx="561556" cy="505971"/>
            </a:xfrm>
            <a:prstGeom prst="rightArrow">
              <a:avLst/>
            </a:prstGeom>
            <a:solidFill>
              <a:srgbClr val="DEE0E3">
                <a:alpha val="100000"/>
              </a:srgbClr>
            </a:solidFill>
            <a:ln w="25400">
              <a:noFill/>
              <a:prstDash val="solid"/>
            </a:ln>
          </p:spPr>
          <p:txBody>
            <a:bodyPr anchor="ctr" rtlCol="false" lIns="63500" rIns="63500" tIns="63500" bIns="63500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name="AutoShape 7" id="7"/>
          <p:cNvSpPr/>
          <p:nvPr/>
        </p:nvSpPr>
        <p:spPr>
          <a:xfrm rot="0" flipH="false" flipV="false">
            <a:off x="2595686" y="5575408"/>
            <a:ext cx="7000628" cy="51351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30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OCEs require automated management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1330266" y="409090"/>
            <a:ext cx="10192857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Why We Need an End-to-End Framework?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3107939" y="5765761"/>
            <a:ext cx="6191491" cy="63460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800">
                <a:solidFill>
                  <a:srgbClr val="1F2329"/>
                </a:solidFill>
                <a:latin typeface="Arial"/>
                <a:ea typeface="Arial"/>
                <a:cs typeface="Arial"/>
                <a:sym typeface="Arial"/>
              </a:rPr>
              <a:t>Inconsistent or partial conclusions</a:t>
            </a:r>
            <a:endParaRPr lang="en-US" sz="1100"/>
          </a:p>
        </p:txBody>
      </p:sp>
      <p:grpSp>
        <p:nvGrpSpPr>
          <p:cNvPr name="Group 4" id="4"/>
          <p:cNvGrpSpPr/>
          <p:nvPr/>
        </p:nvGrpSpPr>
        <p:grpSpPr>
          <a:xfrm>
            <a:off x="2382180" y="1578182"/>
            <a:ext cx="7014103" cy="3972346"/>
            <a:chOff x="2382180" y="1578182"/>
            <a:chExt cx="7014103" cy="3972346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0" flipH="false" flipV="false">
              <a:off x="2489080" y="1578182"/>
              <a:ext cx="762000" cy="762000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name="AutoShape 6" id="6"/>
            <p:cNvSpPr/>
            <p:nvPr/>
          </p:nvSpPr>
          <p:spPr>
            <a:xfrm rot="0" flipH="false" flipV="false">
              <a:off x="3502704" y="1959182"/>
              <a:ext cx="1301208" cy="381000"/>
            </a:xfrm>
            <a:prstGeom prst="rightArrow">
              <a:avLst/>
            </a:prstGeom>
            <a:solidFill>
              <a:srgbClr val="DEE0E3">
                <a:alpha val="100000"/>
              </a:srgbClr>
            </a:solidFill>
            <a:ln w="25400">
              <a:noFill/>
              <a:prstDash val="solid"/>
            </a:ln>
          </p:spPr>
          <p:txBody>
            <a:bodyPr anchor="ctr" rtlCol="false" lIns="63500" rIns="63500" tIns="63500" bIns="63500"/>
            <a:lstStyle/>
            <a:p>
              <a:pPr algn="ctr">
                <a:defRPr/>
              </a:pPr>
              <a:endParaRPr/>
            </a:p>
          </p:txBody>
        </p:sp>
        <p:sp>
          <p:nvSpPr>
            <p:cNvPr name="AutoShape 7" id="7"/>
            <p:cNvSpPr/>
            <p:nvPr/>
          </p:nvSpPr>
          <p:spPr>
            <a:xfrm rot="0" flipH="false" flipV="false">
              <a:off x="2489080" y="2408746"/>
              <a:ext cx="762000" cy="3048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anchor="t" rtlCol="false" lIns="0" rIns="0" tIns="0" bIns="0"/>
            <a:lstStyle/>
            <a:p>
              <a:pPr algn="ctr" indent="0">
                <a:lnSpc>
                  <a:spcPct val="125000"/>
                </a:lnSpc>
                <a:defRPr/>
              </a:pPr>
              <a:r>
                <a:rPr lang="en-US" b="false" i="false" strike="noStrike" u="none" sz="1600">
                  <a:solidFill>
                    <a:srgbClr val="1F2329"/>
                  </a:solidFill>
                  <a:latin typeface="Arial"/>
                  <a:ea typeface="Arial"/>
                  <a:cs typeface="Arial"/>
                  <a:sym typeface="Arial"/>
                </a:rPr>
                <a:t>Metrics</a:t>
              </a:r>
              <a:endParaRPr lang="en-US" sz="1100"/>
            </a:p>
          </p:txBody>
        </p:sp>
        <p:grpSp>
          <p:nvGrpSpPr>
            <p:cNvPr name="Group 8" id="8"/>
            <p:cNvGrpSpPr/>
            <p:nvPr/>
          </p:nvGrpSpPr>
          <p:grpSpPr>
            <a:xfrm>
              <a:off x="2490011" y="3170309"/>
              <a:ext cx="635000" cy="1014496"/>
              <a:chOff x="2490011" y="3170309"/>
              <a:chExt cx="635000" cy="1014496"/>
            </a:xfrm>
          </p:grpSpPr>
          <p:pic>
            <p:nvPicPr>
              <p:cNvPr name="Picture 9" id="9"/>
              <p:cNvPicPr>
                <a:picLocks noChangeAspect="true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0" flipH="false" flipV="false">
                <a:off x="2490011" y="3170309"/>
                <a:ext cx="635000" cy="63500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sp>
            <p:nvSpPr>
              <p:cNvPr name="AutoShape 10" id="10"/>
              <p:cNvSpPr/>
              <p:nvPr/>
            </p:nvSpPr>
            <p:spPr>
              <a:xfrm rot="0" flipH="false" flipV="false">
                <a:off x="2582507" y="3880005"/>
                <a:ext cx="450008" cy="3048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anchor="t" rtlCol="false" lIns="0" rIns="0" tIns="0" bIns="0"/>
              <a:lstStyle/>
              <a:p>
                <a:pPr algn="ctr" indent="0">
                  <a:lnSpc>
                    <a:spcPct val="125000"/>
                  </a:lnSpc>
                  <a:defRPr/>
                </a:pPr>
                <a:r>
                  <a:rPr lang="en-US" b="false" i="false" strike="noStrike" u="none" sz="1600">
                    <a:solidFill>
                      <a:srgbClr val="1F2329"/>
                    </a:solidFill>
                    <a:latin typeface="Arial"/>
                    <a:ea typeface="Arial"/>
                    <a:cs typeface="Arial"/>
                    <a:sym typeface="Arial"/>
                  </a:rPr>
                  <a:t>Logs</a:t>
                </a:r>
                <a:endParaRPr lang="en-US" sz="1100"/>
              </a:p>
            </p:txBody>
          </p:sp>
        </p:grpSp>
        <p:sp>
          <p:nvSpPr>
            <p:cNvPr name="AutoShape 11" id="11"/>
            <p:cNvSpPr/>
            <p:nvPr/>
          </p:nvSpPr>
          <p:spPr>
            <a:xfrm rot="0" flipH="false" flipV="false">
              <a:off x="3502704" y="3351033"/>
              <a:ext cx="1301208" cy="381000"/>
            </a:xfrm>
            <a:prstGeom prst="rightArrow">
              <a:avLst/>
            </a:prstGeom>
            <a:solidFill>
              <a:srgbClr val="DEE0E3">
                <a:alpha val="100000"/>
              </a:srgbClr>
            </a:solidFill>
            <a:ln w="25400">
              <a:noFill/>
              <a:prstDash val="solid"/>
            </a:ln>
          </p:spPr>
          <p:txBody>
            <a:bodyPr anchor="ctr" rtlCol="false" lIns="63500" rIns="63500" tIns="63500" bIns="63500"/>
            <a:lstStyle/>
            <a:p>
              <a:pPr algn="ctr">
                <a:defRPr/>
              </a:pPr>
              <a:endParaRPr/>
            </a:p>
          </p:txBody>
        </p:sp>
        <p:grpSp>
          <p:nvGrpSpPr>
            <p:cNvPr name="Group 12" id="12"/>
            <p:cNvGrpSpPr/>
            <p:nvPr/>
          </p:nvGrpSpPr>
          <p:grpSpPr>
            <a:xfrm>
              <a:off x="2382180" y="4356728"/>
              <a:ext cx="889000" cy="1193800"/>
              <a:chOff x="2382180" y="4356728"/>
              <a:chExt cx="889000" cy="1193800"/>
            </a:xfrm>
          </p:grpSpPr>
          <p:pic>
            <p:nvPicPr>
              <p:cNvPr name="Picture 13" id="13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0" flipH="false" flipV="false">
                <a:off x="2382180" y="4356728"/>
                <a:ext cx="889000" cy="88900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sp>
            <p:nvSpPr>
              <p:cNvPr name="AutoShape 14" id="14"/>
              <p:cNvSpPr/>
              <p:nvPr/>
            </p:nvSpPr>
            <p:spPr>
              <a:xfrm rot="0" flipH="false" flipV="false">
                <a:off x="2509180" y="5245728"/>
                <a:ext cx="635000" cy="3048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anchor="t" rtlCol="false" lIns="0" rIns="0" tIns="0" bIns="0"/>
              <a:lstStyle/>
              <a:p>
                <a:pPr algn="ctr" indent="0">
                  <a:lnSpc>
                    <a:spcPct val="125000"/>
                  </a:lnSpc>
                  <a:defRPr/>
                </a:pPr>
                <a:r>
                  <a:rPr lang="en-US" b="false" i="false" strike="noStrike" u="none" sz="1600">
                    <a:solidFill>
                      <a:srgbClr val="1F2329"/>
                    </a:solidFill>
                    <a:latin typeface="Arial"/>
                    <a:ea typeface="Arial"/>
                    <a:cs typeface="Arial"/>
                    <a:sym typeface="Arial"/>
                  </a:rPr>
                  <a:t>Traces</a:t>
                </a:r>
                <a:endParaRPr lang="en-US" sz="1100"/>
              </a:p>
            </p:txBody>
          </p:sp>
        </p:grpSp>
        <p:sp>
          <p:nvSpPr>
            <p:cNvPr name="AutoShape 15" id="15"/>
            <p:cNvSpPr/>
            <p:nvPr/>
          </p:nvSpPr>
          <p:spPr>
            <a:xfrm rot="0" flipH="false" flipV="false">
              <a:off x="3502704" y="4691813"/>
              <a:ext cx="1301208" cy="381000"/>
            </a:xfrm>
            <a:prstGeom prst="rightArrow">
              <a:avLst/>
            </a:prstGeom>
            <a:solidFill>
              <a:srgbClr val="DEE0E3">
                <a:alpha val="100000"/>
              </a:srgbClr>
            </a:solidFill>
            <a:ln w="25400">
              <a:noFill/>
              <a:prstDash val="solid"/>
            </a:ln>
          </p:spPr>
          <p:txBody>
            <a:bodyPr anchor="ctr" rtlCol="false" lIns="63500" rIns="63500" tIns="63500" bIns="63500"/>
            <a:lstStyle/>
            <a:p>
              <a:pPr algn="ctr">
                <a:defRPr/>
              </a:pPr>
              <a:endParaRPr/>
            </a:p>
          </p:txBody>
        </p:sp>
        <p:cxnSp>
          <p:nvCxnSpPr>
            <p:cNvPr name="Connector 16" id="16"/>
            <p:cNvCxnSpPr/>
            <p:nvPr/>
          </p:nvCxnSpPr>
          <p:spPr>
            <a:xfrm rot="126917" flipH="false" flipV="true">
              <a:off x="2625613" y="4267564"/>
              <a:ext cx="4828085" cy="178329"/>
            </a:xfrm>
            <a:prstGeom prst="straightConnector1">
              <a:avLst/>
            </a:prstGeom>
            <a:solidFill>
              <a:srgbClr val="DEE0E3">
                <a:alpha val="100000"/>
              </a:srgbClr>
            </a:solidFill>
            <a:ln w="25400" cmpd="sng" cap="flat">
              <a:solidFill>
                <a:srgbClr val="9B9EA2">
                  <a:alpha val="100000"/>
                </a:srgbClr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name="Group 17" id="17"/>
            <p:cNvGrpSpPr/>
            <p:nvPr/>
          </p:nvGrpSpPr>
          <p:grpSpPr>
            <a:xfrm>
              <a:off x="4939981" y="1639489"/>
              <a:ext cx="762000" cy="1074057"/>
              <a:chOff x="4939981" y="1639489"/>
              <a:chExt cx="762000" cy="1074057"/>
            </a:xfrm>
          </p:grpSpPr>
          <p:pic>
            <p:nvPicPr>
              <p:cNvPr name="Picture 18" id="18"/>
              <p:cNvPicPr>
                <a:picLocks noChangeAspect="true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0" flipH="false" flipV="false">
                <a:off x="4939981" y="1639489"/>
                <a:ext cx="762000" cy="76200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sp>
            <p:nvSpPr>
              <p:cNvPr name="AutoShape 19" id="19"/>
              <p:cNvSpPr/>
              <p:nvPr/>
            </p:nvSpPr>
            <p:spPr>
              <a:xfrm rot="0" flipH="false" flipV="false">
                <a:off x="4939981" y="2408746"/>
                <a:ext cx="762000" cy="3048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anchor="t" rtlCol="false" lIns="0" rIns="0" tIns="0" bIns="0"/>
              <a:lstStyle/>
              <a:p>
                <a:pPr algn="ctr" indent="0">
                  <a:lnSpc>
                    <a:spcPct val="125000"/>
                  </a:lnSpc>
                  <a:defRPr/>
                </a:pPr>
                <a:r>
                  <a:rPr lang="en-US" b="false" i="false" strike="noStrike" u="none" sz="1600">
                    <a:solidFill>
                      <a:srgbClr val="1F2329"/>
                    </a:solidFill>
                    <a:latin typeface="Arial"/>
                    <a:ea typeface="Arial"/>
                    <a:cs typeface="Arial"/>
                    <a:sym typeface="Arial"/>
                  </a:rPr>
                  <a:t>Model</a:t>
                </a:r>
                <a:endParaRPr lang="en-US" sz="1100"/>
              </a:p>
            </p:txBody>
          </p:sp>
        </p:grpSp>
        <p:sp>
          <p:nvSpPr>
            <p:cNvPr name="AutoShape 20" id="20"/>
            <p:cNvSpPr/>
            <p:nvPr/>
          </p:nvSpPr>
          <p:spPr>
            <a:xfrm rot="0" flipH="false" flipV="false">
              <a:off x="5857182" y="1959182"/>
              <a:ext cx="2323522" cy="381000"/>
            </a:xfrm>
            <a:prstGeom prst="rightArrow">
              <a:avLst/>
            </a:prstGeom>
            <a:solidFill>
              <a:srgbClr val="DEE0E3">
                <a:alpha val="100000"/>
              </a:srgbClr>
            </a:solidFill>
            <a:ln w="25400">
              <a:noFill/>
              <a:prstDash val="solid"/>
            </a:ln>
          </p:spPr>
          <p:txBody>
            <a:bodyPr anchor="ctr" rtlCol="false" lIns="63500" rIns="63500" tIns="63500" bIns="63500"/>
            <a:lstStyle/>
            <a:p>
              <a:pPr algn="ctr">
                <a:defRPr/>
              </a:pPr>
              <a:endParaRPr/>
            </a:p>
          </p:txBody>
        </p:sp>
        <p:grpSp>
          <p:nvGrpSpPr>
            <p:cNvPr name="Group 21" id="21"/>
            <p:cNvGrpSpPr/>
            <p:nvPr/>
          </p:nvGrpSpPr>
          <p:grpSpPr>
            <a:xfrm>
              <a:off x="4939981" y="3187073"/>
              <a:ext cx="762000" cy="1066800"/>
              <a:chOff x="4939981" y="3187073"/>
              <a:chExt cx="762000" cy="1066800"/>
            </a:xfrm>
          </p:grpSpPr>
          <p:pic>
            <p:nvPicPr>
              <p:cNvPr name="Picture 22" id="22"/>
              <p:cNvPicPr>
                <a:picLocks noChangeAspect="true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0" flipH="false" flipV="false">
                <a:off x="4939981" y="3187073"/>
                <a:ext cx="762000" cy="76200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sp>
            <p:nvSpPr>
              <p:cNvPr name="AutoShape 23" id="23"/>
              <p:cNvSpPr/>
              <p:nvPr/>
            </p:nvSpPr>
            <p:spPr>
              <a:xfrm rot="0" flipH="false" flipV="false">
                <a:off x="4939981" y="3949073"/>
                <a:ext cx="762000" cy="3048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anchor="t" rtlCol="false" lIns="0" rIns="0" tIns="0" bIns="0"/>
              <a:lstStyle/>
              <a:p>
                <a:pPr algn="ctr" indent="0">
                  <a:lnSpc>
                    <a:spcPct val="125000"/>
                  </a:lnSpc>
                  <a:defRPr/>
                </a:pPr>
                <a:r>
                  <a:rPr lang="en-US" b="false" i="false" strike="noStrike" u="none" sz="1600">
                    <a:solidFill>
                      <a:srgbClr val="1F2329"/>
                    </a:solidFill>
                    <a:latin typeface="Arial"/>
                    <a:ea typeface="Arial"/>
                    <a:cs typeface="Arial"/>
                    <a:sym typeface="Arial"/>
                  </a:rPr>
                  <a:t>Model</a:t>
                </a:r>
                <a:endParaRPr lang="en-US" sz="1100"/>
              </a:p>
            </p:txBody>
          </p:sp>
        </p:grpSp>
        <p:sp>
          <p:nvSpPr>
            <p:cNvPr name="AutoShape 24" id="24"/>
            <p:cNvSpPr/>
            <p:nvPr/>
          </p:nvSpPr>
          <p:spPr>
            <a:xfrm rot="0" flipH="false" flipV="false">
              <a:off x="5857182" y="3382168"/>
              <a:ext cx="1463275" cy="381000"/>
            </a:xfrm>
            <a:prstGeom prst="rightArrow">
              <a:avLst/>
            </a:prstGeom>
            <a:solidFill>
              <a:srgbClr val="DEE0E3">
                <a:alpha val="100000"/>
              </a:srgbClr>
            </a:solidFill>
            <a:ln w="25400">
              <a:noFill/>
              <a:prstDash val="solid"/>
            </a:ln>
          </p:spPr>
          <p:txBody>
            <a:bodyPr anchor="ctr" rtlCol="false" lIns="63500" rIns="63500" tIns="63500" bIns="63500"/>
            <a:lstStyle/>
            <a:p>
              <a:pPr algn="ctr">
                <a:defRPr/>
              </a:pPr>
              <a:endParaRPr/>
            </a:p>
          </p:txBody>
        </p:sp>
        <p:grpSp>
          <p:nvGrpSpPr>
            <p:cNvPr name="Group 25" id="25"/>
            <p:cNvGrpSpPr/>
            <p:nvPr/>
          </p:nvGrpSpPr>
          <p:grpSpPr>
            <a:xfrm>
              <a:off x="4939981" y="4483728"/>
              <a:ext cx="762000" cy="1066800"/>
              <a:chOff x="4939981" y="4483728"/>
              <a:chExt cx="762000" cy="1066800"/>
            </a:xfrm>
          </p:grpSpPr>
          <p:pic>
            <p:nvPicPr>
              <p:cNvPr name="Picture 26" id="26"/>
              <p:cNvPicPr>
                <a:picLocks noChangeAspect="true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0" flipH="false" flipV="false">
                <a:off x="4939981" y="4483728"/>
                <a:ext cx="762000" cy="76200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sp>
            <p:nvSpPr>
              <p:cNvPr name="AutoShape 27" id="27"/>
              <p:cNvSpPr/>
              <p:nvPr/>
            </p:nvSpPr>
            <p:spPr>
              <a:xfrm rot="0" flipH="false" flipV="false">
                <a:off x="4939981" y="5245728"/>
                <a:ext cx="762000" cy="3048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anchor="t" rtlCol="false" lIns="0" rIns="0" tIns="0" bIns="0"/>
              <a:lstStyle/>
              <a:p>
                <a:pPr algn="ctr" indent="0">
                  <a:lnSpc>
                    <a:spcPct val="125000"/>
                  </a:lnSpc>
                  <a:defRPr/>
                </a:pPr>
                <a:r>
                  <a:rPr lang="en-US" b="false" i="false" strike="noStrike" u="none" sz="1600">
                    <a:solidFill>
                      <a:srgbClr val="1F2329"/>
                    </a:solidFill>
                    <a:latin typeface="Arial"/>
                    <a:ea typeface="Arial"/>
                    <a:cs typeface="Arial"/>
                    <a:sym typeface="Arial"/>
                  </a:rPr>
                  <a:t>Model</a:t>
                </a:r>
                <a:endParaRPr lang="en-US" sz="1100"/>
              </a:p>
            </p:txBody>
          </p:sp>
        </p:grpSp>
        <p:sp>
          <p:nvSpPr>
            <p:cNvPr name="AutoShape 28" id="28"/>
            <p:cNvSpPr/>
            <p:nvPr/>
          </p:nvSpPr>
          <p:spPr>
            <a:xfrm rot="0" flipH="false" flipV="false">
              <a:off x="5857182" y="4710809"/>
              <a:ext cx="2323522" cy="381000"/>
            </a:xfrm>
            <a:prstGeom prst="rightArrow">
              <a:avLst/>
            </a:prstGeom>
            <a:solidFill>
              <a:srgbClr val="DEE0E3">
                <a:alpha val="100000"/>
              </a:srgbClr>
            </a:solidFill>
            <a:ln w="25400">
              <a:noFill/>
              <a:prstDash val="solid"/>
            </a:ln>
          </p:spPr>
          <p:txBody>
            <a:bodyPr anchor="ctr" rtlCol="false" lIns="63500" rIns="63500" tIns="63500" bIns="63500"/>
            <a:lstStyle/>
            <a:p>
              <a:pPr algn="ctr">
                <a:defRPr/>
              </a:pPr>
              <a:endParaRPr/>
            </a:p>
          </p:txBody>
        </p:sp>
        <p:cxnSp>
          <p:nvCxnSpPr>
            <p:cNvPr name="Connector 29" id="29"/>
            <p:cNvCxnSpPr/>
            <p:nvPr/>
          </p:nvCxnSpPr>
          <p:spPr>
            <a:xfrm rot="126917" flipH="false" flipV="true">
              <a:off x="2638304" y="2854706"/>
              <a:ext cx="4802702" cy="177391"/>
            </a:xfrm>
            <a:prstGeom prst="straightConnector1">
              <a:avLst/>
            </a:prstGeom>
            <a:solidFill>
              <a:srgbClr val="DEE0E3">
                <a:alpha val="100000"/>
              </a:srgbClr>
            </a:solidFill>
            <a:ln w="25400" cmpd="sng" cap="flat">
              <a:solidFill>
                <a:srgbClr val="9B9EA2">
                  <a:alpha val="100000"/>
                </a:srgbClr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name="Group 30" id="30"/>
            <p:cNvGrpSpPr/>
            <p:nvPr/>
          </p:nvGrpSpPr>
          <p:grpSpPr>
            <a:xfrm>
              <a:off x="7575180" y="1908197"/>
              <a:ext cx="1821103" cy="3266672"/>
              <a:chOff x="7575180" y="1908197"/>
              <a:chExt cx="1821103" cy="3266672"/>
            </a:xfrm>
          </p:grpSpPr>
          <p:pic>
            <p:nvPicPr>
              <p:cNvPr name="Picture 31" id="31"/>
              <p:cNvPicPr>
                <a:picLocks noChangeAspect="true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0" flipH="false" flipV="false">
                <a:off x="8529893" y="1908197"/>
                <a:ext cx="508000" cy="50800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pic>
            <p:nvPicPr>
              <p:cNvPr name="Picture 32" id="32"/>
              <p:cNvPicPr>
                <a:picLocks noChangeAspect="true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0" flipH="false" flipV="false">
                <a:off x="7575180" y="3358483"/>
                <a:ext cx="508000" cy="50800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cxnSp>
            <p:nvCxnSpPr>
              <p:cNvPr name="Connector 33" id="33"/>
              <p:cNvCxnSpPr/>
              <p:nvPr/>
            </p:nvCxnSpPr>
            <p:spPr>
              <a:xfrm rot="-4208850" flipH="false" flipV="false">
                <a:off x="7808325" y="2719234"/>
                <a:ext cx="890263" cy="171448"/>
              </a:xfrm>
              <a:prstGeom prst="straightConnector1">
                <a:avLst/>
              </a:prstGeom>
              <a:solidFill>
                <a:srgbClr val="DEE0E3">
                  <a:alpha val="100000"/>
                </a:srgbClr>
              </a:solidFill>
              <a:ln w="25400" cmpd="sng" cap="flat">
                <a:solidFill>
                  <a:srgbClr val="9B9EA2">
                    <a:alpha val="100000"/>
                  </a:srgbClr>
                </a:solidFill>
                <a:prstDash val="lg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name="Connector 34" id="34"/>
              <p:cNvCxnSpPr/>
              <p:nvPr/>
            </p:nvCxnSpPr>
            <p:spPr>
              <a:xfrm rot="6591149" flipH="false" flipV="true">
                <a:off x="7882258" y="3215991"/>
                <a:ext cx="1803270" cy="651084"/>
              </a:xfrm>
              <a:prstGeom prst="straightConnector1">
                <a:avLst/>
              </a:prstGeom>
              <a:solidFill>
                <a:srgbClr val="DEE0E3">
                  <a:alpha val="100000"/>
                </a:srgbClr>
              </a:solidFill>
              <a:ln w="25400" cmpd="sng" cap="flat">
                <a:solidFill>
                  <a:srgbClr val="9B9EA2">
                    <a:alpha val="100000"/>
                  </a:srgbClr>
                </a:solidFill>
                <a:prstDash val="lg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name="Connector 35" id="35"/>
              <p:cNvCxnSpPr/>
              <p:nvPr/>
            </p:nvCxnSpPr>
            <p:spPr>
              <a:xfrm rot="-4208850" flipH="false" flipV="true">
                <a:off x="7920551" y="3923238"/>
                <a:ext cx="567640" cy="788398"/>
              </a:xfrm>
              <a:prstGeom prst="straightConnector1">
                <a:avLst/>
              </a:prstGeom>
              <a:solidFill>
                <a:srgbClr val="DEE0E3">
                  <a:alpha val="100000"/>
                </a:srgbClr>
              </a:solidFill>
              <a:ln w="25400" cmpd="sng" cap="flat">
                <a:solidFill>
                  <a:srgbClr val="9B9EA2">
                    <a:alpha val="100000"/>
                  </a:srgbClr>
                </a:solidFill>
                <a:prstDash val="lgDash"/>
                <a:round/>
                <a:headEnd type="none" w="lg" len="lg"/>
                <a:tailEnd type="none" w="lg" len="lg"/>
              </a:ln>
            </p:spPr>
          </p:cxnSp>
          <p:pic>
            <p:nvPicPr>
              <p:cNvPr name="Picture 36" id="36"/>
              <p:cNvPicPr>
                <a:picLocks noChangeAspect="true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0" flipH="false" flipV="false">
                <a:off x="7709452" y="4136267"/>
                <a:ext cx="312209" cy="31220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pic>
            <p:nvPicPr>
              <p:cNvPr name="Picture 37" id="37"/>
              <p:cNvPicPr>
                <a:picLocks noChangeAspect="true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0" flipH="false" flipV="false">
                <a:off x="7709452" y="2498207"/>
                <a:ext cx="312209" cy="31220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pic>
            <p:nvPicPr>
              <p:cNvPr name="Picture 38" id="38"/>
              <p:cNvPicPr>
                <a:picLocks noChangeAspect="true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0" flipH="false" flipV="false">
                <a:off x="8881789" y="3385428"/>
                <a:ext cx="312209" cy="31220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pic>
            <p:nvPicPr>
              <p:cNvPr name="Picture 39" id="39"/>
              <p:cNvPicPr>
                <a:picLocks noChangeAspect="true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0" flipH="false" flipV="false">
                <a:off x="8529893" y="4666869"/>
                <a:ext cx="508000" cy="50800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1330266" y="406400"/>
            <a:ext cx="10163852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Why We Need an End-to-End Framework?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1651000" y="5789839"/>
            <a:ext cx="8890000" cy="571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wrap="none" lIns="0" rIns="0" tIns="0" bIns="0"/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800">
                <a:solidFill>
                  <a:srgbClr val="1F232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b="false" i="false" strike="noStrike" u="none" sz="2800">
                <a:solidFill>
                  <a:srgbClr val="1F2329"/>
                </a:solidFill>
                <a:latin typeface="Arial"/>
                <a:ea typeface="Arial"/>
                <a:cs typeface="Arial"/>
                <a:sym typeface="Arial"/>
              </a:rPr>
              <a:t>ncreased</a:t>
            </a:r>
            <a:r>
              <a:rPr lang="en-US" b="false" i="false" strike="noStrike" u="none" sz="2800">
                <a:solidFill>
                  <a:srgbClr val="1F2329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lang="en-US" b="false" i="false" strike="noStrike" u="none" sz="2800">
                <a:solidFill>
                  <a:srgbClr val="1F2329"/>
                </a:solidFill>
                <a:latin typeface="Arial"/>
                <a:ea typeface="Arial"/>
                <a:cs typeface="Arial"/>
                <a:sym typeface="Arial"/>
              </a:rPr>
              <a:t>eployment </a:t>
            </a:r>
            <a:r>
              <a:rPr lang="en-US" b="false" i="false" strike="noStrike" u="none" sz="2800">
                <a:solidFill>
                  <a:srgbClr val="1F2329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b="false" i="false" strike="noStrike" u="none" sz="2800">
                <a:solidFill>
                  <a:srgbClr val="1F2329"/>
                </a:solidFill>
                <a:latin typeface="Arial"/>
                <a:ea typeface="Arial"/>
                <a:cs typeface="Arial"/>
                <a:sym typeface="Arial"/>
              </a:rPr>
              <a:t>osts </a:t>
            </a:r>
            <a:r>
              <a:rPr lang="en-US" b="false" i="false" strike="noStrike" u="none" sz="2800">
                <a:solidFill>
                  <a:srgbClr val="1F2329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b="false" i="false" strike="noStrike" u="none" sz="2800">
                <a:solidFill>
                  <a:srgbClr val="1F23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false" i="false" strike="noStrike" u="none" sz="2800">
                <a:solidFill>
                  <a:srgbClr val="1F232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b="false" i="false" strike="noStrike" u="none" sz="2800">
                <a:solidFill>
                  <a:srgbClr val="1F2329"/>
                </a:solidFill>
                <a:latin typeface="Arial"/>
                <a:ea typeface="Arial"/>
                <a:cs typeface="Arial"/>
                <a:sym typeface="Arial"/>
              </a:rPr>
              <a:t>ntegration </a:t>
            </a:r>
            <a:r>
              <a:rPr lang="en-US" b="false" i="false" strike="noStrike" u="none" sz="3000">
                <a:solidFill>
                  <a:srgbClr val="1F2329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b="false" i="false" strike="noStrike" u="none" sz="3000">
                <a:solidFill>
                  <a:srgbClr val="1F2329"/>
                </a:solidFill>
                <a:latin typeface="Arial"/>
                <a:ea typeface="Arial"/>
                <a:cs typeface="Arial"/>
                <a:sym typeface="Arial"/>
              </a:rPr>
              <a:t>verhead</a:t>
            </a:r>
            <a:endParaRPr lang="en-US" sz="1100"/>
          </a:p>
        </p:txBody>
      </p:sp>
      <p:grpSp>
        <p:nvGrpSpPr>
          <p:cNvPr name="Group 4" id="4"/>
          <p:cNvGrpSpPr/>
          <p:nvPr/>
        </p:nvGrpSpPr>
        <p:grpSpPr>
          <a:xfrm>
            <a:off x="1493663" y="1714904"/>
            <a:ext cx="9507376" cy="3546262"/>
            <a:chOff x="1493663" y="1714904"/>
            <a:chExt cx="9507376" cy="3546262"/>
          </a:xfrm>
        </p:grpSpPr>
        <p:grpSp>
          <p:nvGrpSpPr>
            <p:cNvPr name="Group 5" id="5"/>
            <p:cNvGrpSpPr/>
            <p:nvPr/>
          </p:nvGrpSpPr>
          <p:grpSpPr>
            <a:xfrm>
              <a:off x="1493663" y="1714904"/>
              <a:ext cx="9507376" cy="2246100"/>
              <a:chOff x="1493663" y="1714904"/>
              <a:chExt cx="9507376" cy="2246100"/>
            </a:xfrm>
          </p:grpSpPr>
          <p:grpSp>
            <p:nvGrpSpPr>
              <p:cNvPr name="Group 6" id="6"/>
              <p:cNvGrpSpPr/>
              <p:nvPr/>
            </p:nvGrpSpPr>
            <p:grpSpPr>
              <a:xfrm>
                <a:off x="1493663" y="2892968"/>
                <a:ext cx="9507376" cy="1068036"/>
                <a:chOff x="1493663" y="2892968"/>
                <a:chExt cx="9507376" cy="1068036"/>
              </a:xfrm>
            </p:grpSpPr>
            <p:grpSp>
              <p:nvGrpSpPr>
                <p:cNvPr name="Group 7" id="7"/>
                <p:cNvGrpSpPr/>
                <p:nvPr/>
              </p:nvGrpSpPr>
              <p:grpSpPr>
                <a:xfrm>
                  <a:off x="9731039" y="2892968"/>
                  <a:ext cx="1270000" cy="1067418"/>
                  <a:chOff x="9731039" y="2892968"/>
                  <a:chExt cx="1270000" cy="1067418"/>
                </a:xfrm>
              </p:grpSpPr>
              <p:pic>
                <p:nvPicPr>
                  <p:cNvPr name="Picture 8" id="8"/>
                  <p:cNvPicPr>
                    <a:picLocks noChangeAspect="true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 rot="0" flipH="false" flipV="false">
                    <a:off x="9906000" y="2892968"/>
                    <a:ext cx="635000" cy="6350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name="AutoShape 9" id="9"/>
                  <p:cNvSpPr/>
                  <p:nvPr/>
                </p:nvSpPr>
                <p:spPr>
                  <a:xfrm rot="0" flipH="false" flipV="false">
                    <a:off x="9731039" y="3617486"/>
                    <a:ext cx="1270000" cy="3429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anchor="t" rtlCol="false" wrap="none" lIns="0" rIns="0" tIns="0" bIns="0"/>
                  <a:lstStyle/>
                  <a:p>
                    <a:pPr algn="l" indent="0">
                      <a:lnSpc>
                        <a:spcPct val="125000"/>
                      </a:lnSpc>
                      <a:defRPr/>
                    </a:pPr>
                    <a:r>
                      <a:rPr lang="en-US" b="false" i="false" strike="noStrike" u="none" sz="1800">
                        <a:solidFill>
                          <a:srgbClr val="1F2329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Mitigation</a:t>
                    </a:r>
                    <a:endParaRPr lang="en-US" sz="1100"/>
                  </a:p>
                </p:txBody>
              </p:sp>
            </p:grpSp>
            <p:grpSp>
              <p:nvGrpSpPr>
                <p:cNvPr name="Group 10" id="10"/>
                <p:cNvGrpSpPr/>
                <p:nvPr/>
              </p:nvGrpSpPr>
              <p:grpSpPr>
                <a:xfrm>
                  <a:off x="6906827" y="2893586"/>
                  <a:ext cx="3035300" cy="1066800"/>
                  <a:chOff x="6906827" y="2893586"/>
                  <a:chExt cx="3035300" cy="1066800"/>
                </a:xfrm>
              </p:grpSpPr>
              <p:pic>
                <p:nvPicPr>
                  <p:cNvPr name="Picture 11" id="11"/>
                  <p:cNvPicPr>
                    <a:picLocks noChangeAspect="true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 rot="0" flipH="false" flipV="false">
                    <a:off x="7789477" y="2893586"/>
                    <a:ext cx="635000" cy="6350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name="AutoShape 12" id="12"/>
                  <p:cNvSpPr/>
                  <p:nvPr/>
                </p:nvSpPr>
                <p:spPr>
                  <a:xfrm rot="0" flipH="false" flipV="false">
                    <a:off x="6906827" y="3617486"/>
                    <a:ext cx="3035300" cy="3429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anchor="t" rtlCol="false" wrap="none" lIns="0" rIns="0" tIns="0" bIns="0"/>
                  <a:lstStyle/>
                  <a:p>
                    <a:pPr algn="l" indent="0">
                      <a:lnSpc>
                        <a:spcPct val="125000"/>
                      </a:lnSpc>
                      <a:defRPr/>
                    </a:pPr>
                    <a:r>
                      <a:rPr lang="en-US" b="false" i="false" strike="noStrike" u="none" sz="1800">
                        <a:solidFill>
                          <a:srgbClr val="1F2329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Root Cause Localization</a:t>
                    </a:r>
                    <a:endParaRPr lang="en-US" sz="1100"/>
                  </a:p>
                </p:txBody>
              </p:sp>
            </p:grpSp>
            <p:grpSp>
              <p:nvGrpSpPr>
                <p:cNvPr name="Group 13" id="13"/>
                <p:cNvGrpSpPr/>
                <p:nvPr/>
              </p:nvGrpSpPr>
              <p:grpSpPr>
                <a:xfrm>
                  <a:off x="2817016" y="2893586"/>
                  <a:ext cx="2286000" cy="1066800"/>
                  <a:chOff x="2817016" y="2893586"/>
                  <a:chExt cx="2286000" cy="1066800"/>
                </a:xfrm>
              </p:grpSpPr>
              <p:pic>
                <p:nvPicPr>
                  <p:cNvPr name="Picture 14" id="14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rot="0" flipH="false" flipV="false">
                    <a:off x="3325016" y="2893586"/>
                    <a:ext cx="635000" cy="6350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name="AutoShape 15" id="15"/>
                  <p:cNvSpPr/>
                  <p:nvPr/>
                </p:nvSpPr>
                <p:spPr>
                  <a:xfrm rot="0" flipH="false" flipV="false">
                    <a:off x="2817016" y="3617486"/>
                    <a:ext cx="2286000" cy="3429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anchor="t" rtlCol="false" wrap="none" lIns="0" rIns="0" tIns="0" bIns="0"/>
                  <a:lstStyle/>
                  <a:p>
                    <a:pPr algn="l" indent="0">
                      <a:lnSpc>
                        <a:spcPct val="125000"/>
                      </a:lnSpc>
                      <a:defRPr/>
                    </a:pPr>
                    <a:r>
                      <a:rPr lang="en-US" b="false" i="false" strike="noStrike" u="none" sz="1800">
                        <a:solidFill>
                          <a:srgbClr val="1F2329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Anomaly Detection</a:t>
                    </a:r>
                    <a:endParaRPr lang="en-US" sz="1100"/>
                  </a:p>
                </p:txBody>
              </p:sp>
            </p:grpSp>
            <p:pic>
              <p:nvPicPr>
                <p:cNvPr name="Picture 16" id="16"/>
                <p:cNvPicPr>
                  <a:picLocks noChangeAspect="true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0" flipH="false" flipV="false">
                  <a:off x="1633363" y="2918368"/>
                  <a:ext cx="635000" cy="609600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name="AutoShape 17" id="17"/>
                <p:cNvSpPr/>
                <p:nvPr/>
              </p:nvSpPr>
              <p:spPr>
                <a:xfrm rot="0" flipH="false" flipV="false">
                  <a:off x="1493663" y="3618104"/>
                  <a:ext cx="1041400" cy="3429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anchor="t" rtlCol="false" wrap="none" lIns="0" rIns="0" tIns="0" bIns="0"/>
                <a:lstStyle/>
                <a:p>
                  <a:pPr algn="l" indent="0">
                    <a:lnSpc>
                      <a:spcPct val="125000"/>
                    </a:lnSpc>
                    <a:defRPr/>
                  </a:pPr>
                  <a:r>
                    <a:rPr lang="en-US" b="false" i="false" strike="noStrike" u="none" sz="1800">
                      <a:solidFill>
                        <a:srgbClr val="1F232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Incident</a:t>
                  </a:r>
                  <a:endParaRPr lang="en-US" sz="1100"/>
                </a:p>
              </p:txBody>
            </p:sp>
            <p:grpSp>
              <p:nvGrpSpPr>
                <p:cNvPr name="Group 18" id="18"/>
                <p:cNvGrpSpPr/>
                <p:nvPr/>
              </p:nvGrpSpPr>
              <p:grpSpPr>
                <a:xfrm>
                  <a:off x="5256751" y="2893586"/>
                  <a:ext cx="1752600" cy="1067418"/>
                  <a:chOff x="5256751" y="2893586"/>
                  <a:chExt cx="1752600" cy="1067418"/>
                </a:xfrm>
              </p:grpSpPr>
              <p:pic>
                <p:nvPicPr>
                  <p:cNvPr name="Picture 19" id="19"/>
                  <p:cNvPicPr>
                    <a:picLocks noChangeAspect="true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 rot="0" flipH="false" flipV="false">
                    <a:off x="5634162" y="2893586"/>
                    <a:ext cx="635000" cy="6350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name="AutoShape 20" id="20"/>
                  <p:cNvSpPr/>
                  <p:nvPr/>
                </p:nvSpPr>
                <p:spPr>
                  <a:xfrm rot="0" flipH="false" flipV="false">
                    <a:off x="5256751" y="3618104"/>
                    <a:ext cx="1752600" cy="3429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anchor="t" rtlCol="false" wrap="none" lIns="0" rIns="0" tIns="0" bIns="0"/>
                  <a:lstStyle/>
                  <a:p>
                    <a:pPr algn="l" indent="0">
                      <a:lnSpc>
                        <a:spcPct val="125000"/>
                      </a:lnSpc>
                      <a:defRPr/>
                    </a:pPr>
                    <a:r>
                      <a:rPr lang="en-US" b="false" i="false" strike="noStrike" u="none" sz="1800">
                        <a:solidFill>
                          <a:srgbClr val="1F2329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Failure Triage</a:t>
                    </a:r>
                    <a:endParaRPr lang="en-US" sz="1100"/>
                  </a:p>
                </p:txBody>
              </p:sp>
            </p:grpSp>
            <p:sp>
              <p:nvSpPr>
                <p:cNvPr name="AutoShape 21" id="21"/>
                <p:cNvSpPr/>
                <p:nvPr/>
              </p:nvSpPr>
              <p:spPr>
                <a:xfrm rot="0" flipH="false" flipV="false">
                  <a:off x="2494887" y="3148980"/>
                  <a:ext cx="644257" cy="277697"/>
                </a:xfrm>
                <a:prstGeom prst="rightArrow">
                  <a:avLst/>
                </a:prstGeom>
                <a:solidFill>
                  <a:srgbClr val="9B9EA2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anchor="ctr" rtlCol="false" lIns="63500" rIns="63500" tIns="63500" bIns="63500"/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name="AutoShape 22" id="22"/>
                <p:cNvSpPr/>
                <p:nvPr/>
              </p:nvSpPr>
              <p:spPr>
                <a:xfrm rot="0" flipH="false" flipV="false">
                  <a:off x="4458759" y="3148980"/>
                  <a:ext cx="644257" cy="277697"/>
                </a:xfrm>
                <a:prstGeom prst="rightArrow">
                  <a:avLst/>
                </a:prstGeom>
                <a:solidFill>
                  <a:srgbClr val="9B9EA2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anchor="ctr" rtlCol="false" lIns="63500" rIns="63500" tIns="63500" bIns="63500"/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name="AutoShape 23" id="23"/>
                <p:cNvSpPr/>
                <p:nvPr/>
              </p:nvSpPr>
              <p:spPr>
                <a:xfrm rot="0" flipH="false" flipV="false">
                  <a:off x="6687222" y="3148980"/>
                  <a:ext cx="644257" cy="277697"/>
                </a:xfrm>
                <a:prstGeom prst="rightArrow">
                  <a:avLst/>
                </a:prstGeom>
                <a:solidFill>
                  <a:srgbClr val="9B9EA2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anchor="ctr" rtlCol="false" lIns="63500" rIns="63500" tIns="63500" bIns="63500"/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name="AutoShape 24" id="24"/>
                <p:cNvSpPr/>
                <p:nvPr/>
              </p:nvSpPr>
              <p:spPr>
                <a:xfrm rot="0" flipH="false" flipV="false">
                  <a:off x="8804829" y="3148980"/>
                  <a:ext cx="644257" cy="277697"/>
                </a:xfrm>
                <a:prstGeom prst="rightArrow">
                  <a:avLst/>
                </a:prstGeom>
                <a:solidFill>
                  <a:srgbClr val="9B9EA2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anchor="ctr" rtlCol="false" lIns="63500" rIns="63500" tIns="63500" bIns="63500"/>
                <a:lstStyle/>
                <a:p>
                  <a:pPr algn="ctr">
                    <a:defRPr/>
                  </a:pPr>
                  <a:endParaRPr/>
                </a:p>
              </p:txBody>
            </p:sp>
          </p:grpSp>
          <p:grpSp>
            <p:nvGrpSpPr>
              <p:cNvPr name="Group 25" id="25"/>
              <p:cNvGrpSpPr/>
              <p:nvPr/>
            </p:nvGrpSpPr>
            <p:grpSpPr>
              <a:xfrm>
                <a:off x="3338397" y="1714904"/>
                <a:ext cx="5080000" cy="1067924"/>
                <a:chOff x="3338397" y="1714904"/>
                <a:chExt cx="5080000" cy="1067924"/>
              </a:xfrm>
            </p:grpSpPr>
            <p:pic>
              <p:nvPicPr>
                <p:cNvPr name="Picture 26" id="26"/>
                <p:cNvPicPr>
                  <a:picLocks noChangeAspect="true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0" flipH="false" flipV="false">
                  <a:off x="3338397" y="1714904"/>
                  <a:ext cx="635000" cy="635000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pic>
              <p:nvPicPr>
                <p:cNvPr name="Picture 27" id="27"/>
                <p:cNvPicPr>
                  <a:picLocks noChangeAspect="true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0" flipH="false" flipV="false">
                  <a:off x="7783397" y="1714904"/>
                  <a:ext cx="635000" cy="635000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pic>
              <p:nvPicPr>
                <p:cNvPr name="Picture 28" id="28"/>
                <p:cNvPicPr>
                  <a:picLocks noChangeAspect="true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0" flipH="false" flipV="false">
                  <a:off x="5624397" y="1714904"/>
                  <a:ext cx="635000" cy="635000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cxnSp>
              <p:nvCxnSpPr>
                <p:cNvPr name="Connector 29" id="29"/>
                <p:cNvCxnSpPr/>
                <p:nvPr/>
              </p:nvCxnSpPr>
              <p:spPr>
                <a:xfrm rot="9584058" flipH="false" flipV="true">
                  <a:off x="3585558" y="2389257"/>
                  <a:ext cx="140677" cy="381000"/>
                </a:xfrm>
                <a:prstGeom prst="straightConnector1">
                  <a:avLst/>
                </a:prstGeom>
                <a:solidFill>
                  <a:srgbClr val="DEE0E3">
                    <a:alpha val="100000"/>
                  </a:srgbClr>
                </a:solidFill>
                <a:ln w="25400" cmpd="sng" cap="flat">
                  <a:solidFill>
                    <a:srgbClr val="DEE0E3">
                      <a:alpha val="100000"/>
                    </a:srgbClr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cxnSp>
              <p:nvCxnSpPr>
                <p:cNvPr name="Connector 30" id="30"/>
                <p:cNvCxnSpPr/>
                <p:nvPr/>
              </p:nvCxnSpPr>
              <p:spPr>
                <a:xfrm rot="9584058" flipH="false" flipV="true">
                  <a:off x="5871558" y="2389257"/>
                  <a:ext cx="140677" cy="381000"/>
                </a:xfrm>
                <a:prstGeom prst="straightConnector1">
                  <a:avLst/>
                </a:prstGeom>
                <a:solidFill>
                  <a:srgbClr val="DEE0E3">
                    <a:alpha val="100000"/>
                  </a:srgbClr>
                </a:solidFill>
                <a:ln w="25400" cmpd="sng" cap="flat">
                  <a:solidFill>
                    <a:srgbClr val="DEE0E3">
                      <a:alpha val="100000"/>
                    </a:srgbClr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cxnSp>
              <p:nvCxnSpPr>
                <p:cNvPr name="Connector 31" id="31"/>
                <p:cNvCxnSpPr/>
                <p:nvPr/>
              </p:nvCxnSpPr>
              <p:spPr>
                <a:xfrm rot="9584058" flipH="false" flipV="true">
                  <a:off x="8030558" y="2389257"/>
                  <a:ext cx="140677" cy="381000"/>
                </a:xfrm>
                <a:prstGeom prst="straightConnector1">
                  <a:avLst/>
                </a:prstGeom>
                <a:solidFill>
                  <a:srgbClr val="DEE0E3">
                    <a:alpha val="100000"/>
                  </a:srgbClr>
                </a:solidFill>
                <a:ln w="25400" cmpd="sng" cap="flat">
                  <a:solidFill>
                    <a:srgbClr val="DEE0E3">
                      <a:alpha val="100000"/>
                    </a:srgbClr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</p:grpSp>
        </p:grpSp>
        <p:grpSp>
          <p:nvGrpSpPr>
            <p:cNvPr name="Group 32" id="32"/>
            <p:cNvGrpSpPr/>
            <p:nvPr/>
          </p:nvGrpSpPr>
          <p:grpSpPr>
            <a:xfrm>
              <a:off x="3533020" y="4070826"/>
              <a:ext cx="4742884" cy="1190340"/>
              <a:chOff x="3533020" y="4070826"/>
              <a:chExt cx="4742884" cy="1190340"/>
            </a:xfrm>
          </p:grpSpPr>
          <p:cxnSp>
            <p:nvCxnSpPr>
              <p:cNvPr name="Connector 33" id="33"/>
              <p:cNvCxnSpPr/>
              <p:nvPr/>
            </p:nvCxnSpPr>
            <p:spPr>
              <a:xfrm rot="-928718" flipH="false" flipV="true">
                <a:off x="3598256" y="4080385"/>
                <a:ext cx="140677" cy="508000"/>
              </a:xfrm>
              <a:prstGeom prst="straightConnector1">
                <a:avLst/>
              </a:prstGeom>
              <a:solidFill>
                <a:srgbClr val="DEE0E3">
                  <a:alpha val="100000"/>
                </a:srgbClr>
              </a:solidFill>
              <a:ln w="25400" cmpd="sng" cap="flat">
                <a:solidFill>
                  <a:srgbClr val="DEE0E3">
                    <a:alpha val="100000"/>
                  </a:srgbClr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name="Connector 34" id="34"/>
              <p:cNvCxnSpPr/>
              <p:nvPr/>
            </p:nvCxnSpPr>
            <p:spPr>
              <a:xfrm rot="-928718" flipH="false" flipV="true">
                <a:off x="5871558" y="4080385"/>
                <a:ext cx="140677" cy="508000"/>
              </a:xfrm>
              <a:prstGeom prst="straightConnector1">
                <a:avLst/>
              </a:prstGeom>
              <a:solidFill>
                <a:srgbClr val="DEE0E3">
                  <a:alpha val="100000"/>
                </a:srgbClr>
              </a:solidFill>
              <a:ln w="25400" cmpd="sng" cap="flat">
                <a:solidFill>
                  <a:srgbClr val="DEE0E3">
                    <a:alpha val="100000"/>
                  </a:srgbClr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name="Connector 35" id="35"/>
              <p:cNvCxnSpPr/>
              <p:nvPr/>
            </p:nvCxnSpPr>
            <p:spPr>
              <a:xfrm rot="-928718" flipH="false" flipV="true">
                <a:off x="8069991" y="4080385"/>
                <a:ext cx="140677" cy="508000"/>
              </a:xfrm>
              <a:prstGeom prst="straightConnector1">
                <a:avLst/>
              </a:prstGeom>
              <a:solidFill>
                <a:srgbClr val="DEE0E3">
                  <a:alpha val="100000"/>
                </a:srgbClr>
              </a:solidFill>
              <a:ln w="25400" cmpd="sng" cap="flat">
                <a:solidFill>
                  <a:srgbClr val="DEE0E3">
                    <a:alpha val="100000"/>
                  </a:srgbClr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name="Connector 36" id="36"/>
              <p:cNvCxnSpPr/>
              <p:nvPr/>
            </p:nvCxnSpPr>
            <p:spPr>
              <a:xfrm rot="0" flipH="false" flipV="false">
                <a:off x="3655897" y="4568582"/>
                <a:ext cx="4508500" cy="0"/>
              </a:xfrm>
              <a:prstGeom prst="straightConnector1">
                <a:avLst/>
              </a:prstGeom>
              <a:solidFill>
                <a:srgbClr val="DEE0E3">
                  <a:alpha val="100000"/>
                </a:srgbClr>
              </a:solidFill>
              <a:ln w="25400" cmpd="sng" cap="flat">
                <a:solidFill>
                  <a:srgbClr val="DEE0E3">
                    <a:alpha val="100000"/>
                  </a:srgbClr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name="AutoShape 37" id="37"/>
              <p:cNvSpPr/>
              <p:nvPr/>
            </p:nvSpPr>
            <p:spPr>
              <a:xfrm rot="0" flipH="false" flipV="false">
                <a:off x="4163897" y="4750204"/>
                <a:ext cx="3492500" cy="510962"/>
              </a:xfrm>
              <a:prstGeom prst="roundRect">
                <a:avLst/>
              </a:prstGeom>
              <a:solidFill>
                <a:srgbClr val="DEE0E3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anchor="ctr" rtlCol="false" lIns="63500" rIns="63500" tIns="63500" bIns="63500"/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name="AutoShape 38" id="38"/>
              <p:cNvSpPr/>
              <p:nvPr/>
            </p:nvSpPr>
            <p:spPr>
              <a:xfrm rot="0" flipH="false" flipV="false">
                <a:off x="4603030" y="4813704"/>
                <a:ext cx="2863570" cy="3810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anchor="t" rtlCol="false" wrap="none" lIns="0" rIns="0" tIns="0" bIns="0"/>
              <a:lstStyle/>
              <a:p>
                <a:pPr algn="l" indent="0">
                  <a:lnSpc>
                    <a:spcPct val="125000"/>
                  </a:lnSpc>
                  <a:defRPr/>
                </a:pPr>
                <a:r>
                  <a:rPr lang="en-US" b="false" i="false" strike="noStrike" u="none" sz="2000">
                    <a:solidFill>
                      <a:srgbClr val="1F2329"/>
                    </a:solidFill>
                    <a:latin typeface="Arial"/>
                    <a:ea typeface="Arial"/>
                    <a:cs typeface="Arial"/>
                    <a:sym typeface="Arial"/>
                  </a:rPr>
                  <a:t>End-to-End Framework</a:t>
                </a:r>
                <a:endParaRPr lang="en-US" sz="1100"/>
              </a:p>
            </p:txBody>
          </p:sp>
          <p:cxnSp>
            <p:nvCxnSpPr>
              <p:cNvPr name="Connector 39" id="39"/>
              <p:cNvCxnSpPr/>
              <p:nvPr/>
            </p:nvCxnSpPr>
            <p:spPr>
              <a:xfrm rot="171744" flipH="false" flipV="false">
                <a:off x="5936343" y="4572560"/>
                <a:ext cx="11108" cy="222157"/>
              </a:xfrm>
              <a:prstGeom prst="straightConnector1">
                <a:avLst/>
              </a:prstGeom>
              <a:solidFill>
                <a:srgbClr val="DEE0E3">
                  <a:alpha val="100000"/>
                </a:srgbClr>
              </a:solidFill>
              <a:ln w="25400" cmpd="sng" cap="flat">
                <a:solidFill>
                  <a:srgbClr val="DEE0E3">
                    <a:alpha val="100000"/>
                  </a:srgbClr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460125" y="519916"/>
            <a:ext cx="11469063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Can We Trust a Black-Box in Critical Operations?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3762253" y="5807666"/>
            <a:ext cx="4667494" cy="62386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3000">
                <a:solidFill>
                  <a:srgbClr val="1F2329"/>
                </a:solidFill>
                <a:latin typeface="Arial"/>
                <a:ea typeface="Arial"/>
                <a:cs typeface="Arial"/>
                <a:sym typeface="Arial"/>
              </a:rPr>
              <a:t>No Explanation, No Trust</a:t>
            </a:r>
            <a:endParaRPr lang="en-US" sz="1100"/>
          </a:p>
        </p:txBody>
      </p:sp>
      <p:grpSp>
        <p:nvGrpSpPr>
          <p:cNvPr name="Group 4" id="4"/>
          <p:cNvGrpSpPr/>
          <p:nvPr/>
        </p:nvGrpSpPr>
        <p:grpSpPr>
          <a:xfrm>
            <a:off x="460125" y="1647010"/>
            <a:ext cx="11324662" cy="3813392"/>
            <a:chOff x="460125" y="1647010"/>
            <a:chExt cx="11324662" cy="3813392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0" flipH="false" flipV="false">
              <a:off x="460125" y="1871105"/>
              <a:ext cx="3827210" cy="2058205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name="Group 6" id="6"/>
            <p:cNvGrpSpPr/>
            <p:nvPr/>
          </p:nvGrpSpPr>
          <p:grpSpPr>
            <a:xfrm>
              <a:off x="4397814" y="1647010"/>
              <a:ext cx="7386973" cy="3813392"/>
              <a:chOff x="4397814" y="1647010"/>
              <a:chExt cx="7386973" cy="3813392"/>
            </a:xfrm>
          </p:grpSpPr>
          <p:sp>
            <p:nvSpPr>
              <p:cNvPr name="AutoShape 7" id="7"/>
              <p:cNvSpPr/>
              <p:nvPr/>
            </p:nvSpPr>
            <p:spPr>
              <a:xfrm rot="0" flipH="false" flipV="false">
                <a:off x="4397814" y="2513170"/>
                <a:ext cx="783127" cy="464075"/>
              </a:xfrm>
              <a:prstGeom prst="rightArrow">
                <a:avLst/>
              </a:prstGeom>
              <a:solidFill>
                <a:srgbClr val="DEE0E3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anchor="ctr" rtlCol="false" lIns="63500" rIns="63500" tIns="63500" bIns="63500"/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name="AutoShape 8" id="8"/>
              <p:cNvSpPr/>
              <p:nvPr/>
            </p:nvSpPr>
            <p:spPr>
              <a:xfrm rot="0" flipH="false" flipV="false">
                <a:off x="6396384" y="2426841"/>
                <a:ext cx="783127" cy="464075"/>
              </a:xfrm>
              <a:prstGeom prst="rightArrow">
                <a:avLst/>
              </a:prstGeom>
              <a:solidFill>
                <a:srgbClr val="DEE0E3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anchor="ctr" rtlCol="false" lIns="63500" rIns="63500" tIns="63500" bIns="63500"/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name="AutoShape 9" id="9"/>
              <p:cNvSpPr/>
              <p:nvPr/>
            </p:nvSpPr>
            <p:spPr>
              <a:xfrm rot="0" flipH="false" flipV="false">
                <a:off x="9920930" y="1647010"/>
                <a:ext cx="1863857" cy="779831"/>
              </a:xfrm>
              <a:prstGeom prst="wedgeEllipseCallout">
                <a:avLst/>
              </a:prstGeom>
              <a:solidFill>
                <a:srgbClr val="6DA0C7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anchor="ctr" rtlCol="false" lIns="63500" rIns="63500" tIns="63500" bIns="63500"/>
              <a:lstStyle/>
              <a:p>
                <a:pPr algn="ctr" indent="0">
                  <a:lnSpc>
                    <a:spcPct val="125000"/>
                  </a:lnSpc>
                  <a:defRPr/>
                </a:pPr>
                <a:r>
                  <a:rPr lang="en-US" b="false" i="false" strike="noStrike" u="none" sz="2000">
                    <a:solidFill>
                      <a:srgbClr val="1F2329"/>
                    </a:solidFill>
                    <a:latin typeface="Arial"/>
                    <a:ea typeface="Arial"/>
                    <a:cs typeface="Arial"/>
                    <a:sym typeface="Arial"/>
                  </a:rPr>
                  <a:t>"Good, </a:t>
                </a:r>
                <a:r>
                  <a:rPr lang="en-US" b="false" i="false" strike="noStrike" u="none" sz="2000">
                    <a:solidFill>
                      <a:srgbClr val="1F2329"/>
                    </a:solidFill>
                    <a:latin typeface="Arial"/>
                    <a:ea typeface="Arial"/>
                    <a:cs typeface="Arial"/>
                    <a:sym typeface="Arial"/>
                  </a:rPr>
                  <a:t/>
                </a:r>
                <a:endParaRPr lang="en-US" sz="1100"/>
              </a:p>
              <a:p>
                <a:pPr algn="ctr" indent="0">
                  <a:lnSpc>
                    <a:spcPct val="125000"/>
                  </a:lnSpc>
                </a:pPr>
                <a:r>
                  <a:rPr lang="en-US" b="false" i="false" strike="noStrike" u="none" sz="2000">
                    <a:solidFill>
                      <a:srgbClr val="1F2329"/>
                    </a:solidFill>
                    <a:latin typeface="Arial"/>
                    <a:ea typeface="Arial"/>
                    <a:cs typeface="Arial"/>
                    <a:sym typeface="Arial"/>
                  </a:rPr>
                  <a:t>But Why?"</a:t>
                </a:r>
              </a:p>
            </p:txBody>
          </p:sp>
          <p:pic>
            <p:nvPicPr>
              <p:cNvPr name="Picture 10" id="10"/>
              <p:cNvPicPr>
                <a:picLocks noChangeAspect="true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0" flipH="false" flipV="false">
                <a:off x="7395125" y="4213897"/>
                <a:ext cx="762000" cy="76200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sp>
            <p:nvSpPr>
              <p:cNvPr name="AutoShape 11" id="11"/>
              <p:cNvSpPr/>
              <p:nvPr/>
            </p:nvSpPr>
            <p:spPr>
              <a:xfrm rot="0" flipH="false" flipV="false">
                <a:off x="6190751" y="5079402"/>
                <a:ext cx="3265571" cy="3810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anchor="t" rtlCol="false" lIns="0" rIns="0" tIns="0" bIns="0"/>
              <a:lstStyle/>
              <a:p>
                <a:pPr algn="l" indent="0">
                  <a:lnSpc>
                    <a:spcPct val="125000"/>
                  </a:lnSpc>
                  <a:defRPr/>
                </a:pPr>
                <a:r>
                  <a:rPr lang="en-US" b="false" i="false" strike="noStrike" u="none" sz="2000">
                    <a:solidFill>
                      <a:srgbClr val="1F2329"/>
                    </a:solidFill>
                    <a:latin typeface="Arial"/>
                    <a:ea typeface="Arial"/>
                    <a:cs typeface="Arial"/>
                    <a:sym typeface="Arial"/>
                  </a:rPr>
                  <a:t>Risk in Real-world Systems</a:t>
                </a:r>
                <a:endParaRPr lang="en-US" sz="1100"/>
              </a:p>
            </p:txBody>
          </p:sp>
          <p:sp>
            <p:nvSpPr>
              <p:cNvPr name="AutoShape 12" id="12"/>
              <p:cNvSpPr/>
              <p:nvPr/>
            </p:nvSpPr>
            <p:spPr>
              <a:xfrm rot="5399999" flipH="false" flipV="false">
                <a:off x="7513774" y="3604657"/>
                <a:ext cx="524701" cy="466531"/>
              </a:xfrm>
              <a:prstGeom prst="rightArrow">
                <a:avLst/>
              </a:prstGeom>
              <a:solidFill>
                <a:srgbClr val="DEE0E3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anchor="ctr" rtlCol="false" lIns="63500" rIns="63500" tIns="63500" bIns="63500"/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name="AutoShape 13" id="13"/>
              <p:cNvSpPr/>
              <p:nvPr/>
            </p:nvSpPr>
            <p:spPr>
              <a:xfrm rot="0" flipH="false" flipV="false">
                <a:off x="8329732" y="2426841"/>
                <a:ext cx="783127" cy="464075"/>
              </a:xfrm>
              <a:prstGeom prst="rightArrow">
                <a:avLst/>
              </a:prstGeom>
              <a:solidFill>
                <a:srgbClr val="DEE0E3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anchor="ctr" rtlCol="false" lIns="63500" rIns="63500" tIns="63500" bIns="63500"/>
              <a:lstStyle/>
              <a:p>
                <a:pPr algn="ctr">
                  <a:defRPr/>
                </a:pPr>
                <a:endParaRPr/>
              </a:p>
            </p:txBody>
          </p:sp>
          <p:grpSp>
            <p:nvGrpSpPr>
              <p:cNvPr name="Group 14" id="14"/>
              <p:cNvGrpSpPr/>
              <p:nvPr/>
            </p:nvGrpSpPr>
            <p:grpSpPr>
              <a:xfrm>
                <a:off x="5367271" y="2177638"/>
                <a:ext cx="918635" cy="1235726"/>
                <a:chOff x="5367271" y="2177638"/>
                <a:chExt cx="918635" cy="1235726"/>
              </a:xfrm>
            </p:grpSpPr>
            <p:pic>
              <p:nvPicPr>
                <p:cNvPr name="Picture 15" id="15"/>
                <p:cNvPicPr>
                  <a:picLocks noChangeAspect="true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0" flipH="false" flipV="false">
                  <a:off x="5367271" y="2177638"/>
                  <a:ext cx="918635" cy="91863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name="AutoShape 16" id="16"/>
                <p:cNvSpPr/>
                <p:nvPr/>
              </p:nvSpPr>
              <p:spPr>
                <a:xfrm rot="0" flipH="false" flipV="false">
                  <a:off x="5462425" y="3096274"/>
                  <a:ext cx="823480" cy="31709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anchor="t" rtlCol="false" lIns="0" rIns="0" tIns="0" bIns="0"/>
                <a:lstStyle/>
                <a:p>
                  <a:pPr algn="l" indent="0">
                    <a:lnSpc>
                      <a:spcPct val="125000"/>
                    </a:lnSpc>
                    <a:defRPr/>
                  </a:pPr>
                  <a:r>
                    <a:rPr lang="en-US" b="false" i="false" strike="noStrike" u="none" sz="2000">
                      <a:solidFill>
                        <a:srgbClr val="1F232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Model</a:t>
                  </a:r>
                  <a:endParaRPr lang="en-US" sz="1100"/>
                </a:p>
              </p:txBody>
            </p:sp>
          </p:grpSp>
          <p:grpSp>
            <p:nvGrpSpPr>
              <p:cNvPr name="Group 17" id="17"/>
              <p:cNvGrpSpPr/>
              <p:nvPr/>
            </p:nvGrpSpPr>
            <p:grpSpPr>
              <a:xfrm>
                <a:off x="7207859" y="2185951"/>
                <a:ext cx="1314661" cy="1227412"/>
                <a:chOff x="7207859" y="2185951"/>
                <a:chExt cx="1314661" cy="1227412"/>
              </a:xfrm>
            </p:grpSpPr>
            <p:pic>
              <p:nvPicPr>
                <p:cNvPr name="Picture 18" id="18"/>
                <p:cNvPicPr>
                  <a:picLocks noChangeAspect="true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0" flipH="false" flipV="false">
                  <a:off x="7365841" y="2185951"/>
                  <a:ext cx="762000" cy="801424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name="AutoShape 19" id="19"/>
                <p:cNvSpPr/>
                <p:nvPr/>
              </p:nvSpPr>
              <p:spPr>
                <a:xfrm rot="0" flipH="false" flipV="false">
                  <a:off x="7207859" y="3080394"/>
                  <a:ext cx="1314661" cy="332969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anchor="t" rtlCol="false" lIns="0" rIns="0" tIns="0" bIns="0"/>
                <a:lstStyle/>
                <a:p>
                  <a:pPr algn="l" indent="0">
                    <a:lnSpc>
                      <a:spcPct val="125000"/>
                    </a:lnSpc>
                    <a:defRPr/>
                  </a:pPr>
                  <a:r>
                    <a:rPr lang="en-US" b="false" i="false" strike="noStrike" u="none" sz="2000">
                      <a:solidFill>
                        <a:srgbClr val="1F232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Prediction</a:t>
                  </a:r>
                  <a:endParaRPr lang="en-US" sz="1100"/>
                </a:p>
              </p:txBody>
            </p:sp>
          </p:grpSp>
          <p:grpSp>
            <p:nvGrpSpPr>
              <p:cNvPr name="Group 20" id="20"/>
              <p:cNvGrpSpPr/>
              <p:nvPr/>
            </p:nvGrpSpPr>
            <p:grpSpPr>
              <a:xfrm>
                <a:off x="9299189" y="2247489"/>
                <a:ext cx="848880" cy="1229785"/>
                <a:chOff x="9299189" y="2247489"/>
                <a:chExt cx="848880" cy="1229785"/>
              </a:xfrm>
            </p:grpSpPr>
            <p:sp>
              <p:nvSpPr>
                <p:cNvPr name="AutoShape 21" id="21"/>
                <p:cNvSpPr/>
                <p:nvPr/>
              </p:nvSpPr>
              <p:spPr>
                <a:xfrm rot="0" flipH="false" flipV="false">
                  <a:off x="9324589" y="3096274"/>
                  <a:ext cx="823480" cy="381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anchor="t" rtlCol="false" lIns="0" rIns="0" tIns="0" bIns="0"/>
                <a:lstStyle/>
                <a:p>
                  <a:pPr algn="l" indent="0">
                    <a:lnSpc>
                      <a:spcPct val="125000"/>
                    </a:lnSpc>
                    <a:defRPr/>
                  </a:pPr>
                  <a:r>
                    <a:rPr lang="en-US" b="false" i="false" strike="noStrike" u="none" sz="2000">
                      <a:solidFill>
                        <a:srgbClr val="1F232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OCEs</a:t>
                  </a:r>
                  <a:endParaRPr lang="en-US" sz="1100"/>
                </a:p>
              </p:txBody>
            </p:sp>
            <p:pic>
              <p:nvPicPr>
                <p:cNvPr name="Picture 22" id="22"/>
                <p:cNvPicPr>
                  <a:picLocks noChangeAspect="true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0" flipH="false" flipV="false">
                  <a:off x="9299189" y="2247489"/>
                  <a:ext cx="762000" cy="762000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1330266" y="676789"/>
            <a:ext cx="9531467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ctr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Challenges when integrating LLMs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1207247" y="2112610"/>
            <a:ext cx="9777506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l" indent="-355600" marL="355600">
              <a:lnSpc>
                <a:spcPct val="125000"/>
              </a:lnSpc>
              <a:buClr>
                <a:srgbClr val="1F2329"/>
              </a:buClr>
              <a:buChar char="•"/>
              <a:defRPr/>
            </a:pPr>
            <a:r>
              <a:rPr lang="en-US" b="false" i="false" strike="noStrike" u="none" sz="2800">
                <a:solidFill>
                  <a:srgbClr val="1F2329"/>
                </a:solidFill>
                <a:latin typeface="Arial"/>
                <a:ea typeface="Arial"/>
                <a:cs typeface="Arial"/>
                <a:sym typeface="Arial"/>
              </a:rPr>
              <a:t>Semantic impoverishment in multimodal fusion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1207247" y="3227083"/>
            <a:ext cx="9777506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l" indent="-355600" marL="355600">
              <a:lnSpc>
                <a:spcPct val="125000"/>
              </a:lnSpc>
              <a:buClr>
                <a:srgbClr val="1F2329"/>
              </a:buClr>
              <a:buChar char="•"/>
              <a:defRPr/>
            </a:pPr>
            <a:r>
              <a:rPr lang="en-US" b="false" i="false" strike="noStrike" u="none" sz="2800">
                <a:solidFill>
                  <a:srgbClr val="1F2329"/>
                </a:solidFill>
                <a:latin typeface="Arial"/>
                <a:ea typeface="Arial"/>
                <a:cs typeface="Arial"/>
                <a:sym typeface="Arial"/>
              </a:rPr>
              <a:t>Textual data overload in real-time incident management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 rot="0" flipH="false" flipV="false">
            <a:off x="1207247" y="4341556"/>
            <a:ext cx="9531467" cy="77983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0" rIns="0" tIns="0" bIns="0"/>
          <a:lstStyle/>
          <a:p>
            <a:pPr algn="l" indent="-355600" marL="355600">
              <a:lnSpc>
                <a:spcPct val="125000"/>
              </a:lnSpc>
              <a:buClr>
                <a:srgbClr val="1F2329"/>
              </a:buClr>
              <a:buChar char="•"/>
              <a:defRPr/>
            </a:pPr>
            <a:r>
              <a:rPr lang="en-US" b="false" i="false" strike="noStrike" u="none" sz="2800">
                <a:solidFill>
                  <a:srgbClr val="1F2329"/>
                </a:solidFill>
                <a:latin typeface="Arial"/>
                <a:ea typeface="Arial"/>
                <a:cs typeface="Arial"/>
                <a:sym typeface="Arial"/>
              </a:rPr>
              <a:t>LLM limitations in complex and trust critical incident management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