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64E4-CEBC-4511-94A3-EF081B13856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5C0A-24F5-4AAC-B934-5486067D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a Medicare </a:t>
            </a:r>
            <a:br>
              <a:rPr lang="en-US" dirty="0" smtClean="0"/>
            </a:br>
            <a:r>
              <a:rPr lang="en-US" dirty="0" smtClean="0"/>
              <a:t>Data Analysis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CS8647</a:t>
            </a:r>
          </a:p>
          <a:p>
            <a:r>
              <a:rPr lang="en-US" dirty="0" smtClean="0"/>
              <a:t>{team names}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44469" cy="43700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National Institute of Standards and Technology (NIST) Big Data Reference Architecture</a:t>
            </a:r>
          </a:p>
          <a:p>
            <a:r>
              <a:rPr lang="en-US" dirty="0" smtClean="0"/>
              <a:t>Develop a use case on public data set to test/validate NIST Reference Architecture</a:t>
            </a:r>
          </a:p>
          <a:p>
            <a:r>
              <a:rPr lang="en-US" dirty="0" smtClean="0"/>
              <a:t>Chose Medicare Part B Data Analysis</a:t>
            </a:r>
          </a:p>
          <a:p>
            <a:pPr lvl="1"/>
            <a:r>
              <a:rPr lang="en-US" dirty="0" smtClean="0"/>
              <a:t>Public data sets</a:t>
            </a:r>
          </a:p>
          <a:p>
            <a:pPr lvl="1"/>
            <a:r>
              <a:rPr lang="en-US" dirty="0" smtClean="0"/>
              <a:t>Considerable scope for creative analysis</a:t>
            </a:r>
          </a:p>
          <a:p>
            <a:pPr lvl="1"/>
            <a:r>
              <a:rPr lang="en-US" dirty="0" smtClean="0"/>
              <a:t>Sufficient data size to explore ‘big data’ technologies and cloud-based distributed systems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80" y="2354576"/>
            <a:ext cx="3614872" cy="27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9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on </a:t>
            </a:r>
            <a:r>
              <a:rPr lang="en-US" dirty="0" err="1" smtClean="0"/>
              <a:t>medicare</a:t>
            </a:r>
            <a:r>
              <a:rPr lang="en-US" dirty="0" smtClean="0"/>
              <a:t> providers and procedures performed</a:t>
            </a:r>
          </a:p>
          <a:p>
            <a:pPr lvl="1"/>
            <a:r>
              <a:rPr lang="en-US" dirty="0" smtClean="0"/>
              <a:t>Locations, costs (median, </a:t>
            </a:r>
            <a:r>
              <a:rPr lang="en-US" dirty="0" err="1" smtClean="0"/>
              <a:t>std</a:t>
            </a:r>
            <a:r>
              <a:rPr lang="en-US" dirty="0" smtClean="0"/>
              <a:t>), number and type of procedures</a:t>
            </a:r>
          </a:p>
          <a:p>
            <a:r>
              <a:rPr lang="en-US" dirty="0" smtClean="0"/>
              <a:t>Spreadsheet (csv) format for raw data </a:t>
            </a:r>
          </a:p>
          <a:p>
            <a:r>
              <a:rPr lang="en-US" dirty="0" smtClean="0"/>
              <a:t>Size </a:t>
            </a:r>
          </a:p>
          <a:p>
            <a:pPr lvl="1"/>
            <a:r>
              <a:rPr lang="en-US" dirty="0" smtClean="0"/>
              <a:t>Rows ???</a:t>
            </a:r>
          </a:p>
          <a:p>
            <a:pPr lvl="1"/>
            <a:r>
              <a:rPr lang="en-US" dirty="0" smtClean="0"/>
              <a:t>MBs 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0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Medicare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– list a few you will demo? Make them easy to explain (maybe example query?)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638940" y="3741576"/>
            <a:ext cx="6260840" cy="2015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4336" y="410546"/>
            <a:ext cx="2211355" cy="447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80720" y="869157"/>
            <a:ext cx="1103870" cy="132629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207757" y="2934157"/>
            <a:ext cx="1103870" cy="132629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6428" y="410546"/>
            <a:ext cx="1989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Medicare Summary Data</a:t>
            </a:r>
          </a:p>
          <a:p>
            <a:r>
              <a:rPr lang="en-US" sz="1400" dirty="0" smtClean="0"/>
              <a:t>(.</a:t>
            </a:r>
            <a:r>
              <a:rPr lang="en-US" sz="1400" dirty="0" err="1" smtClean="0"/>
              <a:t>xls</a:t>
            </a:r>
            <a:r>
              <a:rPr lang="en-US" sz="1400" dirty="0" smtClean="0"/>
              <a:t>/csv)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66428" y="2164701"/>
            <a:ext cx="1989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External Reference data sets, </a:t>
            </a:r>
            <a:r>
              <a:rPr lang="en-US" sz="1400" dirty="0" err="1" smtClean="0"/>
              <a:t>eg</a:t>
            </a:r>
            <a:r>
              <a:rPr lang="en-US" sz="1400" dirty="0" smtClean="0"/>
              <a:t> zip codes, population,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84896" y="4390178"/>
            <a:ext cx="154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Providers</a:t>
            </a:r>
            <a:endParaRPr lang="en-US" i="1" dirty="0"/>
          </a:p>
        </p:txBody>
      </p:sp>
      <p:sp>
        <p:nvSpPr>
          <p:cNvPr id="10" name="Can 9"/>
          <p:cNvSpPr/>
          <p:nvPr/>
        </p:nvSpPr>
        <p:spPr>
          <a:xfrm>
            <a:off x="4027715" y="4023666"/>
            <a:ext cx="1103870" cy="132629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Cassandra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113107" y="4023666"/>
            <a:ext cx="1103870" cy="132629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8198499" y="4023666"/>
            <a:ext cx="1103870" cy="132629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8074" y="5363619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Layer</a:t>
            </a:r>
            <a:endParaRPr lang="en-US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3666932" y="5887616"/>
            <a:ext cx="6260840" cy="8146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Infrastructure: AWS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38940" y="1568953"/>
            <a:ext cx="6260840" cy="2015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9067" y="1598903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Processing Layer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4053990" y="1968235"/>
            <a:ext cx="1791478" cy="783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3707" y="1660458"/>
            <a:ext cx="964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Interactive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2760" y="1968234"/>
            <a:ext cx="1791478" cy="783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373" y="1683717"/>
            <a:ext cx="602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Batch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2760" y="2798659"/>
            <a:ext cx="1791478" cy="53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53990" y="2813966"/>
            <a:ext cx="1791478" cy="53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Cassandra/</a:t>
            </a:r>
            <a:r>
              <a:rPr lang="en-US" dirty="0" err="1" smtClean="0">
                <a:solidFill>
                  <a:schemeClr val="tx1"/>
                </a:solidFill>
              </a:rPr>
              <a:t>Solr</a:t>
            </a:r>
            <a:r>
              <a:rPr lang="en-US" dirty="0" smtClean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5" y="287227"/>
            <a:ext cx="1943148" cy="12930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42064" y="1602977"/>
            <a:ext cx="17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 Consumers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3791174" y="467954"/>
            <a:ext cx="1853846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Annual Data Ingest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206" y="115334"/>
            <a:ext cx="299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Visualization/Access/Analytics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8001373" y="484667"/>
            <a:ext cx="1687357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6932" y="9862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Collection/Preparation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60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Developing a Medicare  Data Analysis System</vt:lpstr>
      <vt:lpstr>Basic Aims</vt:lpstr>
      <vt:lpstr>Medicare Data Sets</vt:lpstr>
      <vt:lpstr>Analysis of Medicare Data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Gorton</dc:creator>
  <cp:lastModifiedBy>d c</cp:lastModifiedBy>
  <cp:revision>7</cp:revision>
  <dcterms:created xsi:type="dcterms:W3CDTF">2015-11-17T18:24:57Z</dcterms:created>
  <dcterms:modified xsi:type="dcterms:W3CDTF">2015-12-09T21:28:18Z</dcterms:modified>
</cp:coreProperties>
</file>