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0075B-8857-6376-149C-00822508A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617A03-ABF2-2E86-0987-7B5D7F43C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16C46-5014-86DC-A6D9-DD26D343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F955-3E1F-494C-95A8-FCB495551373}" type="datetimeFigureOut">
              <a:rPr lang="zh-CN" altLang="en-US" smtClean="0"/>
              <a:t>2022-10-29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802CF-9F43-6F4A-83C9-4508F2FF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93D1A-3A5E-9B14-35AE-FAE20800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9C03-45FA-463F-B036-19037A716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44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54C3F-9467-D6DD-C6C3-7F8ABAEA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F847AA-2C1F-D4F1-7063-2F8FA1DF6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4A263-EF1E-01A9-1481-3984D8DF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F955-3E1F-494C-95A8-FCB495551373}" type="datetimeFigureOut">
              <a:rPr lang="zh-CN" altLang="en-US" smtClean="0"/>
              <a:t>2022-10-29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84BF1-7874-CAE7-E504-AE461A2F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17FBC-7EDC-019B-18D3-8E486AE4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9C03-45FA-463F-B036-19037A716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6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6E9E41-3F1A-2750-B38F-8A83C7C9E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35DCCF-EAFC-3B4E-9285-04A7F59B9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7B2E9-DFF5-2FDD-BDDC-E6FFF9AA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F955-3E1F-494C-95A8-FCB495551373}" type="datetimeFigureOut">
              <a:rPr lang="zh-CN" altLang="en-US" smtClean="0"/>
              <a:t>2022-10-29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B121A-4452-45E6-CD71-66C4B10F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E6831-4D22-DE27-CD70-BBD21E34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9C03-45FA-463F-B036-19037A716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48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AFC54-1045-A726-253C-B51430B7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FD7F7-823B-3BEB-0C90-F3EF7DB87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5EB18-0B40-8912-9BFC-C2F6B5F6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F955-3E1F-494C-95A8-FCB495551373}" type="datetimeFigureOut">
              <a:rPr lang="zh-CN" altLang="en-US" smtClean="0"/>
              <a:t>2022-10-29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49867-AFAF-EF10-9D7C-B3D72CA2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25A09-B9A9-2F90-0B0C-2AEB0E6F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9C03-45FA-463F-B036-19037A716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12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8654D-BB14-81B8-4CD4-57D8DC10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B15358-6BFE-BE8B-654F-B3EC93B52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F25D1-EFA3-B94E-2C4C-C1CADFF8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F955-3E1F-494C-95A8-FCB495551373}" type="datetimeFigureOut">
              <a:rPr lang="zh-CN" altLang="en-US" smtClean="0"/>
              <a:t>2022-10-29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B4ACC-6C7C-E2FC-7688-6173D61F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1B67A-9E6D-490E-3BC8-4C3B2CB9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9C03-45FA-463F-B036-19037A716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1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E4B01-82EF-FEB9-8FF2-6CC46A23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131FB-8D99-7E05-5204-F1268A577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0194C9-5C34-C77D-4B7B-8E5731953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C722D5-4335-31FE-1564-39054CCB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F955-3E1F-494C-95A8-FCB495551373}" type="datetimeFigureOut">
              <a:rPr lang="zh-CN" altLang="en-US" smtClean="0"/>
              <a:t>2022-10-29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1B7ADD-2134-286A-2E71-B79CBB72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C3C6B-39E9-7C9A-CAEC-8C75D3CB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9C03-45FA-463F-B036-19037A716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76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8ADF4-D300-ACAC-DA21-F93EA291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F7E4C-4E09-4C5A-FF3C-84216D7E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722E9B-34E2-2AAA-32C8-4EE78C2E5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03C985-1D89-E639-F905-04AC245A4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AB9281-8DA8-8932-00D9-4C62909C6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2CE581-2C8E-502E-5134-C168198B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F955-3E1F-494C-95A8-FCB495551373}" type="datetimeFigureOut">
              <a:rPr lang="zh-CN" altLang="en-US" smtClean="0"/>
              <a:t>2022-10-29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FC5BB8-1A3C-9DD2-2758-9D68E29C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6F8D94-530A-9F95-C7B9-84061832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9C03-45FA-463F-B036-19037A716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88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8E5C6-F0BD-5C61-6711-3BAA65BC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490780-1555-B62C-F83B-88F22EC1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F955-3E1F-494C-95A8-FCB495551373}" type="datetimeFigureOut">
              <a:rPr lang="zh-CN" altLang="en-US" smtClean="0"/>
              <a:t>2022-10-29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2D9C4-B389-29F4-0466-E0FA1442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DF50A8-292E-1830-57E7-04FB6F5D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9C03-45FA-463F-B036-19037A716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46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D9677-2056-6B1A-0666-41D9C7B6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F955-3E1F-494C-95A8-FCB495551373}" type="datetimeFigureOut">
              <a:rPr lang="zh-CN" altLang="en-US" smtClean="0"/>
              <a:t>2022-10-29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F7F3D8-AA26-FCB9-3D39-9EEA59C4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EAF180-13C0-6B22-43AF-432ACB99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9C03-45FA-463F-B036-19037A716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44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294C6-5411-C329-BE23-E01396EB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23D1F-24EE-2F9F-AD1C-BFBDC96F8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1EC25C-19D7-EDA3-A610-81B093A2F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6D739C-3441-1B36-C1F4-57D652F1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F955-3E1F-494C-95A8-FCB495551373}" type="datetimeFigureOut">
              <a:rPr lang="zh-CN" altLang="en-US" smtClean="0"/>
              <a:t>2022-10-29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F894A-48CF-3175-A4C0-DDA12E2E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0EA582-66C1-76AF-127C-B82C063B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9C03-45FA-463F-B036-19037A716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3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C8B9E-6949-6D01-9800-CF2E7072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BCF171-382F-8A9E-411D-3EE47F3A6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6F399F-A405-0BEB-C857-6C0742EB4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FFA3A4-E6E8-D692-2C23-E048CA3C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F955-3E1F-494C-95A8-FCB495551373}" type="datetimeFigureOut">
              <a:rPr lang="zh-CN" altLang="en-US" smtClean="0"/>
              <a:t>2022-10-29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66417-0C8C-4951-8494-F6365DF9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CBD01-F4C4-7679-9F9A-D61F84E7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9C03-45FA-463F-B036-19037A716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21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95792F-EBD3-2FD5-AFB0-C8FCD13B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CF32B-9949-E357-1564-56D387317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3F14F-A67B-5F4C-BEA8-50A2A7424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FF955-3E1F-494C-95A8-FCB495551373}" type="datetimeFigureOut">
              <a:rPr lang="zh-CN" altLang="en-US" smtClean="0"/>
              <a:t>2022-10-29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F4759-FD3B-3EC4-F4B9-67FE33F00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55B07-B60B-A601-BBCD-63EDB81C6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49C03-45FA-463F-B036-19037A716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9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5FEEBDC-43C3-071F-F791-FE7756AA20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753412"/>
              </p:ext>
            </p:extLst>
          </p:nvPr>
        </p:nvGraphicFramePr>
        <p:xfrm>
          <a:off x="3470551" y="812197"/>
          <a:ext cx="5105892" cy="4981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Glyph" r:id="rId2" imgW="259560" imgH="254520" progId="AxGlyph.Document">
                  <p:embed/>
                </p:oleObj>
              </mc:Choice>
              <mc:Fallback>
                <p:oleObj name="AxGlyph" r:id="rId2" imgW="259560" imgH="254520" progId="AxGlyph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70551" y="812197"/>
                        <a:ext cx="5105892" cy="4981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291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0E02B7E-E47D-2F41-3214-C7AC438F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temp1</a:t>
            </a:r>
            <a:endParaRPr lang="zh-CN" altLang="en-US" dirty="0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AB2F559E-C57B-5339-548F-F279B6FAF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28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3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0F25BFA4-6615-AA10-C2BF-64EC1A35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500" y="428625"/>
            <a:ext cx="8001000" cy="600075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55F79309-4051-05EB-9A9E-4CE1CDAF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temp1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90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BF39B-C556-3B5E-3223-6ED5B6B0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temp2</a:t>
            </a:r>
            <a:endParaRPr lang="zh-CN" altLang="en-US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A158030C-6438-E0DD-2ABC-E092C9912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500" y="4921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06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9D027C2-19FB-01CB-45EF-26957AA0F30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temp2</a:t>
            </a:r>
            <a:endParaRPr lang="zh-CN" altLang="en-US" dirty="0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9004506E-4A2A-CF93-F89E-7B82E934C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6742" y="25520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0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E398B5EB-6B2A-F3A0-004A-6F92A896D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500" y="428625"/>
            <a:ext cx="8001000" cy="600075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CD3C61EE-09E0-2464-FF9D-B0A1066FFBB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temp2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33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F70EDC7-BB42-6E81-7C25-7DDCF02FE901}"/>
              </a:ext>
            </a:extLst>
          </p:cNvPr>
          <p:cNvSpPr txBox="1">
            <a:spLocks/>
          </p:cNvSpPr>
          <p:nvPr/>
        </p:nvSpPr>
        <p:spPr>
          <a:xfrm>
            <a:off x="549165" y="1864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temp2</a:t>
            </a:r>
            <a:endParaRPr lang="zh-CN" altLang="en-US" dirty="0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160606D0-BC9C-4948-E890-00E6F647D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0583" y="326149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08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8540DEC-3D3F-DE59-B51D-3DF20B2A08EA}"/>
              </a:ext>
            </a:extLst>
          </p:cNvPr>
          <p:cNvSpPr txBox="1">
            <a:spLocks/>
          </p:cNvSpPr>
          <p:nvPr/>
        </p:nvSpPr>
        <p:spPr>
          <a:xfrm>
            <a:off x="549165" y="1864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temp2</a:t>
            </a:r>
            <a:endParaRPr lang="zh-CN" altLang="en-US" dirty="0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9DDA4134-E6D7-3790-4BE1-FAB67B6DB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2341" y="51533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67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BA301-EAE7-4AE7-D761-4D6D1208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rotate</a:t>
            </a:r>
            <a:endParaRPr lang="zh-CN" altLang="en-US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61BECB44-9934-0C25-C805-3144E9978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4720" y="4921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15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BA301-EAE7-4AE7-D761-4D6D1208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rotate</a:t>
            </a:r>
            <a:endParaRPr lang="zh-CN" altLang="en-US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E91FED6B-8571-826D-061D-D6A068377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3190" y="3651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74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BA301-EAE7-4AE7-D761-4D6D1208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rotate</a:t>
            </a:r>
            <a:endParaRPr lang="zh-CN" altLang="en-US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F9D8E179-4E3F-4B36-BAFD-C87ABBB95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9672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5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A37ECA5A-5F3E-CFFD-32F6-E7F57D8DD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500" y="428625"/>
            <a:ext cx="8001000" cy="60007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D13E77-0BA8-DBC9-C744-A4432BE3B1D6}"/>
              </a:ext>
            </a:extLst>
          </p:cNvPr>
          <p:cNvSpPr txBox="1"/>
          <p:nvPr/>
        </p:nvSpPr>
        <p:spPr>
          <a:xfrm>
            <a:off x="622738" y="701566"/>
            <a:ext cx="106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quality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805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BA301-EAE7-4AE7-D761-4D6D1208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rotate</a:t>
            </a:r>
            <a:endParaRPr lang="zh-CN" altLang="en-US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50A34A6C-4E3F-2112-8955-95E1B3CF6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9673" y="586281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33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BA301-EAE7-4AE7-D761-4D6D1208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rotate</a:t>
            </a:r>
            <a:endParaRPr lang="zh-CN" altLang="en-US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FDE00E9E-2429-E770-B3D0-3BBBC6B0A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8597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51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CB693A6-D62A-5B8C-BA77-ED05FA004B74}"/>
              </a:ext>
            </a:extLst>
          </p:cNvPr>
          <p:cNvSpPr txBox="1"/>
          <p:nvPr/>
        </p:nvSpPr>
        <p:spPr>
          <a:xfrm>
            <a:off x="920312" y="501134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torque</a:t>
            </a: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0164E9BE-AF74-512D-1B9E-1290C018D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43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CB693A6-D62A-5B8C-BA77-ED05FA004B74}"/>
              </a:ext>
            </a:extLst>
          </p:cNvPr>
          <p:cNvSpPr txBox="1"/>
          <p:nvPr/>
        </p:nvSpPr>
        <p:spPr>
          <a:xfrm>
            <a:off x="920312" y="501134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torque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45B66651-8340-1417-4B0F-FF4898025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CB693A6-D62A-5B8C-BA77-ED05FA004B74}"/>
              </a:ext>
            </a:extLst>
          </p:cNvPr>
          <p:cNvSpPr txBox="1"/>
          <p:nvPr/>
        </p:nvSpPr>
        <p:spPr>
          <a:xfrm>
            <a:off x="920312" y="501134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torque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EB069EBD-ED06-1BE5-4858-83855AFC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9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CB693A6-D62A-5B8C-BA77-ED05FA004B74}"/>
              </a:ext>
            </a:extLst>
          </p:cNvPr>
          <p:cNvSpPr txBox="1"/>
          <p:nvPr/>
        </p:nvSpPr>
        <p:spPr>
          <a:xfrm>
            <a:off x="920312" y="501134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torque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EE6BEC77-BFE1-5C43-9AD8-AB7F9DFC3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60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CB693A6-D62A-5B8C-BA77-ED05FA004B74}"/>
              </a:ext>
            </a:extLst>
          </p:cNvPr>
          <p:cNvSpPr txBox="1"/>
          <p:nvPr/>
        </p:nvSpPr>
        <p:spPr>
          <a:xfrm>
            <a:off x="920312" y="501134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torque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5C76B1F1-F40A-0C42-3B98-43421DF4D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88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739999-D69F-94B0-27BA-87CC7DA4CCCF}"/>
              </a:ext>
            </a:extLst>
          </p:cNvPr>
          <p:cNvSpPr txBox="1"/>
          <p:nvPr/>
        </p:nvSpPr>
        <p:spPr>
          <a:xfrm>
            <a:off x="423699" y="359244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time</a:t>
            </a: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E2F2A695-C80C-A594-86E4-B0F2A5235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03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739999-D69F-94B0-27BA-87CC7DA4CCCF}"/>
              </a:ext>
            </a:extLst>
          </p:cNvPr>
          <p:cNvSpPr txBox="1"/>
          <p:nvPr/>
        </p:nvSpPr>
        <p:spPr>
          <a:xfrm>
            <a:off x="423699" y="359244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time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9809AC51-FA78-A341-B107-C4B5FB9A0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09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739999-D69F-94B0-27BA-87CC7DA4CCCF}"/>
              </a:ext>
            </a:extLst>
          </p:cNvPr>
          <p:cNvSpPr txBox="1"/>
          <p:nvPr/>
        </p:nvSpPr>
        <p:spPr>
          <a:xfrm>
            <a:off x="423699" y="359244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time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13E61E1B-8A7E-01CF-AA6F-781A0055A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9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EB36D-8AC5-59AB-ACF0-944CB64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quality</a:t>
            </a:r>
            <a:endParaRPr lang="zh-CN" altLang="en-US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48132F03-E70D-711F-27E4-1EA1FE876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2800" y="4921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21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739999-D69F-94B0-27BA-87CC7DA4CCCF}"/>
              </a:ext>
            </a:extLst>
          </p:cNvPr>
          <p:cNvSpPr txBox="1"/>
          <p:nvPr/>
        </p:nvSpPr>
        <p:spPr>
          <a:xfrm>
            <a:off x="423699" y="359244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time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00C7BF17-6B1E-3976-1B81-83B4F9B93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05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739999-D69F-94B0-27BA-87CC7DA4CCCF}"/>
              </a:ext>
            </a:extLst>
          </p:cNvPr>
          <p:cNvSpPr txBox="1"/>
          <p:nvPr/>
        </p:nvSpPr>
        <p:spPr>
          <a:xfrm>
            <a:off x="423699" y="359244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time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0545DA62-5CE1-C239-4722-62EA1EE93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6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2BDCF120-DCB5-239B-EBF5-B9986F2E3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335" y="207908"/>
            <a:ext cx="8001000" cy="600075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086AEF37-5B8B-B8B5-C7CB-9B1444CF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quality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36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EF2E6F95-7183-7027-84B5-16986D1F6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500" y="428625"/>
            <a:ext cx="8001000" cy="600075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C497C8AA-3830-C1CF-85C4-CE7CA0F6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34" y="333594"/>
            <a:ext cx="10515600" cy="1325563"/>
          </a:xfrm>
        </p:spPr>
        <p:txBody>
          <a:bodyPr/>
          <a:lstStyle/>
          <a:p>
            <a:r>
              <a:rPr lang="en-US" altLang="zh-CN" dirty="0"/>
              <a:t>quality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86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DF68163D-CA67-8F39-BDB3-D19181730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500" y="428625"/>
            <a:ext cx="8001000" cy="600075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B7AC9E97-89AB-4DD8-B74A-F0EA4D31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34" y="333594"/>
            <a:ext cx="10515600" cy="1325563"/>
          </a:xfrm>
        </p:spPr>
        <p:txBody>
          <a:bodyPr/>
          <a:lstStyle/>
          <a:p>
            <a:r>
              <a:rPr lang="en-US" altLang="zh-CN" dirty="0"/>
              <a:t>quality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57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7CECDA3-B356-7730-5A7E-E9C85F7C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34" y="333594"/>
            <a:ext cx="10515600" cy="1325563"/>
          </a:xfrm>
        </p:spPr>
        <p:txBody>
          <a:bodyPr/>
          <a:lstStyle/>
          <a:p>
            <a:r>
              <a:rPr lang="zh-CN" altLang="en-US" dirty="0"/>
              <a:t>温度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4D5C7A16-0C34-D6FB-8679-078B695C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5500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27540-A4EE-638A-B12E-5998469F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temp1</a:t>
            </a:r>
            <a:endParaRPr lang="zh-CN" altLang="en-US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D4E8B7B1-77B1-3D35-4E89-BC25D13F6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5569" y="4286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9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E453D6C-AA62-264A-E655-33A9D2F3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temp1</a:t>
            </a:r>
            <a:endParaRPr lang="zh-CN" altLang="en-US" dirty="0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11DC452C-C634-6DC3-F7D0-8DE787EFE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2149" y="365125"/>
            <a:ext cx="8001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1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31</Words>
  <Application>Microsoft Office PowerPoint</Application>
  <PresentationFormat>宽屏</PresentationFormat>
  <Paragraphs>30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Arial</vt:lpstr>
      <vt:lpstr>Office 主题​​</vt:lpstr>
      <vt:lpstr>AxGlyph</vt:lpstr>
      <vt:lpstr>PowerPoint 演示文稿</vt:lpstr>
      <vt:lpstr>PowerPoint 演示文稿</vt:lpstr>
      <vt:lpstr>quality</vt:lpstr>
      <vt:lpstr>quality</vt:lpstr>
      <vt:lpstr>quality</vt:lpstr>
      <vt:lpstr>quality</vt:lpstr>
      <vt:lpstr>温度1</vt:lpstr>
      <vt:lpstr>temp1</vt:lpstr>
      <vt:lpstr>temp1</vt:lpstr>
      <vt:lpstr>temp1</vt:lpstr>
      <vt:lpstr>temp1</vt:lpstr>
      <vt:lpstr>temp2</vt:lpstr>
      <vt:lpstr>PowerPoint 演示文稿</vt:lpstr>
      <vt:lpstr>PowerPoint 演示文稿</vt:lpstr>
      <vt:lpstr>PowerPoint 演示文稿</vt:lpstr>
      <vt:lpstr>PowerPoint 演示文稿</vt:lpstr>
      <vt:lpstr>rotate</vt:lpstr>
      <vt:lpstr>rotate</vt:lpstr>
      <vt:lpstr>rotate</vt:lpstr>
      <vt:lpstr>rotate</vt:lpstr>
      <vt:lpstr>rotate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2022-10-27T07:32:15Z</dcterms:created>
  <dcterms:modified xsi:type="dcterms:W3CDTF">2022-10-29T14:17:27Z</dcterms:modified>
</cp:coreProperties>
</file>