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蓝领</a:t>
            </a:r>
          </a:p>
        </c:rich>
      </c:tx>
      <c:layout>
        <c:manualLayout>
          <c:xMode val="edge"/>
          <c:yMode val="edge"/>
          <c:x val="0.45855192120442007"/>
          <c:y val="0.10780716705442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ED7D31"/>
            </a:solidFill>
          </c:spPr>
          <c:explosion val="8"/>
          <c:dPt>
            <c:idx val="0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A6-47BF-8D26-A591986EE35A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A6-47BF-8D26-A591986EE35A}"/>
              </c:ext>
            </c:extLst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A6-47BF-8D26-A591986EE35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A6-47BF-8D26-A591986EE3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Sheet1!$O$1:$O$8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Sheet1!$P$1:$P$8</c:f>
              <c:numCache>
                <c:formatCode>General</c:formatCode>
                <c:ptCount val="2"/>
                <c:pt idx="0">
                  <c:v>452</c:v>
                </c:pt>
                <c:pt idx="1">
                  <c:v>5217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A6-47BF-8D26-A591986EE35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48618973799134"/>
          <c:y val="0.84194424861417771"/>
          <c:w val="0.26114270455092836"/>
          <c:h val="0.1400579558183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学生</a:t>
            </a:r>
          </a:p>
        </c:rich>
      </c:tx>
      <c:layout>
        <c:manualLayout>
          <c:xMode val="edge"/>
          <c:yMode val="edge"/>
          <c:x val="0.47070468353221545"/>
          <c:y val="6.53322573603352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A9D1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3D-48D8-965F-AE1B9F5EF158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3D-48D8-965F-AE1B9F5EF1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Sheet1!$B$1:$B$2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Sheet1!$C$1:$C$2</c:f>
              <c:numCache>
                <c:formatCode>General</c:formatCode>
                <c:ptCount val="2"/>
                <c:pt idx="0">
                  <c:v>405</c:v>
                </c:pt>
                <c:pt idx="1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3D-48D8-965F-AE1B9F5EF158}"/>
            </c:ext>
          </c:extLst>
        </c:ser>
        <c:ser>
          <c:idx val="1"/>
          <c:order val="1"/>
          <c:tx>
            <c:strRef>
              <c:f>Sheet1!$B$1:$B$2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C3D-48D8-965F-AE1B9F5EF158}"/>
              </c:ext>
            </c:extLst>
          </c:dPt>
          <c:dLbls>
            <c:delete val="1"/>
          </c:dLbls>
          <c:cat>
            <c:numRef>
              <c:f>Sheet1!$B$1:$B$2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7-7C3D-48D8-965F-AE1B9F5EF15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51601219358604"/>
          <c:y val="0.85180246352487332"/>
          <c:w val="0.2685323709536308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EBE9-F374-C81E-6DB3-C4C7AB5C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F8D08-AA9D-59D6-3952-A9D0CEB0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10365-F17C-99B1-AC20-C4EC4160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2EA0F-9524-7CA2-7255-E43C8E14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FE95E-9856-B07F-5481-E262BBAD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09A66-F1D2-E4E6-F19E-559F20F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DC1E0-1B0A-0981-CDD9-E2ACC3BE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1FAC-3C02-6855-B61F-3BD2E88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99A9E-1ACB-3B0A-ABB3-E47B7FBB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BBE02-DF6B-8772-B83F-3712FBBE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9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7914D2-2FE5-ED0E-783C-0127A1BAD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51A40-94D5-4290-FBA1-C30E93AF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0D4D5-6F36-D860-51EA-99DD0FB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8CE27-1840-30B9-C982-70DA6DF7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1D880-79E5-EFC2-BD80-6203B9B2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87C5-D9BC-B6D4-BBCA-3C5EE8F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6C25D-57CD-9221-9F2D-C8343D30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36BF9-AD67-E8C3-F15A-63F8A19A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33A2E-504C-C06B-8AB5-984F660E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5E17E-B037-FD48-4F1D-AA169B9D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BF08F-3BCF-3EFE-2BBF-52226FD4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59392-6043-7973-1539-35CF16C3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4EF52-7215-818D-C9A0-DF5297E0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4C6E4-2B80-6730-1574-3C0F2503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8BB10-5B4D-CCF5-43CA-AB5198AC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2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E4E9-92FC-DF3A-BDFB-34A0C269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91708-DDF6-E1B0-8CAF-48BC1188B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E47BB-DBC2-6EAE-D7B0-EDFB4D1A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3EB0A-4840-583F-195A-54D073F0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52F47-0B93-7D7F-8867-3A548450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10DA5-4BF7-4999-9A93-2E2C1734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B24C5-6D22-B631-0BC2-3F193F3E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0C46F-16F7-A95E-119D-804A6318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FE2B3-91C0-FF46-D843-853DD657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E15E57-CC77-B8FA-CA74-17BEAEE3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C82BC9-CC59-020B-B1BE-5E00A5729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F3630-5240-9539-39FC-E5C4B7C8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F0E90-1ED9-8666-4551-5F445319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1893FC-7257-9412-709C-97752B20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171F9-F89B-10F1-6362-54A30C26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80B33B-F167-F1E0-7CC2-9D31E3E1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1FD9F8-88A1-2549-8C02-51EB4C0A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A2E4E-3213-F74C-FF5C-6CBAA0A9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8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69CE4-4605-0743-0247-8033A52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7C67BC-2982-9C00-C77B-A705B81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3A4F7-9B6E-17AC-D10C-AA7353C4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6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2A9-9CEB-4509-3882-F0E4DDC3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8FC4F-3067-078D-CBE5-6623A37D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0D281-B274-DFCB-84CA-633DCF3E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00290-A1C4-3A33-4A6F-87A6DC7A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2325B-3225-66BA-D8F8-FB20ABF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244CC-0821-96A8-0D86-2AE101F5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5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B5646-CD8B-563F-2BF0-D5950BDC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1D618-1C8B-C882-D292-F984ED96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55D757-D4DB-CC55-B559-216765BB4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04B72-5F8E-86CC-E8BF-A3F02615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D689E-AAA7-703F-220A-0DCA708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07A4A-6B5C-1EBE-880F-186739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17C2C5-A405-425A-93EF-A126F9EE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3D9D2-BE40-D832-7877-3296727F9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41E1A-F9CC-3AD7-AE4F-4C80B023E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141C-8798-4C19-BB9A-D09F0073EAE2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2E64C-0F1E-54D2-5818-A15BEA73E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E1B5C-CEF1-2E08-0C8B-DB12F2947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0C19-5865-4F6D-9866-E0912440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4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05FE088-8DE7-C51B-06D5-3352025CFA58}"/>
              </a:ext>
            </a:extLst>
          </p:cNvPr>
          <p:cNvGrpSpPr/>
          <p:nvPr/>
        </p:nvGrpSpPr>
        <p:grpSpPr>
          <a:xfrm>
            <a:off x="655455" y="1178523"/>
            <a:ext cx="10097440" cy="4955238"/>
            <a:chOff x="-80801" y="1193502"/>
            <a:chExt cx="12261981" cy="4470994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E6FBA28E-68FF-9AC9-0EBA-1074EC8D89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9635948"/>
                </p:ext>
              </p:extLst>
            </p:nvPr>
          </p:nvGraphicFramePr>
          <p:xfrm>
            <a:off x="-80801" y="1193502"/>
            <a:ext cx="7942754" cy="44709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167FA1D9-421A-79E3-9868-F2AC9C8CE1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635385"/>
                </p:ext>
              </p:extLst>
            </p:nvPr>
          </p:nvGraphicFramePr>
          <p:xfrm>
            <a:off x="5678417" y="1193504"/>
            <a:ext cx="6502763" cy="44709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773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2022-11-13T03:58:59Z</dcterms:created>
  <dcterms:modified xsi:type="dcterms:W3CDTF">2022-11-13T03:59:13Z</dcterms:modified>
</cp:coreProperties>
</file>