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48C57CB-A8E9-41A8-A0A4-D4CE842B102F}">
  <a:tblStyle styleId="{A48C57CB-A8E9-41A8-A0A4-D4CE842B10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1181b331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1181b331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1181b331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1181b331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1181b331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1181b331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1181b331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1181b331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181b331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1181b331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1181b331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1181b331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1181b331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1181b331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15a4c8d7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15a4c8d7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111b8b6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111b8b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1111b8b6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1111b8b6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181b331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181b331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1181b331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1181b331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1181b331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1181b331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1181b331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1181b331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1181b331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1181b331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1181b331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1181b331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CS487P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Database Benchmarking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 Part 3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167200" y="3902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Jianqiang Hao </a:t>
            </a:r>
            <a:r>
              <a:rPr lang="en"/>
              <a:t>&amp; </a:t>
            </a:r>
            <a:r>
              <a:rPr lang="en"/>
              <a:t>Zhi</a:t>
            </a:r>
            <a:r>
              <a:rPr lang="en"/>
              <a:t> Zhang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 A</a:t>
            </a:r>
            <a:r>
              <a:rPr lang="en"/>
              <a:t>ggregation performance and scalability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</a:t>
            </a:r>
            <a:r>
              <a:rPr lang="en"/>
              <a:t>This experiment tests the performance for each system using sum(), count() in different size files.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Expectation: We expect the execution time would grow faster when the table size reach a certain threshold, which the buffer pool can’t fit the table anymore.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Method: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Query </a:t>
            </a:r>
            <a:r>
              <a:rPr lang="en" sz="1400"/>
              <a:t>A: </a:t>
            </a:r>
            <a:r>
              <a:rPr lang="en" sz="1400"/>
              <a:t>Select count(*) from relation Group by four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Query B:  Select sum(two) from relation Group by four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Using a 100,000 tuple, a 10,000 tuple relation (TENKTUP1), and a 1000 tuple relation.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time</a:t>
            </a:r>
            <a:r>
              <a:rPr lang="en"/>
              <a:t>: 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count(*) from `relation` Group by four;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1" name="Google Shape;121;p23"/>
          <p:cNvGraphicFramePr/>
          <p:nvPr/>
        </p:nvGraphicFramePr>
        <p:xfrm>
          <a:off x="531350" y="181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{A48C57CB-A8E9-41A8-A0A4-D4CE842B102F}</a:tableStyleId>
              </a:tblPr>
              <a:tblGrid>
                <a:gridCol w="1099675"/>
                <a:gridCol w="1099675"/>
                <a:gridCol w="1099675"/>
                <a:gridCol w="1099675"/>
                <a:gridCol w="1099675"/>
                <a:gridCol w="1099675"/>
                <a:gridCol w="109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ONEKTUP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TENKTUP1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HUNDKTUP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MySQL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Postgres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MySQL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Postgres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MySQL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Postgres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high(ms)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3.50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6.47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11.74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90.00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78.09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(ms)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65.70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(ms)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69.10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71.96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Chart: </a:t>
            </a:r>
            <a:r>
              <a:rPr b="1" lang="en" sz="1800">
                <a:solidFill>
                  <a:schemeClr val="dk2"/>
                </a:solidFill>
              </a:rPr>
              <a:t>Select count(*) from `relation` Group by four</a:t>
            </a:r>
            <a:r>
              <a:rPr lang="en" sz="1800">
                <a:solidFill>
                  <a:schemeClr val="dk2"/>
                </a:solidFill>
              </a:rPr>
              <a:t>;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Learned: for both systems </a:t>
            </a:r>
            <a:r>
              <a:rPr lang="en"/>
              <a:t>the execution time of aggregation would grow faster when the table size have reached a certain threshold, which the buffer pool can’t fit the table anymore.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175" y="1869400"/>
            <a:ext cx="4685125" cy="26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B</a:t>
            </a:r>
            <a:r>
              <a:rPr lang="en"/>
              <a:t>ulk updates with different selectivities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Test the bulk update performance of two selected systems, using queries with 25% selection, 50% selection, 100% selection.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Expectation: </a:t>
            </a:r>
            <a:r>
              <a:rPr lang="en">
                <a:solidFill>
                  <a:srgbClr val="666666"/>
                </a:solidFill>
              </a:rPr>
              <a:t>We expect the query execution time of both systems won’t be similar, because they have totally different buffer structures.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Method: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25% selection: Update TENKTUP1  Set two = 0 Where four = 1;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50% selection: Update TENKTUP1 Set four = 0 Where two = 1;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100% selection: Update TENKTUP1 Set four = 0 Where two &gt;= 0;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Using a 10,000 tuple relation (TENKTUP1).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1" name="Google Shape;141;p26"/>
          <p:cNvGraphicFramePr/>
          <p:nvPr/>
        </p:nvGraphicFramePr>
        <p:xfrm>
          <a:off x="4261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{A48C57CB-A8E9-41A8-A0A4-D4CE842B102F}</a:tableStyleId>
              </a:tblPr>
              <a:tblGrid>
                <a:gridCol w="1136200"/>
                <a:gridCol w="1136200"/>
                <a:gridCol w="1136200"/>
                <a:gridCol w="1136200"/>
                <a:gridCol w="1136200"/>
                <a:gridCol w="1136200"/>
                <a:gridCol w="1136200"/>
              </a:tblGrid>
              <a:tr h="45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25% selection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50</a:t>
                      </a:r>
                      <a:r>
                        <a:rPr lang="en" sz="1800">
                          <a:solidFill>
                            <a:schemeClr val="dk2"/>
                          </a:solidFill>
                        </a:rPr>
                        <a:t>% selection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100</a:t>
                      </a:r>
                      <a:r>
                        <a:rPr lang="en" sz="1800">
                          <a:solidFill>
                            <a:schemeClr val="dk2"/>
                          </a:solidFill>
                        </a:rPr>
                        <a:t>% selection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MySQL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Postgres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MySQL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Postgres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MySQL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Postgres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293.53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29.40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157.04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55.80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118.76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3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33.75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39.40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109.88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27.97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112.97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26.37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43.13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115.59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Chart: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Learned: From our experiment, we observed that mysql had better bulk update performance for all three different selectivities than </a:t>
            </a:r>
            <a:r>
              <a:rPr lang="en"/>
              <a:t>and had a steady growth curve(approximately linear), which </a:t>
            </a:r>
            <a:r>
              <a:rPr lang="en"/>
              <a:t>Postgresql doesn’t have.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925" y="2241650"/>
            <a:ext cx="3985000" cy="2730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Equality based query(10k relations): </a:t>
            </a:r>
            <a:r>
              <a:rPr lang="en">
                <a:solidFill>
                  <a:srgbClr val="4A86E8"/>
                </a:solidFill>
              </a:rPr>
              <a:t>Postgresql win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Range based query(10k relations):</a:t>
            </a:r>
            <a:r>
              <a:rPr lang="en"/>
              <a:t> </a:t>
            </a:r>
            <a:r>
              <a:rPr lang="en">
                <a:solidFill>
                  <a:srgbClr val="FF9900"/>
                </a:solidFill>
              </a:rPr>
              <a:t>Mysql win</a:t>
            </a:r>
            <a:endParaRPr>
              <a:solidFill>
                <a:srgbClr val="4A86E8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Join query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1k join 10k: </a:t>
            </a:r>
            <a:r>
              <a:rPr lang="en">
                <a:solidFill>
                  <a:srgbClr val="FF9900"/>
                </a:solidFill>
              </a:rPr>
              <a:t>Mysql win</a:t>
            </a:r>
            <a:endParaRPr>
              <a:solidFill>
                <a:srgbClr val="FF99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1k join 10k join 10k: </a:t>
            </a:r>
            <a:r>
              <a:rPr lang="en">
                <a:solidFill>
                  <a:srgbClr val="4A86E8"/>
                </a:solidFill>
              </a:rPr>
              <a:t>Postgresql win</a:t>
            </a:r>
            <a:endParaRPr>
              <a:solidFill>
                <a:srgbClr val="4A86E8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Aggregation query: </a:t>
            </a:r>
            <a:r>
              <a:rPr lang="en">
                <a:solidFill>
                  <a:srgbClr val="666666"/>
                </a:solidFill>
              </a:rPr>
              <a:t>Tie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Bulk update: </a:t>
            </a:r>
            <a:r>
              <a:rPr lang="en" sz="1400">
                <a:solidFill>
                  <a:srgbClr val="FF9900"/>
                </a:solidFill>
              </a:rPr>
              <a:t>Mysql win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 could be more suitable for online transactions because it takes less time to search in scope, and PostgreSQL could be more suitable for large and complex analysis processes.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the system research, we found that the architecture for both systems are far more complicated than our expectation, like Mysql would have a storage engine(e.g. innodb), and many different buffer pool for different uses etc. therefore, the optimization of a DBMS would always require tons of tedious tuning based on the actual situation.</a:t>
            </a:r>
            <a:endParaRPr/>
          </a:p>
        </p:txBody>
      </p:sp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systems?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7762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PostgreSQL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Indexed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 source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With a rich features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Hosted on PSU 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MySQL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Indexed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 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Has less features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Hosted on PSU server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Benchmark Approach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The purpose of our experiment is to analyze the two most popular database </a:t>
            </a:r>
            <a:r>
              <a:rPr lang="en"/>
              <a:t>systems and find the most suitable application environment for them.  Use performance differences with different tasks to gain a better understanding of different database system.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Method: Using sql queries to execute in ONEKTUP, TENKUP1, and TENKUP2 to test equality-base query, range-base query, join algorithm, aggregation performance and bulk updates. We perform 5 times for each sql statement, then drop the highest and lowest experiment’s result, get the average of rest.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*</a:t>
            </a:r>
            <a:r>
              <a:rPr lang="en" sz="1400"/>
              <a:t>In order to isolate the hardware factor as well as possible, we chose to run experiments on both DBMS hosted by PSU server, and keep the default configuration.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Equality-based and range-based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Compare equality-based query and range-based query performance across systems.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xpectation: </a:t>
            </a:r>
            <a:r>
              <a:rPr lang="en">
                <a:solidFill>
                  <a:srgbClr val="666666"/>
                </a:solidFill>
              </a:rPr>
              <a:t>We expect they will have similar query execution time, because they probably would use the similar index(B-tree and hash) to plan the query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Method: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Query a: select * From relation where unique1 between 0 and 99;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Query b: select * From relation where unique1 = 105;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Using a 10,000 tuple relation (TENKTUP1).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time: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95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Query a:							   Query b:</a:t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311700" y="23470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{A48C57CB-A8E9-41A8-A0A4-D4CE842B102F}</a:tableStyleId>
              </a:tblPr>
              <a:tblGrid>
                <a:gridCol w="1166750"/>
                <a:gridCol w="1166750"/>
                <a:gridCol w="1166750"/>
              </a:tblGrid>
              <a:tr h="72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Times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MySQL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Postgres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5.40ms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21.19ms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4.10ms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10.19ms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4.63mw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16.28ms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1" name="Google Shape;81;p17"/>
          <p:cNvGraphicFramePr/>
          <p:nvPr/>
        </p:nvGraphicFramePr>
        <p:xfrm>
          <a:off x="4215800" y="234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{A48C57CB-A8E9-41A8-A0A4-D4CE842B102F}</a:tableStyleId>
              </a:tblPr>
              <a:tblGrid>
                <a:gridCol w="1294000"/>
                <a:gridCol w="1294000"/>
                <a:gridCol w="1294000"/>
              </a:tblGrid>
              <a:tr h="629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Times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MySQL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Postgres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15.50ms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10.13ms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10.90ms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3.48ms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12.33ms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4.67ms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Chart(unit: ms)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97975" y="974575"/>
            <a:ext cx="8520600" cy="4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Learned: Mysql would</a:t>
            </a:r>
            <a:r>
              <a:rPr lang="en"/>
              <a:t> have a better</a:t>
            </a:r>
            <a:r>
              <a:rPr lang="en"/>
              <a:t> performance on equality-based query but a worse performance on range-based query than postgresql when dealing with a 10,000 size table.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450" y="2054850"/>
            <a:ext cx="4456600" cy="25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2. Join algorithm performance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This experiment compares join algorithm performance on two selected systems. Also, look at the query execution plans and report what types of joins the systems use.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Expectation: </a:t>
            </a:r>
            <a:r>
              <a:rPr lang="en">
                <a:solidFill>
                  <a:srgbClr val="666666"/>
                </a:solidFill>
              </a:rPr>
              <a:t>We expect PostgreSQL would have a better performance, because it probably would use hash join to execute the query which MySQL won’t.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Method: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 Wisconsin Benchmark queries 10,11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Single join on onektup and tenktup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Multiple join on a 1k relation and two 10k relations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time: 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1" name="Google Shape;101;p20"/>
          <p:cNvGraphicFramePr/>
          <p:nvPr/>
        </p:nvGraphicFramePr>
        <p:xfrm>
          <a:off x="501325" y="163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{A48C57CB-A8E9-41A8-A0A4-D4CE842B102F}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Query 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Query 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MySQL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Postgres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MySQL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Postgres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188.95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1715.00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214.62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116.10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1624.00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185.41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avg(ms)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10.97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146.20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1675.67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203.37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Chart: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</a:t>
            </a:r>
            <a:r>
              <a:rPr lang="en"/>
              <a:t>earned: Just as our expectation, Mysql chose to use blocked nested loop join to executes both query, which would have a better join performance when dealing with small amount of data, but Postgresql chose to use hash join to execute both, which performs better on huge amount of data.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-2370" l="0" r="0" t="2370"/>
          <a:stretch/>
        </p:blipFill>
        <p:spPr>
          <a:xfrm>
            <a:off x="4572000" y="2571750"/>
            <a:ext cx="4231300" cy="24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