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77" r:id="rId4"/>
    <p:sldId id="271" r:id="rId5"/>
    <p:sldId id="260" r:id="rId6"/>
    <p:sldId id="278" r:id="rId7"/>
    <p:sldId id="279" r:id="rId8"/>
    <p:sldId id="264" r:id="rId9"/>
    <p:sldId id="265" r:id="rId10"/>
    <p:sldId id="272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hyperlink" Target="https://freepngimg.com/png/48816-exchange-picture-download-hd-png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hyperlink" Target="https://freepngimg.com/png/48816-exchange-picture-download-hd-png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246F6-F647-4861-B66F-A7841909EF1B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63F5F7-6AA4-4CCD-9401-DA26C9EF31DA}">
      <dgm:prSet/>
      <dgm:spPr/>
      <dgm:t>
        <a:bodyPr/>
        <a:lstStyle/>
        <a:p>
          <a:r>
            <a:rPr lang="en-CA" dirty="0"/>
            <a:t>Complex Redemption Process</a:t>
          </a:r>
          <a:endParaRPr lang="en-US" dirty="0"/>
        </a:p>
      </dgm:t>
    </dgm:pt>
    <dgm:pt modelId="{5269A73D-346A-4CEA-960C-74C469A09D9C}" type="parTrans" cxnId="{5210146D-28C2-42F4-9AD1-9EFEF5AC975A}">
      <dgm:prSet/>
      <dgm:spPr/>
      <dgm:t>
        <a:bodyPr/>
        <a:lstStyle/>
        <a:p>
          <a:endParaRPr lang="en-US"/>
        </a:p>
      </dgm:t>
    </dgm:pt>
    <dgm:pt modelId="{451D48A1-DCAC-4941-9F27-C8E68E2F0A49}" type="sibTrans" cxnId="{5210146D-28C2-42F4-9AD1-9EFEF5AC975A}">
      <dgm:prSet/>
      <dgm:spPr/>
      <dgm:t>
        <a:bodyPr/>
        <a:lstStyle/>
        <a:p>
          <a:endParaRPr lang="en-US"/>
        </a:p>
      </dgm:t>
    </dgm:pt>
    <dgm:pt modelId="{BA251BAA-A6DF-4D39-98B5-FB1F46B46C38}">
      <dgm:prSet/>
      <dgm:spPr/>
      <dgm:t>
        <a:bodyPr/>
        <a:lstStyle/>
        <a:p>
          <a:r>
            <a:rPr lang="en-CA"/>
            <a:t>Lack of Personalization</a:t>
          </a:r>
          <a:endParaRPr lang="en-US"/>
        </a:p>
      </dgm:t>
    </dgm:pt>
    <dgm:pt modelId="{665015A0-4A9D-4F5C-98FE-A521998F9610}" type="parTrans" cxnId="{9DCB9F8E-4B4C-422E-AE3E-D9BE98400A93}">
      <dgm:prSet/>
      <dgm:spPr/>
      <dgm:t>
        <a:bodyPr/>
        <a:lstStyle/>
        <a:p>
          <a:endParaRPr lang="en-US"/>
        </a:p>
      </dgm:t>
    </dgm:pt>
    <dgm:pt modelId="{7CFB9992-8157-48F9-AAB1-E9F15CD6A020}" type="sibTrans" cxnId="{9DCB9F8E-4B4C-422E-AE3E-D9BE98400A93}">
      <dgm:prSet/>
      <dgm:spPr/>
      <dgm:t>
        <a:bodyPr/>
        <a:lstStyle/>
        <a:p>
          <a:endParaRPr lang="en-US"/>
        </a:p>
      </dgm:t>
    </dgm:pt>
    <dgm:pt modelId="{41ED9ED6-F80D-4C93-8664-9ADDBD439812}">
      <dgm:prSet/>
      <dgm:spPr/>
      <dgm:t>
        <a:bodyPr/>
        <a:lstStyle/>
        <a:p>
          <a:r>
            <a:rPr lang="en-CA"/>
            <a:t>Slow Point Accumulation</a:t>
          </a:r>
          <a:endParaRPr lang="en-US"/>
        </a:p>
      </dgm:t>
    </dgm:pt>
    <dgm:pt modelId="{2E905059-E2ED-4F3D-9D64-FE26B4CB58C7}" type="parTrans" cxnId="{9B88C527-06DB-4052-BF9D-C0D8DE049F11}">
      <dgm:prSet/>
      <dgm:spPr/>
      <dgm:t>
        <a:bodyPr/>
        <a:lstStyle/>
        <a:p>
          <a:endParaRPr lang="en-US"/>
        </a:p>
      </dgm:t>
    </dgm:pt>
    <dgm:pt modelId="{7DF88219-9FEB-4CA4-88CB-D91071573CBC}" type="sibTrans" cxnId="{9B88C527-06DB-4052-BF9D-C0D8DE049F11}">
      <dgm:prSet/>
      <dgm:spPr/>
      <dgm:t>
        <a:bodyPr/>
        <a:lstStyle/>
        <a:p>
          <a:endParaRPr lang="en-US"/>
        </a:p>
      </dgm:t>
    </dgm:pt>
    <dgm:pt modelId="{4AEA01A5-FC91-48EA-9805-D48B4C1CADCE}">
      <dgm:prSet/>
      <dgm:spPr/>
      <dgm:t>
        <a:bodyPr/>
        <a:lstStyle/>
        <a:p>
          <a:r>
            <a:rPr lang="en-CA"/>
            <a:t>Limited Redemption Options</a:t>
          </a:r>
          <a:endParaRPr lang="en-US"/>
        </a:p>
      </dgm:t>
    </dgm:pt>
    <dgm:pt modelId="{1F6CADEC-5A20-4D81-96A4-CE702B3C53F8}" type="parTrans" cxnId="{A7D4C38C-CA3F-4CDF-940B-6E623380A2C0}">
      <dgm:prSet/>
      <dgm:spPr/>
      <dgm:t>
        <a:bodyPr/>
        <a:lstStyle/>
        <a:p>
          <a:endParaRPr lang="en-US"/>
        </a:p>
      </dgm:t>
    </dgm:pt>
    <dgm:pt modelId="{259B2E24-A13A-4792-B06C-C41E6F93267E}" type="sibTrans" cxnId="{A7D4C38C-CA3F-4CDF-940B-6E623380A2C0}">
      <dgm:prSet/>
      <dgm:spPr/>
      <dgm:t>
        <a:bodyPr/>
        <a:lstStyle/>
        <a:p>
          <a:endParaRPr lang="en-US"/>
        </a:p>
      </dgm:t>
    </dgm:pt>
    <dgm:pt modelId="{B28001A4-4896-49F0-956B-69AF63198247}">
      <dgm:prSet/>
      <dgm:spPr/>
      <dgm:t>
        <a:bodyPr/>
        <a:lstStyle/>
        <a:p>
          <a:r>
            <a:rPr lang="en-CA"/>
            <a:t>Lack of Communication:</a:t>
          </a:r>
          <a:endParaRPr lang="en-US"/>
        </a:p>
      </dgm:t>
    </dgm:pt>
    <dgm:pt modelId="{1784A96A-BA68-41FA-987D-BE1C746B0096}" type="parTrans" cxnId="{A224FF2C-ECBE-424F-A52A-6CCD66BFE7C2}">
      <dgm:prSet/>
      <dgm:spPr/>
      <dgm:t>
        <a:bodyPr/>
        <a:lstStyle/>
        <a:p>
          <a:endParaRPr lang="en-US"/>
        </a:p>
      </dgm:t>
    </dgm:pt>
    <dgm:pt modelId="{CA7DA35A-7C2B-44B5-ACEB-79A4EA59A0BA}" type="sibTrans" cxnId="{A224FF2C-ECBE-424F-A52A-6CCD66BFE7C2}">
      <dgm:prSet/>
      <dgm:spPr/>
      <dgm:t>
        <a:bodyPr/>
        <a:lstStyle/>
        <a:p>
          <a:endParaRPr lang="en-US"/>
        </a:p>
      </dgm:t>
    </dgm:pt>
    <dgm:pt modelId="{4983F6CD-843C-4EEE-B7E4-0154BFEF678D}">
      <dgm:prSet/>
      <dgm:spPr/>
      <dgm:t>
        <a:bodyPr/>
        <a:lstStyle/>
        <a:p>
          <a:r>
            <a:rPr lang="en-CA"/>
            <a:t>Expired or Inflexible Points</a:t>
          </a:r>
          <a:endParaRPr lang="en-US"/>
        </a:p>
      </dgm:t>
    </dgm:pt>
    <dgm:pt modelId="{D7904097-AACE-4AE3-9C2F-77D06AF25429}" type="parTrans" cxnId="{B97969FF-15DF-460A-B975-538E11E2564F}">
      <dgm:prSet/>
      <dgm:spPr/>
      <dgm:t>
        <a:bodyPr/>
        <a:lstStyle/>
        <a:p>
          <a:endParaRPr lang="en-US"/>
        </a:p>
      </dgm:t>
    </dgm:pt>
    <dgm:pt modelId="{3685F6CD-53A7-4BF1-A1A6-7A264B7A93C0}" type="sibTrans" cxnId="{B97969FF-15DF-460A-B975-538E11E2564F}">
      <dgm:prSet/>
      <dgm:spPr/>
      <dgm:t>
        <a:bodyPr/>
        <a:lstStyle/>
        <a:p>
          <a:endParaRPr lang="en-US"/>
        </a:p>
      </dgm:t>
    </dgm:pt>
    <dgm:pt modelId="{42A6F6EA-E077-4DD8-9348-0E558DCF4947}">
      <dgm:prSet/>
      <dgm:spPr/>
      <dgm:t>
        <a:bodyPr/>
        <a:lstStyle/>
        <a:p>
          <a:r>
            <a:rPr lang="en-CA"/>
            <a:t>Limited Digital Integration</a:t>
          </a:r>
          <a:endParaRPr lang="en-US"/>
        </a:p>
      </dgm:t>
    </dgm:pt>
    <dgm:pt modelId="{0AB1FFCB-C045-4FD6-9A12-B45C395E889C}" type="parTrans" cxnId="{24846128-5B73-4CF4-B5CD-40CB1EC0A811}">
      <dgm:prSet/>
      <dgm:spPr/>
      <dgm:t>
        <a:bodyPr/>
        <a:lstStyle/>
        <a:p>
          <a:endParaRPr lang="en-US"/>
        </a:p>
      </dgm:t>
    </dgm:pt>
    <dgm:pt modelId="{DBD5FF48-4B93-43C8-B435-72CEEA7EEBC1}" type="sibTrans" cxnId="{24846128-5B73-4CF4-B5CD-40CB1EC0A811}">
      <dgm:prSet/>
      <dgm:spPr/>
      <dgm:t>
        <a:bodyPr/>
        <a:lstStyle/>
        <a:p>
          <a:endParaRPr lang="en-US"/>
        </a:p>
      </dgm:t>
    </dgm:pt>
    <dgm:pt modelId="{3C33FE8D-FA94-4761-BDB4-1169D3D31674}" type="pres">
      <dgm:prSet presAssocID="{D49246F6-F647-4861-B66F-A7841909EF1B}" presName="diagram" presStyleCnt="0">
        <dgm:presLayoutVars>
          <dgm:dir/>
          <dgm:resizeHandles val="exact"/>
        </dgm:presLayoutVars>
      </dgm:prSet>
      <dgm:spPr/>
    </dgm:pt>
    <dgm:pt modelId="{EFBA960E-F29F-487B-BB47-7032C7E380FC}" type="pres">
      <dgm:prSet presAssocID="{F763F5F7-6AA4-4CCD-9401-DA26C9EF31DA}" presName="node" presStyleLbl="node1" presStyleIdx="0" presStyleCnt="7">
        <dgm:presLayoutVars>
          <dgm:bulletEnabled val="1"/>
        </dgm:presLayoutVars>
      </dgm:prSet>
      <dgm:spPr/>
    </dgm:pt>
    <dgm:pt modelId="{014CABF5-8079-4550-9457-F715225577EB}" type="pres">
      <dgm:prSet presAssocID="{451D48A1-DCAC-4941-9F27-C8E68E2F0A49}" presName="sibTrans" presStyleCnt="0"/>
      <dgm:spPr/>
    </dgm:pt>
    <dgm:pt modelId="{7A26AD76-D394-4491-9A7E-2EF04AC83DB6}" type="pres">
      <dgm:prSet presAssocID="{BA251BAA-A6DF-4D39-98B5-FB1F46B46C38}" presName="node" presStyleLbl="node1" presStyleIdx="1" presStyleCnt="7">
        <dgm:presLayoutVars>
          <dgm:bulletEnabled val="1"/>
        </dgm:presLayoutVars>
      </dgm:prSet>
      <dgm:spPr/>
    </dgm:pt>
    <dgm:pt modelId="{7A4E0C07-07DE-4825-A0E8-20E7517A6B2B}" type="pres">
      <dgm:prSet presAssocID="{7CFB9992-8157-48F9-AAB1-E9F15CD6A020}" presName="sibTrans" presStyleCnt="0"/>
      <dgm:spPr/>
    </dgm:pt>
    <dgm:pt modelId="{A6CED177-922F-4E17-ABEE-8C663B822D2C}" type="pres">
      <dgm:prSet presAssocID="{41ED9ED6-F80D-4C93-8664-9ADDBD439812}" presName="node" presStyleLbl="node1" presStyleIdx="2" presStyleCnt="7">
        <dgm:presLayoutVars>
          <dgm:bulletEnabled val="1"/>
        </dgm:presLayoutVars>
      </dgm:prSet>
      <dgm:spPr/>
    </dgm:pt>
    <dgm:pt modelId="{2DBCC350-B535-41EF-8562-962E998A3636}" type="pres">
      <dgm:prSet presAssocID="{7DF88219-9FEB-4CA4-88CB-D91071573CBC}" presName="sibTrans" presStyleCnt="0"/>
      <dgm:spPr/>
    </dgm:pt>
    <dgm:pt modelId="{B51BAC4D-D1E4-4B36-9AE5-AB36D275C7DE}" type="pres">
      <dgm:prSet presAssocID="{4AEA01A5-FC91-48EA-9805-D48B4C1CADCE}" presName="node" presStyleLbl="node1" presStyleIdx="3" presStyleCnt="7">
        <dgm:presLayoutVars>
          <dgm:bulletEnabled val="1"/>
        </dgm:presLayoutVars>
      </dgm:prSet>
      <dgm:spPr/>
    </dgm:pt>
    <dgm:pt modelId="{84682A3E-99E7-4137-950B-26722432E2A2}" type="pres">
      <dgm:prSet presAssocID="{259B2E24-A13A-4792-B06C-C41E6F93267E}" presName="sibTrans" presStyleCnt="0"/>
      <dgm:spPr/>
    </dgm:pt>
    <dgm:pt modelId="{A5FE40F0-483A-49F3-A09C-C783366579CD}" type="pres">
      <dgm:prSet presAssocID="{B28001A4-4896-49F0-956B-69AF63198247}" presName="node" presStyleLbl="node1" presStyleIdx="4" presStyleCnt="7">
        <dgm:presLayoutVars>
          <dgm:bulletEnabled val="1"/>
        </dgm:presLayoutVars>
      </dgm:prSet>
      <dgm:spPr/>
    </dgm:pt>
    <dgm:pt modelId="{BE8E4CAC-F0ED-455E-A16E-C2C87A23D475}" type="pres">
      <dgm:prSet presAssocID="{CA7DA35A-7C2B-44B5-ACEB-79A4EA59A0BA}" presName="sibTrans" presStyleCnt="0"/>
      <dgm:spPr/>
    </dgm:pt>
    <dgm:pt modelId="{BC7B750E-30CE-49D9-A314-4894C226E903}" type="pres">
      <dgm:prSet presAssocID="{4983F6CD-843C-4EEE-B7E4-0154BFEF678D}" presName="node" presStyleLbl="node1" presStyleIdx="5" presStyleCnt="7">
        <dgm:presLayoutVars>
          <dgm:bulletEnabled val="1"/>
        </dgm:presLayoutVars>
      </dgm:prSet>
      <dgm:spPr/>
    </dgm:pt>
    <dgm:pt modelId="{29A7A8FA-C1C9-4F0F-80C9-6F88AC4DC78A}" type="pres">
      <dgm:prSet presAssocID="{3685F6CD-53A7-4BF1-A1A6-7A264B7A93C0}" presName="sibTrans" presStyleCnt="0"/>
      <dgm:spPr/>
    </dgm:pt>
    <dgm:pt modelId="{01245719-AAA8-4A11-95CA-BB7C246F46B2}" type="pres">
      <dgm:prSet presAssocID="{42A6F6EA-E077-4DD8-9348-0E558DCF4947}" presName="node" presStyleLbl="node1" presStyleIdx="6" presStyleCnt="7">
        <dgm:presLayoutVars>
          <dgm:bulletEnabled val="1"/>
        </dgm:presLayoutVars>
      </dgm:prSet>
      <dgm:spPr/>
    </dgm:pt>
  </dgm:ptLst>
  <dgm:cxnLst>
    <dgm:cxn modelId="{57AC470A-F2BE-4F74-8406-67AD3B5EBF81}" type="presOf" srcId="{B28001A4-4896-49F0-956B-69AF63198247}" destId="{A5FE40F0-483A-49F3-A09C-C783366579CD}" srcOrd="0" destOrd="0" presId="urn:microsoft.com/office/officeart/2005/8/layout/default"/>
    <dgm:cxn modelId="{C880731E-F8C5-474E-B4B0-6CF34D625A51}" type="presOf" srcId="{41ED9ED6-F80D-4C93-8664-9ADDBD439812}" destId="{A6CED177-922F-4E17-ABEE-8C663B822D2C}" srcOrd="0" destOrd="0" presId="urn:microsoft.com/office/officeart/2005/8/layout/default"/>
    <dgm:cxn modelId="{9B88C527-06DB-4052-BF9D-C0D8DE049F11}" srcId="{D49246F6-F647-4861-B66F-A7841909EF1B}" destId="{41ED9ED6-F80D-4C93-8664-9ADDBD439812}" srcOrd="2" destOrd="0" parTransId="{2E905059-E2ED-4F3D-9D64-FE26B4CB58C7}" sibTransId="{7DF88219-9FEB-4CA4-88CB-D91071573CBC}"/>
    <dgm:cxn modelId="{24846128-5B73-4CF4-B5CD-40CB1EC0A811}" srcId="{D49246F6-F647-4861-B66F-A7841909EF1B}" destId="{42A6F6EA-E077-4DD8-9348-0E558DCF4947}" srcOrd="6" destOrd="0" parTransId="{0AB1FFCB-C045-4FD6-9A12-B45C395E889C}" sibTransId="{DBD5FF48-4B93-43C8-B435-72CEEA7EEBC1}"/>
    <dgm:cxn modelId="{A224FF2C-ECBE-424F-A52A-6CCD66BFE7C2}" srcId="{D49246F6-F647-4861-B66F-A7841909EF1B}" destId="{B28001A4-4896-49F0-956B-69AF63198247}" srcOrd="4" destOrd="0" parTransId="{1784A96A-BA68-41FA-987D-BE1C746B0096}" sibTransId="{CA7DA35A-7C2B-44B5-ACEB-79A4EA59A0BA}"/>
    <dgm:cxn modelId="{D6F2464B-CE5A-43F4-952B-086E446EC037}" type="presOf" srcId="{42A6F6EA-E077-4DD8-9348-0E558DCF4947}" destId="{01245719-AAA8-4A11-95CA-BB7C246F46B2}" srcOrd="0" destOrd="0" presId="urn:microsoft.com/office/officeart/2005/8/layout/default"/>
    <dgm:cxn modelId="{AE39436C-B918-4992-81F5-9616B4815CE2}" type="presOf" srcId="{D49246F6-F647-4861-B66F-A7841909EF1B}" destId="{3C33FE8D-FA94-4761-BDB4-1169D3D31674}" srcOrd="0" destOrd="0" presId="urn:microsoft.com/office/officeart/2005/8/layout/default"/>
    <dgm:cxn modelId="{5210146D-28C2-42F4-9AD1-9EFEF5AC975A}" srcId="{D49246F6-F647-4861-B66F-A7841909EF1B}" destId="{F763F5F7-6AA4-4CCD-9401-DA26C9EF31DA}" srcOrd="0" destOrd="0" parTransId="{5269A73D-346A-4CEA-960C-74C469A09D9C}" sibTransId="{451D48A1-DCAC-4941-9F27-C8E68E2F0A49}"/>
    <dgm:cxn modelId="{58A0C353-159A-4A03-84FB-AC68D37B855B}" type="presOf" srcId="{F763F5F7-6AA4-4CCD-9401-DA26C9EF31DA}" destId="{EFBA960E-F29F-487B-BB47-7032C7E380FC}" srcOrd="0" destOrd="0" presId="urn:microsoft.com/office/officeart/2005/8/layout/default"/>
    <dgm:cxn modelId="{A5D74A57-F731-483B-9AE7-F754E64DD239}" type="presOf" srcId="{4983F6CD-843C-4EEE-B7E4-0154BFEF678D}" destId="{BC7B750E-30CE-49D9-A314-4894C226E903}" srcOrd="0" destOrd="0" presId="urn:microsoft.com/office/officeart/2005/8/layout/default"/>
    <dgm:cxn modelId="{A7D4C38C-CA3F-4CDF-940B-6E623380A2C0}" srcId="{D49246F6-F647-4861-B66F-A7841909EF1B}" destId="{4AEA01A5-FC91-48EA-9805-D48B4C1CADCE}" srcOrd="3" destOrd="0" parTransId="{1F6CADEC-5A20-4D81-96A4-CE702B3C53F8}" sibTransId="{259B2E24-A13A-4792-B06C-C41E6F93267E}"/>
    <dgm:cxn modelId="{9DCB9F8E-4B4C-422E-AE3E-D9BE98400A93}" srcId="{D49246F6-F647-4861-B66F-A7841909EF1B}" destId="{BA251BAA-A6DF-4D39-98B5-FB1F46B46C38}" srcOrd="1" destOrd="0" parTransId="{665015A0-4A9D-4F5C-98FE-A521998F9610}" sibTransId="{7CFB9992-8157-48F9-AAB1-E9F15CD6A020}"/>
    <dgm:cxn modelId="{CCF7F8AE-0AE4-4E8F-B7F6-163E91C9819F}" type="presOf" srcId="{4AEA01A5-FC91-48EA-9805-D48B4C1CADCE}" destId="{B51BAC4D-D1E4-4B36-9AE5-AB36D275C7DE}" srcOrd="0" destOrd="0" presId="urn:microsoft.com/office/officeart/2005/8/layout/default"/>
    <dgm:cxn modelId="{6C19EDCC-866A-48D1-97F5-AEA9175143D4}" type="presOf" srcId="{BA251BAA-A6DF-4D39-98B5-FB1F46B46C38}" destId="{7A26AD76-D394-4491-9A7E-2EF04AC83DB6}" srcOrd="0" destOrd="0" presId="urn:microsoft.com/office/officeart/2005/8/layout/default"/>
    <dgm:cxn modelId="{B97969FF-15DF-460A-B975-538E11E2564F}" srcId="{D49246F6-F647-4861-B66F-A7841909EF1B}" destId="{4983F6CD-843C-4EEE-B7E4-0154BFEF678D}" srcOrd="5" destOrd="0" parTransId="{D7904097-AACE-4AE3-9C2F-77D06AF25429}" sibTransId="{3685F6CD-53A7-4BF1-A1A6-7A264B7A93C0}"/>
    <dgm:cxn modelId="{EC8CFBC1-7E04-416E-B03D-41A476E16CD2}" type="presParOf" srcId="{3C33FE8D-FA94-4761-BDB4-1169D3D31674}" destId="{EFBA960E-F29F-487B-BB47-7032C7E380FC}" srcOrd="0" destOrd="0" presId="urn:microsoft.com/office/officeart/2005/8/layout/default"/>
    <dgm:cxn modelId="{E0E4339B-0C8C-4B3B-A0B3-AF7492F251A5}" type="presParOf" srcId="{3C33FE8D-FA94-4761-BDB4-1169D3D31674}" destId="{014CABF5-8079-4550-9457-F715225577EB}" srcOrd="1" destOrd="0" presId="urn:microsoft.com/office/officeart/2005/8/layout/default"/>
    <dgm:cxn modelId="{C2DF8B17-EF8C-49D3-B314-C0FA113DF133}" type="presParOf" srcId="{3C33FE8D-FA94-4761-BDB4-1169D3D31674}" destId="{7A26AD76-D394-4491-9A7E-2EF04AC83DB6}" srcOrd="2" destOrd="0" presId="urn:microsoft.com/office/officeart/2005/8/layout/default"/>
    <dgm:cxn modelId="{E8337F7E-5949-49B5-8D97-FE11AF9C969A}" type="presParOf" srcId="{3C33FE8D-FA94-4761-BDB4-1169D3D31674}" destId="{7A4E0C07-07DE-4825-A0E8-20E7517A6B2B}" srcOrd="3" destOrd="0" presId="urn:microsoft.com/office/officeart/2005/8/layout/default"/>
    <dgm:cxn modelId="{DC8C0CC1-C617-49FB-AE7C-61A9AF377484}" type="presParOf" srcId="{3C33FE8D-FA94-4761-BDB4-1169D3D31674}" destId="{A6CED177-922F-4E17-ABEE-8C663B822D2C}" srcOrd="4" destOrd="0" presId="urn:microsoft.com/office/officeart/2005/8/layout/default"/>
    <dgm:cxn modelId="{5EA85A3B-5C57-4AE6-939D-9016AEFEA6D9}" type="presParOf" srcId="{3C33FE8D-FA94-4761-BDB4-1169D3D31674}" destId="{2DBCC350-B535-41EF-8562-962E998A3636}" srcOrd="5" destOrd="0" presId="urn:microsoft.com/office/officeart/2005/8/layout/default"/>
    <dgm:cxn modelId="{3E6D44C7-47C3-4558-9F2E-F1E809D6FE1E}" type="presParOf" srcId="{3C33FE8D-FA94-4761-BDB4-1169D3D31674}" destId="{B51BAC4D-D1E4-4B36-9AE5-AB36D275C7DE}" srcOrd="6" destOrd="0" presId="urn:microsoft.com/office/officeart/2005/8/layout/default"/>
    <dgm:cxn modelId="{705B7CA3-3569-4647-835D-6D51E1F53B6A}" type="presParOf" srcId="{3C33FE8D-FA94-4761-BDB4-1169D3D31674}" destId="{84682A3E-99E7-4137-950B-26722432E2A2}" srcOrd="7" destOrd="0" presId="urn:microsoft.com/office/officeart/2005/8/layout/default"/>
    <dgm:cxn modelId="{7FA6E039-1A53-481C-99C3-07F744AD061A}" type="presParOf" srcId="{3C33FE8D-FA94-4761-BDB4-1169D3D31674}" destId="{A5FE40F0-483A-49F3-A09C-C783366579CD}" srcOrd="8" destOrd="0" presId="urn:microsoft.com/office/officeart/2005/8/layout/default"/>
    <dgm:cxn modelId="{16EB053F-CF6B-449A-8088-0E2A94F14A80}" type="presParOf" srcId="{3C33FE8D-FA94-4761-BDB4-1169D3D31674}" destId="{BE8E4CAC-F0ED-455E-A16E-C2C87A23D475}" srcOrd="9" destOrd="0" presId="urn:microsoft.com/office/officeart/2005/8/layout/default"/>
    <dgm:cxn modelId="{1E4A7B52-D17E-4441-A0E2-A0C17488AD71}" type="presParOf" srcId="{3C33FE8D-FA94-4761-BDB4-1169D3D31674}" destId="{BC7B750E-30CE-49D9-A314-4894C226E903}" srcOrd="10" destOrd="0" presId="urn:microsoft.com/office/officeart/2005/8/layout/default"/>
    <dgm:cxn modelId="{B95C7DC7-CE9D-41BE-841B-621721FA0715}" type="presParOf" srcId="{3C33FE8D-FA94-4761-BDB4-1169D3D31674}" destId="{29A7A8FA-C1C9-4F0F-80C9-6F88AC4DC78A}" srcOrd="11" destOrd="0" presId="urn:microsoft.com/office/officeart/2005/8/layout/default"/>
    <dgm:cxn modelId="{F3F7A78B-DE1C-4525-8595-A6C9606C9009}" type="presParOf" srcId="{3C33FE8D-FA94-4761-BDB4-1169D3D31674}" destId="{01245719-AAA8-4A11-95CA-BB7C246F46B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603E89-EB81-4E1C-AEBD-8D0AF2F8A91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C7AABF-15B8-4F77-9453-8A3F9E28E6EA}">
      <dgm:prSet/>
      <dgm:spPr/>
      <dgm:t>
        <a:bodyPr/>
        <a:lstStyle/>
        <a:p>
          <a:r>
            <a:rPr lang="en-CA"/>
            <a:t>Automating the verification and redemption of loyalty points.</a:t>
          </a:r>
          <a:endParaRPr lang="en-US"/>
        </a:p>
      </dgm:t>
    </dgm:pt>
    <dgm:pt modelId="{6A23CF07-DA33-4E14-9E12-25452AD23AC2}" type="parTrans" cxnId="{D45A2306-3036-49F5-B8BC-E13D3F473BB6}">
      <dgm:prSet/>
      <dgm:spPr/>
      <dgm:t>
        <a:bodyPr/>
        <a:lstStyle/>
        <a:p>
          <a:endParaRPr lang="en-US"/>
        </a:p>
      </dgm:t>
    </dgm:pt>
    <dgm:pt modelId="{D5F53E76-6DED-43F8-AC1F-0A6CF33B1D20}" type="sibTrans" cxnId="{D45A2306-3036-49F5-B8BC-E13D3F473BB6}">
      <dgm:prSet/>
      <dgm:spPr/>
      <dgm:t>
        <a:bodyPr/>
        <a:lstStyle/>
        <a:p>
          <a:endParaRPr lang="en-US"/>
        </a:p>
      </dgm:t>
    </dgm:pt>
    <dgm:pt modelId="{BB57E153-D496-4332-A06E-F2EE31319A62}">
      <dgm:prSet/>
      <dgm:spPr/>
      <dgm:t>
        <a:bodyPr/>
        <a:lstStyle/>
        <a:p>
          <a:r>
            <a:rPr lang="en-CA"/>
            <a:t>Storage of customer preferences and purchase history on the blockchain.</a:t>
          </a:r>
          <a:endParaRPr lang="en-US"/>
        </a:p>
      </dgm:t>
    </dgm:pt>
    <dgm:pt modelId="{5374EE61-9234-4C2F-BC4E-1E5A962936E8}" type="parTrans" cxnId="{3DF79C7E-E99F-42DE-9278-12DB5C8B2097}">
      <dgm:prSet/>
      <dgm:spPr/>
      <dgm:t>
        <a:bodyPr/>
        <a:lstStyle/>
        <a:p>
          <a:endParaRPr lang="en-US"/>
        </a:p>
      </dgm:t>
    </dgm:pt>
    <dgm:pt modelId="{CE663E71-1AB7-4337-9E84-46811FE884A4}" type="sibTrans" cxnId="{3DF79C7E-E99F-42DE-9278-12DB5C8B2097}">
      <dgm:prSet/>
      <dgm:spPr/>
      <dgm:t>
        <a:bodyPr/>
        <a:lstStyle/>
        <a:p>
          <a:endParaRPr lang="en-US"/>
        </a:p>
      </dgm:t>
    </dgm:pt>
    <dgm:pt modelId="{D0E57A44-513A-4A7B-ADA1-2CF9433624CE}">
      <dgm:prSet/>
      <dgm:spPr>
        <a:solidFill>
          <a:schemeClr val="tx2"/>
        </a:solidFill>
      </dgm:spPr>
      <dgm:t>
        <a:bodyPr/>
        <a:lstStyle/>
        <a:p>
          <a:r>
            <a:rPr lang="en-CA" dirty="0"/>
            <a:t>Hyperledger Fabric's scalability and performance capabilities.</a:t>
          </a:r>
          <a:endParaRPr lang="en-US" dirty="0"/>
        </a:p>
      </dgm:t>
    </dgm:pt>
    <dgm:pt modelId="{770E92AD-AEFB-4DC6-B414-8BD4512F2A81}" type="parTrans" cxnId="{0C89EBB1-4C4F-4AEA-8DFB-B46CE3D7CA00}">
      <dgm:prSet/>
      <dgm:spPr/>
      <dgm:t>
        <a:bodyPr/>
        <a:lstStyle/>
        <a:p>
          <a:endParaRPr lang="en-US"/>
        </a:p>
      </dgm:t>
    </dgm:pt>
    <dgm:pt modelId="{81779687-797A-43FC-8B6C-6534702BE57E}" type="sibTrans" cxnId="{0C89EBB1-4C4F-4AEA-8DFB-B46CE3D7CA00}">
      <dgm:prSet/>
      <dgm:spPr/>
      <dgm:t>
        <a:bodyPr/>
        <a:lstStyle/>
        <a:p>
          <a:endParaRPr lang="en-US"/>
        </a:p>
      </dgm:t>
    </dgm:pt>
    <dgm:pt modelId="{3BDE7562-91F2-402F-897A-83509AB2FBFB}">
      <dgm:prSet/>
      <dgm:spPr>
        <a:solidFill>
          <a:schemeClr val="tx2"/>
        </a:solidFill>
      </dgm:spPr>
      <dgm:t>
        <a:bodyPr/>
        <a:lstStyle/>
        <a:p>
          <a:r>
            <a:rPr lang="en-CA"/>
            <a:t>Hyperledger Fabric's flexibility</a:t>
          </a:r>
          <a:endParaRPr lang="en-US"/>
        </a:p>
      </dgm:t>
    </dgm:pt>
    <dgm:pt modelId="{5F67969D-B4EB-457D-9570-300B7D748473}" type="parTrans" cxnId="{3CDC6CAB-8E4B-4B39-974D-518776FA6310}">
      <dgm:prSet/>
      <dgm:spPr/>
      <dgm:t>
        <a:bodyPr/>
        <a:lstStyle/>
        <a:p>
          <a:endParaRPr lang="en-US"/>
        </a:p>
      </dgm:t>
    </dgm:pt>
    <dgm:pt modelId="{9F00A4E1-D9B0-487D-AA2C-D99358B68FC0}" type="sibTrans" cxnId="{3CDC6CAB-8E4B-4B39-974D-518776FA6310}">
      <dgm:prSet/>
      <dgm:spPr/>
      <dgm:t>
        <a:bodyPr/>
        <a:lstStyle/>
        <a:p>
          <a:endParaRPr lang="en-US"/>
        </a:p>
      </dgm:t>
    </dgm:pt>
    <dgm:pt modelId="{78FC96EB-A67E-4F6E-B718-10CB22A2018C}">
      <dgm:prSet/>
      <dgm:spPr>
        <a:solidFill>
          <a:schemeClr val="tx2"/>
        </a:solidFill>
      </dgm:spPr>
      <dgm:t>
        <a:bodyPr/>
        <a:lstStyle/>
        <a:p>
          <a:r>
            <a:rPr lang="en-CA"/>
            <a:t>Real-time updates and communication</a:t>
          </a:r>
          <a:endParaRPr lang="en-US"/>
        </a:p>
      </dgm:t>
    </dgm:pt>
    <dgm:pt modelId="{EE88FB0A-063B-46AD-87B5-92DDA06172E1}" type="parTrans" cxnId="{10B0D7C5-0AAE-47C9-884B-4A67977D237A}">
      <dgm:prSet/>
      <dgm:spPr/>
      <dgm:t>
        <a:bodyPr/>
        <a:lstStyle/>
        <a:p>
          <a:endParaRPr lang="en-US"/>
        </a:p>
      </dgm:t>
    </dgm:pt>
    <dgm:pt modelId="{401740D1-C501-4D29-A61F-D9A2CDBA50A1}" type="sibTrans" cxnId="{10B0D7C5-0AAE-47C9-884B-4A67977D237A}">
      <dgm:prSet/>
      <dgm:spPr/>
      <dgm:t>
        <a:bodyPr/>
        <a:lstStyle/>
        <a:p>
          <a:endParaRPr lang="en-US"/>
        </a:p>
      </dgm:t>
    </dgm:pt>
    <dgm:pt modelId="{F064AE61-1747-460D-9245-FFA464975A2E}">
      <dgm:prSet/>
      <dgm:spPr>
        <a:solidFill>
          <a:schemeClr val="tx2"/>
        </a:solidFill>
      </dgm:spPr>
      <dgm:t>
        <a:bodyPr/>
        <a:lstStyle/>
        <a:p>
          <a:r>
            <a:rPr lang="en-CA"/>
            <a:t>Hyperledger Fabric enables the implementation of dynamic rules for point expiration and usage</a:t>
          </a:r>
          <a:endParaRPr lang="en-US"/>
        </a:p>
      </dgm:t>
    </dgm:pt>
    <dgm:pt modelId="{34935AC3-6214-4328-B77E-76E08D1B99A4}" type="parTrans" cxnId="{732BBEB5-B483-45FE-81E5-3D87CF0E6501}">
      <dgm:prSet/>
      <dgm:spPr/>
      <dgm:t>
        <a:bodyPr/>
        <a:lstStyle/>
        <a:p>
          <a:endParaRPr lang="en-US"/>
        </a:p>
      </dgm:t>
    </dgm:pt>
    <dgm:pt modelId="{CC0B2AB2-4E6F-4707-AB94-E4D9493FA529}" type="sibTrans" cxnId="{732BBEB5-B483-45FE-81E5-3D87CF0E6501}">
      <dgm:prSet/>
      <dgm:spPr/>
      <dgm:t>
        <a:bodyPr/>
        <a:lstStyle/>
        <a:p>
          <a:endParaRPr lang="en-US"/>
        </a:p>
      </dgm:t>
    </dgm:pt>
    <dgm:pt modelId="{1999AE89-50C1-413E-8D20-F0BD432A309A}">
      <dgm:prSet/>
      <dgm:spPr>
        <a:solidFill>
          <a:schemeClr val="tx2"/>
        </a:solidFill>
      </dgm:spPr>
      <dgm:t>
        <a:bodyPr/>
        <a:lstStyle/>
        <a:p>
          <a:r>
            <a:rPr lang="en-CA"/>
            <a:t>Hyperledger Fabric's compatibility with digital platforms</a:t>
          </a:r>
          <a:endParaRPr lang="en-US"/>
        </a:p>
      </dgm:t>
    </dgm:pt>
    <dgm:pt modelId="{89EA8EB9-0570-40BB-9E76-636DD7D25A5B}" type="parTrans" cxnId="{5CA3A7DA-BE77-470C-B928-E2CD26311B53}">
      <dgm:prSet/>
      <dgm:spPr/>
      <dgm:t>
        <a:bodyPr/>
        <a:lstStyle/>
        <a:p>
          <a:endParaRPr lang="en-US"/>
        </a:p>
      </dgm:t>
    </dgm:pt>
    <dgm:pt modelId="{1E2427A6-6DB1-4188-9DD8-295A4883A805}" type="sibTrans" cxnId="{5CA3A7DA-BE77-470C-B928-E2CD26311B53}">
      <dgm:prSet/>
      <dgm:spPr/>
      <dgm:t>
        <a:bodyPr/>
        <a:lstStyle/>
        <a:p>
          <a:endParaRPr lang="en-US"/>
        </a:p>
      </dgm:t>
    </dgm:pt>
    <dgm:pt modelId="{FB26FD43-B4BD-4E9F-B71A-F96B5ED7F818}" type="pres">
      <dgm:prSet presAssocID="{8E603E89-EB81-4E1C-AEBD-8D0AF2F8A919}" presName="linear" presStyleCnt="0">
        <dgm:presLayoutVars>
          <dgm:animLvl val="lvl"/>
          <dgm:resizeHandles val="exact"/>
        </dgm:presLayoutVars>
      </dgm:prSet>
      <dgm:spPr/>
    </dgm:pt>
    <dgm:pt modelId="{E4E9A7C0-D962-4883-B86E-3D3F1D8D8AC3}" type="pres">
      <dgm:prSet presAssocID="{FBC7AABF-15B8-4F77-9453-8A3F9E28E6E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683B1DE-D814-4B75-86E9-6F9CD85F31D5}" type="pres">
      <dgm:prSet presAssocID="{D5F53E76-6DED-43F8-AC1F-0A6CF33B1D20}" presName="spacer" presStyleCnt="0"/>
      <dgm:spPr/>
    </dgm:pt>
    <dgm:pt modelId="{42B7F6C9-D9AA-48EE-91C2-F700096D98D9}" type="pres">
      <dgm:prSet presAssocID="{BB57E153-D496-4332-A06E-F2EE31319A6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63626A7-C3C9-4482-8756-A6F29C4BAD66}" type="pres">
      <dgm:prSet presAssocID="{CE663E71-1AB7-4337-9E84-46811FE884A4}" presName="spacer" presStyleCnt="0"/>
      <dgm:spPr/>
    </dgm:pt>
    <dgm:pt modelId="{D95218D5-8ED5-4B4D-AA98-0D4BB4675A27}" type="pres">
      <dgm:prSet presAssocID="{D0E57A44-513A-4A7B-ADA1-2CF9433624C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27B2E9E-C5CE-4283-9025-36A81D972030}" type="pres">
      <dgm:prSet presAssocID="{81779687-797A-43FC-8B6C-6534702BE57E}" presName="spacer" presStyleCnt="0"/>
      <dgm:spPr/>
    </dgm:pt>
    <dgm:pt modelId="{12807C7F-0C06-40DB-9A67-55E1DF4D0720}" type="pres">
      <dgm:prSet presAssocID="{3BDE7562-91F2-402F-897A-83509AB2FBF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2152846-B695-4E0E-9FA2-18F26A2031EB}" type="pres">
      <dgm:prSet presAssocID="{9F00A4E1-D9B0-487D-AA2C-D99358B68FC0}" presName="spacer" presStyleCnt="0"/>
      <dgm:spPr/>
    </dgm:pt>
    <dgm:pt modelId="{FE3A2AEB-406A-498D-9624-8497A095F149}" type="pres">
      <dgm:prSet presAssocID="{78FC96EB-A67E-4F6E-B718-10CB22A2018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857A90D-5DA7-47CF-973F-155986F05A21}" type="pres">
      <dgm:prSet presAssocID="{401740D1-C501-4D29-A61F-D9A2CDBA50A1}" presName="spacer" presStyleCnt="0"/>
      <dgm:spPr/>
    </dgm:pt>
    <dgm:pt modelId="{5225B1B9-8E7C-4C35-A987-BBE6B236A0DD}" type="pres">
      <dgm:prSet presAssocID="{F064AE61-1747-460D-9245-FFA464975A2E}" presName="parentText" presStyleLbl="node1" presStyleIdx="5" presStyleCnt="7" custLinFactNeighborX="-137">
        <dgm:presLayoutVars>
          <dgm:chMax val="0"/>
          <dgm:bulletEnabled val="1"/>
        </dgm:presLayoutVars>
      </dgm:prSet>
      <dgm:spPr/>
    </dgm:pt>
    <dgm:pt modelId="{281AA1AC-E20F-49AA-8DD0-E4DF23E4B8C0}" type="pres">
      <dgm:prSet presAssocID="{CC0B2AB2-4E6F-4707-AB94-E4D9493FA529}" presName="spacer" presStyleCnt="0"/>
      <dgm:spPr/>
    </dgm:pt>
    <dgm:pt modelId="{4C3931C7-AAAC-46BC-9CF8-A6E34D93AEAB}" type="pres">
      <dgm:prSet presAssocID="{1999AE89-50C1-413E-8D20-F0BD432A309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45A2306-3036-49F5-B8BC-E13D3F473BB6}" srcId="{8E603E89-EB81-4E1C-AEBD-8D0AF2F8A919}" destId="{FBC7AABF-15B8-4F77-9453-8A3F9E28E6EA}" srcOrd="0" destOrd="0" parTransId="{6A23CF07-DA33-4E14-9E12-25452AD23AC2}" sibTransId="{D5F53E76-6DED-43F8-AC1F-0A6CF33B1D20}"/>
    <dgm:cxn modelId="{C4E2503A-476F-48E9-8CA9-326EE05592AB}" type="presOf" srcId="{F064AE61-1747-460D-9245-FFA464975A2E}" destId="{5225B1B9-8E7C-4C35-A987-BBE6B236A0DD}" srcOrd="0" destOrd="0" presId="urn:microsoft.com/office/officeart/2005/8/layout/vList2"/>
    <dgm:cxn modelId="{01472D6F-2F28-4E68-B9C1-D0E64B0D918B}" type="presOf" srcId="{D0E57A44-513A-4A7B-ADA1-2CF9433624CE}" destId="{D95218D5-8ED5-4B4D-AA98-0D4BB4675A27}" srcOrd="0" destOrd="0" presId="urn:microsoft.com/office/officeart/2005/8/layout/vList2"/>
    <dgm:cxn modelId="{FB068D50-FB0C-47A6-8976-ABC434F2D618}" type="presOf" srcId="{8E603E89-EB81-4E1C-AEBD-8D0AF2F8A919}" destId="{FB26FD43-B4BD-4E9F-B71A-F96B5ED7F818}" srcOrd="0" destOrd="0" presId="urn:microsoft.com/office/officeart/2005/8/layout/vList2"/>
    <dgm:cxn modelId="{3DF79C7E-E99F-42DE-9278-12DB5C8B2097}" srcId="{8E603E89-EB81-4E1C-AEBD-8D0AF2F8A919}" destId="{BB57E153-D496-4332-A06E-F2EE31319A62}" srcOrd="1" destOrd="0" parTransId="{5374EE61-9234-4C2F-BC4E-1E5A962936E8}" sibTransId="{CE663E71-1AB7-4337-9E84-46811FE884A4}"/>
    <dgm:cxn modelId="{F6002F92-4F01-416E-B44C-4FF4264AEDC4}" type="presOf" srcId="{78FC96EB-A67E-4F6E-B718-10CB22A2018C}" destId="{FE3A2AEB-406A-498D-9624-8497A095F149}" srcOrd="0" destOrd="0" presId="urn:microsoft.com/office/officeart/2005/8/layout/vList2"/>
    <dgm:cxn modelId="{D00C6F9A-BFD4-48C5-9B22-C560496B44AF}" type="presOf" srcId="{BB57E153-D496-4332-A06E-F2EE31319A62}" destId="{42B7F6C9-D9AA-48EE-91C2-F700096D98D9}" srcOrd="0" destOrd="0" presId="urn:microsoft.com/office/officeart/2005/8/layout/vList2"/>
    <dgm:cxn modelId="{0740D0A6-0D44-4152-A14C-6BCEAA32C252}" type="presOf" srcId="{3BDE7562-91F2-402F-897A-83509AB2FBFB}" destId="{12807C7F-0C06-40DB-9A67-55E1DF4D0720}" srcOrd="0" destOrd="0" presId="urn:microsoft.com/office/officeart/2005/8/layout/vList2"/>
    <dgm:cxn modelId="{3CDC6CAB-8E4B-4B39-974D-518776FA6310}" srcId="{8E603E89-EB81-4E1C-AEBD-8D0AF2F8A919}" destId="{3BDE7562-91F2-402F-897A-83509AB2FBFB}" srcOrd="3" destOrd="0" parTransId="{5F67969D-B4EB-457D-9570-300B7D748473}" sibTransId="{9F00A4E1-D9B0-487D-AA2C-D99358B68FC0}"/>
    <dgm:cxn modelId="{0C89EBB1-4C4F-4AEA-8DFB-B46CE3D7CA00}" srcId="{8E603E89-EB81-4E1C-AEBD-8D0AF2F8A919}" destId="{D0E57A44-513A-4A7B-ADA1-2CF9433624CE}" srcOrd="2" destOrd="0" parTransId="{770E92AD-AEFB-4DC6-B414-8BD4512F2A81}" sibTransId="{81779687-797A-43FC-8B6C-6534702BE57E}"/>
    <dgm:cxn modelId="{732BBEB5-B483-45FE-81E5-3D87CF0E6501}" srcId="{8E603E89-EB81-4E1C-AEBD-8D0AF2F8A919}" destId="{F064AE61-1747-460D-9245-FFA464975A2E}" srcOrd="5" destOrd="0" parTransId="{34935AC3-6214-4328-B77E-76E08D1B99A4}" sibTransId="{CC0B2AB2-4E6F-4707-AB94-E4D9493FA529}"/>
    <dgm:cxn modelId="{10B0D7C5-0AAE-47C9-884B-4A67977D237A}" srcId="{8E603E89-EB81-4E1C-AEBD-8D0AF2F8A919}" destId="{78FC96EB-A67E-4F6E-B718-10CB22A2018C}" srcOrd="4" destOrd="0" parTransId="{EE88FB0A-063B-46AD-87B5-92DDA06172E1}" sibTransId="{401740D1-C501-4D29-A61F-D9A2CDBA50A1}"/>
    <dgm:cxn modelId="{03C7A0D0-69FE-4FB8-80CB-07623C921DAA}" type="presOf" srcId="{FBC7AABF-15B8-4F77-9453-8A3F9E28E6EA}" destId="{E4E9A7C0-D962-4883-B86E-3D3F1D8D8AC3}" srcOrd="0" destOrd="0" presId="urn:microsoft.com/office/officeart/2005/8/layout/vList2"/>
    <dgm:cxn modelId="{679548D5-89FB-4713-999E-57F2C3C5D733}" type="presOf" srcId="{1999AE89-50C1-413E-8D20-F0BD432A309A}" destId="{4C3931C7-AAAC-46BC-9CF8-A6E34D93AEAB}" srcOrd="0" destOrd="0" presId="urn:microsoft.com/office/officeart/2005/8/layout/vList2"/>
    <dgm:cxn modelId="{5CA3A7DA-BE77-470C-B928-E2CD26311B53}" srcId="{8E603E89-EB81-4E1C-AEBD-8D0AF2F8A919}" destId="{1999AE89-50C1-413E-8D20-F0BD432A309A}" srcOrd="6" destOrd="0" parTransId="{89EA8EB9-0570-40BB-9E76-636DD7D25A5B}" sibTransId="{1E2427A6-6DB1-4188-9DD8-295A4883A805}"/>
    <dgm:cxn modelId="{0073225F-1151-412C-B405-6DF48BFA55F7}" type="presParOf" srcId="{FB26FD43-B4BD-4E9F-B71A-F96B5ED7F818}" destId="{E4E9A7C0-D962-4883-B86E-3D3F1D8D8AC3}" srcOrd="0" destOrd="0" presId="urn:microsoft.com/office/officeart/2005/8/layout/vList2"/>
    <dgm:cxn modelId="{2DE2D1AF-5A23-4306-BD04-6AEC518F4492}" type="presParOf" srcId="{FB26FD43-B4BD-4E9F-B71A-F96B5ED7F818}" destId="{8683B1DE-D814-4B75-86E9-6F9CD85F31D5}" srcOrd="1" destOrd="0" presId="urn:microsoft.com/office/officeart/2005/8/layout/vList2"/>
    <dgm:cxn modelId="{9C964699-5D83-44A0-91EE-4E24E579D9C1}" type="presParOf" srcId="{FB26FD43-B4BD-4E9F-B71A-F96B5ED7F818}" destId="{42B7F6C9-D9AA-48EE-91C2-F700096D98D9}" srcOrd="2" destOrd="0" presId="urn:microsoft.com/office/officeart/2005/8/layout/vList2"/>
    <dgm:cxn modelId="{0A4F020C-30B7-41C8-85CC-7E0A89856A0A}" type="presParOf" srcId="{FB26FD43-B4BD-4E9F-B71A-F96B5ED7F818}" destId="{C63626A7-C3C9-4482-8756-A6F29C4BAD66}" srcOrd="3" destOrd="0" presId="urn:microsoft.com/office/officeart/2005/8/layout/vList2"/>
    <dgm:cxn modelId="{F91FC952-3D64-4494-9CAA-33B0BC6CAB5B}" type="presParOf" srcId="{FB26FD43-B4BD-4E9F-B71A-F96B5ED7F818}" destId="{D95218D5-8ED5-4B4D-AA98-0D4BB4675A27}" srcOrd="4" destOrd="0" presId="urn:microsoft.com/office/officeart/2005/8/layout/vList2"/>
    <dgm:cxn modelId="{2E999113-217A-4EE3-94AB-77007CC6CD82}" type="presParOf" srcId="{FB26FD43-B4BD-4E9F-B71A-F96B5ED7F818}" destId="{827B2E9E-C5CE-4283-9025-36A81D972030}" srcOrd="5" destOrd="0" presId="urn:microsoft.com/office/officeart/2005/8/layout/vList2"/>
    <dgm:cxn modelId="{DD87B8E1-8D18-46E9-8D22-98B624F34739}" type="presParOf" srcId="{FB26FD43-B4BD-4E9F-B71A-F96B5ED7F818}" destId="{12807C7F-0C06-40DB-9A67-55E1DF4D0720}" srcOrd="6" destOrd="0" presId="urn:microsoft.com/office/officeart/2005/8/layout/vList2"/>
    <dgm:cxn modelId="{CD19CF9E-7FCC-41B0-941C-3A283696CBB5}" type="presParOf" srcId="{FB26FD43-B4BD-4E9F-B71A-F96B5ED7F818}" destId="{B2152846-B695-4E0E-9FA2-18F26A2031EB}" srcOrd="7" destOrd="0" presId="urn:microsoft.com/office/officeart/2005/8/layout/vList2"/>
    <dgm:cxn modelId="{D1B90BA8-986F-45F0-A20B-4F7158308B0F}" type="presParOf" srcId="{FB26FD43-B4BD-4E9F-B71A-F96B5ED7F818}" destId="{FE3A2AEB-406A-498D-9624-8497A095F149}" srcOrd="8" destOrd="0" presId="urn:microsoft.com/office/officeart/2005/8/layout/vList2"/>
    <dgm:cxn modelId="{8B8BE5C0-662F-40E4-B01F-642C543FEA8E}" type="presParOf" srcId="{FB26FD43-B4BD-4E9F-B71A-F96B5ED7F818}" destId="{A857A90D-5DA7-47CF-973F-155986F05A21}" srcOrd="9" destOrd="0" presId="urn:microsoft.com/office/officeart/2005/8/layout/vList2"/>
    <dgm:cxn modelId="{382A2138-98BA-4718-A65B-2F05EE039686}" type="presParOf" srcId="{FB26FD43-B4BD-4E9F-B71A-F96B5ED7F818}" destId="{5225B1B9-8E7C-4C35-A987-BBE6B236A0DD}" srcOrd="10" destOrd="0" presId="urn:microsoft.com/office/officeart/2005/8/layout/vList2"/>
    <dgm:cxn modelId="{7DF06A01-AC78-4F76-A19A-1C2DA4AE5751}" type="presParOf" srcId="{FB26FD43-B4BD-4E9F-B71A-F96B5ED7F818}" destId="{281AA1AC-E20F-49AA-8DD0-E4DF23E4B8C0}" srcOrd="11" destOrd="0" presId="urn:microsoft.com/office/officeart/2005/8/layout/vList2"/>
    <dgm:cxn modelId="{92499EF4-252A-4823-A126-1203D737EE94}" type="presParOf" srcId="{FB26FD43-B4BD-4E9F-B71A-F96B5ED7F818}" destId="{4C3931C7-AAAC-46BC-9CF8-A6E34D93AEA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C82FC4-3DE9-453D-B549-7FBA1ED267A7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ED1651-408C-4629-9450-BF2E2E96BF48}">
      <dgm:prSet/>
      <dgm:spPr/>
      <dgm:t>
        <a:bodyPr/>
        <a:lstStyle/>
        <a:p>
          <a:r>
            <a:rPr lang="en-US" b="1"/>
            <a:t>Earning Thresholds</a:t>
          </a:r>
          <a:endParaRPr lang="en-US"/>
        </a:p>
      </dgm:t>
    </dgm:pt>
    <dgm:pt modelId="{FA0E8FF8-05D8-42AE-84A1-94880146C7B9}" type="parTrans" cxnId="{D704D435-231D-47F5-94EF-036C3F3B5D73}">
      <dgm:prSet/>
      <dgm:spPr/>
      <dgm:t>
        <a:bodyPr/>
        <a:lstStyle/>
        <a:p>
          <a:endParaRPr lang="en-US"/>
        </a:p>
      </dgm:t>
    </dgm:pt>
    <dgm:pt modelId="{2A3AAD18-B153-4F1E-8914-0EA7A66A0280}" type="sibTrans" cxnId="{D704D435-231D-47F5-94EF-036C3F3B5D73}">
      <dgm:prSet/>
      <dgm:spPr/>
      <dgm:t>
        <a:bodyPr/>
        <a:lstStyle/>
        <a:p>
          <a:endParaRPr lang="en-US"/>
        </a:p>
      </dgm:t>
    </dgm:pt>
    <dgm:pt modelId="{933FFA86-7AAC-4BFB-ACC0-D53BFE6511A9}">
      <dgm:prSet/>
      <dgm:spPr/>
      <dgm:t>
        <a:bodyPr/>
        <a:lstStyle/>
        <a:p>
          <a:r>
            <a:rPr lang="en-US" b="1"/>
            <a:t>Redemption Restrictions</a:t>
          </a:r>
          <a:endParaRPr lang="en-US"/>
        </a:p>
      </dgm:t>
    </dgm:pt>
    <dgm:pt modelId="{B8A3B17E-214E-449C-9069-89ABBF3C320D}" type="parTrans" cxnId="{5734D18E-32B7-43A9-88C0-2FDAB100F7FE}">
      <dgm:prSet/>
      <dgm:spPr/>
      <dgm:t>
        <a:bodyPr/>
        <a:lstStyle/>
        <a:p>
          <a:endParaRPr lang="en-US"/>
        </a:p>
      </dgm:t>
    </dgm:pt>
    <dgm:pt modelId="{03B6FA46-CE3C-4C84-9D72-1D4346E3D1A4}" type="sibTrans" cxnId="{5734D18E-32B7-43A9-88C0-2FDAB100F7FE}">
      <dgm:prSet/>
      <dgm:spPr/>
      <dgm:t>
        <a:bodyPr/>
        <a:lstStyle/>
        <a:p>
          <a:endParaRPr lang="en-US"/>
        </a:p>
      </dgm:t>
    </dgm:pt>
    <dgm:pt modelId="{2F73620A-5FEE-4192-B5A3-FECE030E4ECF}">
      <dgm:prSet/>
      <dgm:spPr/>
      <dgm:t>
        <a:bodyPr/>
        <a:lstStyle/>
        <a:p>
          <a:r>
            <a:rPr lang="en-US" b="1"/>
            <a:t>Expiration Policies</a:t>
          </a:r>
          <a:endParaRPr lang="en-US"/>
        </a:p>
      </dgm:t>
    </dgm:pt>
    <dgm:pt modelId="{847A7B46-A8A6-49BF-BB97-B9A9C39B8081}" type="parTrans" cxnId="{4078F8BF-EE24-4A31-A0B6-80812871E9CA}">
      <dgm:prSet/>
      <dgm:spPr/>
      <dgm:t>
        <a:bodyPr/>
        <a:lstStyle/>
        <a:p>
          <a:endParaRPr lang="en-US"/>
        </a:p>
      </dgm:t>
    </dgm:pt>
    <dgm:pt modelId="{8ECB06CD-DC65-49CC-9CC5-3D5E26BE510B}" type="sibTrans" cxnId="{4078F8BF-EE24-4A31-A0B6-80812871E9CA}">
      <dgm:prSet/>
      <dgm:spPr/>
      <dgm:t>
        <a:bodyPr/>
        <a:lstStyle/>
        <a:p>
          <a:endParaRPr lang="en-US"/>
        </a:p>
      </dgm:t>
    </dgm:pt>
    <dgm:pt modelId="{BDE90BE8-9FE1-432C-B604-55553A592138}" type="pres">
      <dgm:prSet presAssocID="{49C82FC4-3DE9-453D-B549-7FBA1ED267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829A1F-5207-435E-AEDF-1C1EF6A9C54E}" type="pres">
      <dgm:prSet presAssocID="{A7ED1651-408C-4629-9450-BF2E2E96BF48}" presName="hierRoot1" presStyleCnt="0"/>
      <dgm:spPr/>
    </dgm:pt>
    <dgm:pt modelId="{FFD36759-3E3F-4647-A666-B02022161B72}" type="pres">
      <dgm:prSet presAssocID="{A7ED1651-408C-4629-9450-BF2E2E96BF48}" presName="composite" presStyleCnt="0"/>
      <dgm:spPr/>
    </dgm:pt>
    <dgm:pt modelId="{3C9972BB-69D2-4814-9BA1-B6130F23B123}" type="pres">
      <dgm:prSet presAssocID="{A7ED1651-408C-4629-9450-BF2E2E96BF48}" presName="background" presStyleLbl="node0" presStyleIdx="0" presStyleCnt="3"/>
      <dgm:spPr/>
    </dgm:pt>
    <dgm:pt modelId="{0A798CA3-FB41-4AAE-80AC-4EDC7FFFF366}" type="pres">
      <dgm:prSet presAssocID="{A7ED1651-408C-4629-9450-BF2E2E96BF48}" presName="text" presStyleLbl="fgAcc0" presStyleIdx="0" presStyleCnt="3">
        <dgm:presLayoutVars>
          <dgm:chPref val="3"/>
        </dgm:presLayoutVars>
      </dgm:prSet>
      <dgm:spPr/>
    </dgm:pt>
    <dgm:pt modelId="{03EAE110-A0F8-4111-A63B-9EDB49E0F5D3}" type="pres">
      <dgm:prSet presAssocID="{A7ED1651-408C-4629-9450-BF2E2E96BF48}" presName="hierChild2" presStyleCnt="0"/>
      <dgm:spPr/>
    </dgm:pt>
    <dgm:pt modelId="{BA7677F6-5FFF-4EDA-95F7-AAF3EE2BED2D}" type="pres">
      <dgm:prSet presAssocID="{933FFA86-7AAC-4BFB-ACC0-D53BFE6511A9}" presName="hierRoot1" presStyleCnt="0"/>
      <dgm:spPr/>
    </dgm:pt>
    <dgm:pt modelId="{5EBF7F59-1A45-4367-A6FB-B1ECFD77DF8D}" type="pres">
      <dgm:prSet presAssocID="{933FFA86-7AAC-4BFB-ACC0-D53BFE6511A9}" presName="composite" presStyleCnt="0"/>
      <dgm:spPr/>
    </dgm:pt>
    <dgm:pt modelId="{0AE6E106-FA0C-4EA5-B91B-9C5692E5972B}" type="pres">
      <dgm:prSet presAssocID="{933FFA86-7AAC-4BFB-ACC0-D53BFE6511A9}" presName="background" presStyleLbl="node0" presStyleIdx="1" presStyleCnt="3"/>
      <dgm:spPr/>
    </dgm:pt>
    <dgm:pt modelId="{0A556E5E-4FF7-4A92-98B0-54E3E91D6B4C}" type="pres">
      <dgm:prSet presAssocID="{933FFA86-7AAC-4BFB-ACC0-D53BFE6511A9}" presName="text" presStyleLbl="fgAcc0" presStyleIdx="1" presStyleCnt="3">
        <dgm:presLayoutVars>
          <dgm:chPref val="3"/>
        </dgm:presLayoutVars>
      </dgm:prSet>
      <dgm:spPr/>
    </dgm:pt>
    <dgm:pt modelId="{2F7A8AA5-D4FD-4E5D-89CC-8B78BC498AA9}" type="pres">
      <dgm:prSet presAssocID="{933FFA86-7AAC-4BFB-ACC0-D53BFE6511A9}" presName="hierChild2" presStyleCnt="0"/>
      <dgm:spPr/>
    </dgm:pt>
    <dgm:pt modelId="{CF39B317-271B-4E44-B22E-E3C406720F55}" type="pres">
      <dgm:prSet presAssocID="{2F73620A-5FEE-4192-B5A3-FECE030E4ECF}" presName="hierRoot1" presStyleCnt="0"/>
      <dgm:spPr/>
    </dgm:pt>
    <dgm:pt modelId="{F51EB5F5-66F9-4F67-AADE-54A7F2DF336D}" type="pres">
      <dgm:prSet presAssocID="{2F73620A-5FEE-4192-B5A3-FECE030E4ECF}" presName="composite" presStyleCnt="0"/>
      <dgm:spPr/>
    </dgm:pt>
    <dgm:pt modelId="{947443DA-40C2-4DFB-A2EB-3E5305AF74F8}" type="pres">
      <dgm:prSet presAssocID="{2F73620A-5FEE-4192-B5A3-FECE030E4ECF}" presName="background" presStyleLbl="node0" presStyleIdx="2" presStyleCnt="3"/>
      <dgm:spPr/>
    </dgm:pt>
    <dgm:pt modelId="{F66B2D10-39BD-41AF-ABD4-3B4F1653FC4E}" type="pres">
      <dgm:prSet presAssocID="{2F73620A-5FEE-4192-B5A3-FECE030E4ECF}" presName="text" presStyleLbl="fgAcc0" presStyleIdx="2" presStyleCnt="3">
        <dgm:presLayoutVars>
          <dgm:chPref val="3"/>
        </dgm:presLayoutVars>
      </dgm:prSet>
      <dgm:spPr/>
    </dgm:pt>
    <dgm:pt modelId="{C6650451-7914-4220-8327-BABAFE223F66}" type="pres">
      <dgm:prSet presAssocID="{2F73620A-5FEE-4192-B5A3-FECE030E4ECF}" presName="hierChild2" presStyleCnt="0"/>
      <dgm:spPr/>
    </dgm:pt>
  </dgm:ptLst>
  <dgm:cxnLst>
    <dgm:cxn modelId="{04E2931B-876D-413A-9B66-D142B6FDB675}" type="presOf" srcId="{A7ED1651-408C-4629-9450-BF2E2E96BF48}" destId="{0A798CA3-FB41-4AAE-80AC-4EDC7FFFF366}" srcOrd="0" destOrd="0" presId="urn:microsoft.com/office/officeart/2005/8/layout/hierarchy1"/>
    <dgm:cxn modelId="{D704D435-231D-47F5-94EF-036C3F3B5D73}" srcId="{49C82FC4-3DE9-453D-B549-7FBA1ED267A7}" destId="{A7ED1651-408C-4629-9450-BF2E2E96BF48}" srcOrd="0" destOrd="0" parTransId="{FA0E8FF8-05D8-42AE-84A1-94880146C7B9}" sibTransId="{2A3AAD18-B153-4F1E-8914-0EA7A66A0280}"/>
    <dgm:cxn modelId="{BE244B60-1DBF-43F3-BA89-4AFFAEE1A0B8}" type="presOf" srcId="{933FFA86-7AAC-4BFB-ACC0-D53BFE6511A9}" destId="{0A556E5E-4FF7-4A92-98B0-54E3E91D6B4C}" srcOrd="0" destOrd="0" presId="urn:microsoft.com/office/officeart/2005/8/layout/hierarchy1"/>
    <dgm:cxn modelId="{3801A855-6F63-4D52-840F-47EB91B63A52}" type="presOf" srcId="{2F73620A-5FEE-4192-B5A3-FECE030E4ECF}" destId="{F66B2D10-39BD-41AF-ABD4-3B4F1653FC4E}" srcOrd="0" destOrd="0" presId="urn:microsoft.com/office/officeart/2005/8/layout/hierarchy1"/>
    <dgm:cxn modelId="{09EAE27D-8734-456B-AD8A-3BB5F5CF9919}" type="presOf" srcId="{49C82FC4-3DE9-453D-B549-7FBA1ED267A7}" destId="{BDE90BE8-9FE1-432C-B604-55553A592138}" srcOrd="0" destOrd="0" presId="urn:microsoft.com/office/officeart/2005/8/layout/hierarchy1"/>
    <dgm:cxn modelId="{5734D18E-32B7-43A9-88C0-2FDAB100F7FE}" srcId="{49C82FC4-3DE9-453D-B549-7FBA1ED267A7}" destId="{933FFA86-7AAC-4BFB-ACC0-D53BFE6511A9}" srcOrd="1" destOrd="0" parTransId="{B8A3B17E-214E-449C-9069-89ABBF3C320D}" sibTransId="{03B6FA46-CE3C-4C84-9D72-1D4346E3D1A4}"/>
    <dgm:cxn modelId="{4078F8BF-EE24-4A31-A0B6-80812871E9CA}" srcId="{49C82FC4-3DE9-453D-B549-7FBA1ED267A7}" destId="{2F73620A-5FEE-4192-B5A3-FECE030E4ECF}" srcOrd="2" destOrd="0" parTransId="{847A7B46-A8A6-49BF-BB97-B9A9C39B8081}" sibTransId="{8ECB06CD-DC65-49CC-9CC5-3D5E26BE510B}"/>
    <dgm:cxn modelId="{3C88DE85-A820-4DA5-9C54-6684F4B997B5}" type="presParOf" srcId="{BDE90BE8-9FE1-432C-B604-55553A592138}" destId="{18829A1F-5207-435E-AEDF-1C1EF6A9C54E}" srcOrd="0" destOrd="0" presId="urn:microsoft.com/office/officeart/2005/8/layout/hierarchy1"/>
    <dgm:cxn modelId="{D898ADCE-9718-44D4-BD95-79E19ADDFBC2}" type="presParOf" srcId="{18829A1F-5207-435E-AEDF-1C1EF6A9C54E}" destId="{FFD36759-3E3F-4647-A666-B02022161B72}" srcOrd="0" destOrd="0" presId="urn:microsoft.com/office/officeart/2005/8/layout/hierarchy1"/>
    <dgm:cxn modelId="{DE8B5DBD-0936-4FFB-A656-0910485AB4A7}" type="presParOf" srcId="{FFD36759-3E3F-4647-A666-B02022161B72}" destId="{3C9972BB-69D2-4814-9BA1-B6130F23B123}" srcOrd="0" destOrd="0" presId="urn:microsoft.com/office/officeart/2005/8/layout/hierarchy1"/>
    <dgm:cxn modelId="{C439F45B-EB4B-4128-88D3-9C27DBDAFFDD}" type="presParOf" srcId="{FFD36759-3E3F-4647-A666-B02022161B72}" destId="{0A798CA3-FB41-4AAE-80AC-4EDC7FFFF366}" srcOrd="1" destOrd="0" presId="urn:microsoft.com/office/officeart/2005/8/layout/hierarchy1"/>
    <dgm:cxn modelId="{C63A4A56-483A-4BC7-B63D-96D03D557527}" type="presParOf" srcId="{18829A1F-5207-435E-AEDF-1C1EF6A9C54E}" destId="{03EAE110-A0F8-4111-A63B-9EDB49E0F5D3}" srcOrd="1" destOrd="0" presId="urn:microsoft.com/office/officeart/2005/8/layout/hierarchy1"/>
    <dgm:cxn modelId="{C3117462-83F3-4931-91DC-13E4FB89B4DB}" type="presParOf" srcId="{BDE90BE8-9FE1-432C-B604-55553A592138}" destId="{BA7677F6-5FFF-4EDA-95F7-AAF3EE2BED2D}" srcOrd="1" destOrd="0" presId="urn:microsoft.com/office/officeart/2005/8/layout/hierarchy1"/>
    <dgm:cxn modelId="{6AE3679B-AAB4-4282-8ACD-71BEB78C79E0}" type="presParOf" srcId="{BA7677F6-5FFF-4EDA-95F7-AAF3EE2BED2D}" destId="{5EBF7F59-1A45-4367-A6FB-B1ECFD77DF8D}" srcOrd="0" destOrd="0" presId="urn:microsoft.com/office/officeart/2005/8/layout/hierarchy1"/>
    <dgm:cxn modelId="{DBA1145F-6F3D-481A-97A7-B9DFEF2E97F2}" type="presParOf" srcId="{5EBF7F59-1A45-4367-A6FB-B1ECFD77DF8D}" destId="{0AE6E106-FA0C-4EA5-B91B-9C5692E5972B}" srcOrd="0" destOrd="0" presId="urn:microsoft.com/office/officeart/2005/8/layout/hierarchy1"/>
    <dgm:cxn modelId="{0C65DFF1-6BE0-41F1-8383-91603EE30238}" type="presParOf" srcId="{5EBF7F59-1A45-4367-A6FB-B1ECFD77DF8D}" destId="{0A556E5E-4FF7-4A92-98B0-54E3E91D6B4C}" srcOrd="1" destOrd="0" presId="urn:microsoft.com/office/officeart/2005/8/layout/hierarchy1"/>
    <dgm:cxn modelId="{9084D9B2-A584-4AB0-AE62-267A2D8D53DF}" type="presParOf" srcId="{BA7677F6-5FFF-4EDA-95F7-AAF3EE2BED2D}" destId="{2F7A8AA5-D4FD-4E5D-89CC-8B78BC498AA9}" srcOrd="1" destOrd="0" presId="urn:microsoft.com/office/officeart/2005/8/layout/hierarchy1"/>
    <dgm:cxn modelId="{CCC37231-1320-4AB8-ACDE-FBD329381108}" type="presParOf" srcId="{BDE90BE8-9FE1-432C-B604-55553A592138}" destId="{CF39B317-271B-4E44-B22E-E3C406720F55}" srcOrd="2" destOrd="0" presId="urn:microsoft.com/office/officeart/2005/8/layout/hierarchy1"/>
    <dgm:cxn modelId="{C67D9EC2-EE38-482D-96B6-C536F1F0C3CE}" type="presParOf" srcId="{CF39B317-271B-4E44-B22E-E3C406720F55}" destId="{F51EB5F5-66F9-4F67-AADE-54A7F2DF336D}" srcOrd="0" destOrd="0" presId="urn:microsoft.com/office/officeart/2005/8/layout/hierarchy1"/>
    <dgm:cxn modelId="{5F9F4B9D-445C-4D46-A60E-B4FC8D7A5F3D}" type="presParOf" srcId="{F51EB5F5-66F9-4F67-AADE-54A7F2DF336D}" destId="{947443DA-40C2-4DFB-A2EB-3E5305AF74F8}" srcOrd="0" destOrd="0" presId="urn:microsoft.com/office/officeart/2005/8/layout/hierarchy1"/>
    <dgm:cxn modelId="{9FBB7F04-8C0E-4DFE-9A92-3B974210959E}" type="presParOf" srcId="{F51EB5F5-66F9-4F67-AADE-54A7F2DF336D}" destId="{F66B2D10-39BD-41AF-ABD4-3B4F1653FC4E}" srcOrd="1" destOrd="0" presId="urn:microsoft.com/office/officeart/2005/8/layout/hierarchy1"/>
    <dgm:cxn modelId="{8FD6E400-A5B5-4A39-A4BF-5C7B56E7DC9A}" type="presParOf" srcId="{CF39B317-271B-4E44-B22E-E3C406720F55}" destId="{C6650451-7914-4220-8327-BABAFE223F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6739B1-8210-4D6F-9FB2-0622EC91B32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1018AB-4201-4C8C-AD47-C9C419B96C7C}">
      <dgm:prSet/>
      <dgm:spPr/>
      <dgm:t>
        <a:bodyPr/>
        <a:lstStyle/>
        <a:p>
          <a:r>
            <a:rPr lang="en-CA"/>
            <a:t>Increased Value for Customers</a:t>
          </a:r>
          <a:endParaRPr lang="en-US"/>
        </a:p>
      </dgm:t>
    </dgm:pt>
    <dgm:pt modelId="{B215DADA-B0C3-4679-BBA4-CC51EEC0847D}" type="parTrans" cxnId="{EBEA4979-0996-4C00-B617-D9F932E6AB67}">
      <dgm:prSet/>
      <dgm:spPr/>
      <dgm:t>
        <a:bodyPr/>
        <a:lstStyle/>
        <a:p>
          <a:endParaRPr lang="en-US"/>
        </a:p>
      </dgm:t>
    </dgm:pt>
    <dgm:pt modelId="{ACA6686B-686D-49A9-948F-D3109B3B032F}" type="sibTrans" cxnId="{EBEA4979-0996-4C00-B617-D9F932E6AB6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9655EEE-1C2B-431F-BE51-0E15F538136C}">
      <dgm:prSet/>
      <dgm:spPr/>
      <dgm:t>
        <a:bodyPr/>
        <a:lstStyle/>
        <a:p>
          <a:r>
            <a:rPr lang="en-CA"/>
            <a:t>Enhanced Engagement and Satisfaction</a:t>
          </a:r>
          <a:endParaRPr lang="en-US"/>
        </a:p>
      </dgm:t>
    </dgm:pt>
    <dgm:pt modelId="{3A2F702E-E1B8-4DC2-9EE9-0E36E6391402}" type="parTrans" cxnId="{65D36CF7-3D58-4D8F-B6B8-B0A2257A9D89}">
      <dgm:prSet/>
      <dgm:spPr/>
      <dgm:t>
        <a:bodyPr/>
        <a:lstStyle/>
        <a:p>
          <a:endParaRPr lang="en-US"/>
        </a:p>
      </dgm:t>
    </dgm:pt>
    <dgm:pt modelId="{31D9F104-237C-4D36-9889-3813F322BA5B}" type="sibTrans" cxnId="{65D36CF7-3D58-4D8F-B6B8-B0A2257A9D8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4234176-E7FA-48FB-9BC6-C420588CA129}">
      <dgm:prSet/>
      <dgm:spPr/>
      <dgm:t>
        <a:bodyPr/>
        <a:lstStyle/>
        <a:p>
          <a:r>
            <a:rPr lang="en-CA" dirty="0"/>
            <a:t>interchangeability</a:t>
          </a:r>
          <a:endParaRPr lang="en-US" dirty="0"/>
        </a:p>
      </dgm:t>
    </dgm:pt>
    <dgm:pt modelId="{6E0055D6-84EA-48ED-A874-2E655118BB16}" type="parTrans" cxnId="{44226A27-6300-46AB-8731-9251941FCF66}">
      <dgm:prSet/>
      <dgm:spPr/>
      <dgm:t>
        <a:bodyPr/>
        <a:lstStyle/>
        <a:p>
          <a:endParaRPr lang="en-US"/>
        </a:p>
      </dgm:t>
    </dgm:pt>
    <dgm:pt modelId="{80647816-9186-47C3-A36C-CA7CF5BF6843}" type="sibTrans" cxnId="{44226A27-6300-46AB-8731-9251941FCF6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5D1B9AA-60C1-4D8E-9857-1CAFF034C524}" type="pres">
      <dgm:prSet presAssocID="{8D6739B1-8210-4D6F-9FB2-0622EC91B32A}" presName="Name0" presStyleCnt="0">
        <dgm:presLayoutVars>
          <dgm:animLvl val="lvl"/>
          <dgm:resizeHandles val="exact"/>
        </dgm:presLayoutVars>
      </dgm:prSet>
      <dgm:spPr/>
    </dgm:pt>
    <dgm:pt modelId="{CEE042A0-31BD-4670-9E3C-44FBF2550EF1}" type="pres">
      <dgm:prSet presAssocID="{601018AB-4201-4C8C-AD47-C9C419B96C7C}" presName="compositeNode" presStyleCnt="0">
        <dgm:presLayoutVars>
          <dgm:bulletEnabled val="1"/>
        </dgm:presLayoutVars>
      </dgm:prSet>
      <dgm:spPr/>
    </dgm:pt>
    <dgm:pt modelId="{93E05C58-5A6F-4D1B-8021-32A0918A4466}" type="pres">
      <dgm:prSet presAssocID="{601018AB-4201-4C8C-AD47-C9C419B96C7C}" presName="bgRect" presStyleLbl="bgAccFollowNode1" presStyleIdx="0" presStyleCnt="3"/>
      <dgm:spPr/>
    </dgm:pt>
    <dgm:pt modelId="{6D4857D7-2B4E-43C8-B7FF-CD8345629FFD}" type="pres">
      <dgm:prSet presAssocID="{ACA6686B-686D-49A9-948F-D3109B3B032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E0D4D84-8044-4DF0-9269-6B5EB2EC7C7F}" type="pres">
      <dgm:prSet presAssocID="{601018AB-4201-4C8C-AD47-C9C419B96C7C}" presName="bottomLine" presStyleLbl="alignNode1" presStyleIdx="1" presStyleCnt="6">
        <dgm:presLayoutVars/>
      </dgm:prSet>
      <dgm:spPr/>
    </dgm:pt>
    <dgm:pt modelId="{E3861387-C217-4A9E-AE4A-911E49300141}" type="pres">
      <dgm:prSet presAssocID="{601018AB-4201-4C8C-AD47-C9C419B96C7C}" presName="nodeText" presStyleLbl="bgAccFollowNode1" presStyleIdx="0" presStyleCnt="3">
        <dgm:presLayoutVars>
          <dgm:bulletEnabled val="1"/>
        </dgm:presLayoutVars>
      </dgm:prSet>
      <dgm:spPr/>
    </dgm:pt>
    <dgm:pt modelId="{C4A161F5-F64F-40F2-A0C7-4C0D8AF82489}" type="pres">
      <dgm:prSet presAssocID="{ACA6686B-686D-49A9-948F-D3109B3B032F}" presName="sibTrans" presStyleCnt="0"/>
      <dgm:spPr/>
    </dgm:pt>
    <dgm:pt modelId="{712D7286-198E-4FFF-BFE9-714AE8C9BF46}" type="pres">
      <dgm:prSet presAssocID="{49655EEE-1C2B-431F-BE51-0E15F538136C}" presName="compositeNode" presStyleCnt="0">
        <dgm:presLayoutVars>
          <dgm:bulletEnabled val="1"/>
        </dgm:presLayoutVars>
      </dgm:prSet>
      <dgm:spPr/>
    </dgm:pt>
    <dgm:pt modelId="{247E670E-E48C-4078-B630-F1E651B16D34}" type="pres">
      <dgm:prSet presAssocID="{49655EEE-1C2B-431F-BE51-0E15F538136C}" presName="bgRect" presStyleLbl="bgAccFollowNode1" presStyleIdx="1" presStyleCnt="3"/>
      <dgm:spPr/>
    </dgm:pt>
    <dgm:pt modelId="{D79D75FF-193E-4ED9-A71F-D06F3E95E837}" type="pres">
      <dgm:prSet presAssocID="{31D9F104-237C-4D36-9889-3813F322BA5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D818B66-3DDE-4D18-AA1C-9572927B4156}" type="pres">
      <dgm:prSet presAssocID="{49655EEE-1C2B-431F-BE51-0E15F538136C}" presName="bottomLine" presStyleLbl="alignNode1" presStyleIdx="3" presStyleCnt="6">
        <dgm:presLayoutVars/>
      </dgm:prSet>
      <dgm:spPr/>
    </dgm:pt>
    <dgm:pt modelId="{53EC6983-731B-40B7-85AE-69275674D3B9}" type="pres">
      <dgm:prSet presAssocID="{49655EEE-1C2B-431F-BE51-0E15F538136C}" presName="nodeText" presStyleLbl="bgAccFollowNode1" presStyleIdx="1" presStyleCnt="3">
        <dgm:presLayoutVars>
          <dgm:bulletEnabled val="1"/>
        </dgm:presLayoutVars>
      </dgm:prSet>
      <dgm:spPr/>
    </dgm:pt>
    <dgm:pt modelId="{4166FC86-03AF-4413-AF6E-D346F6DE4DF9}" type="pres">
      <dgm:prSet presAssocID="{31D9F104-237C-4D36-9889-3813F322BA5B}" presName="sibTrans" presStyleCnt="0"/>
      <dgm:spPr/>
    </dgm:pt>
    <dgm:pt modelId="{F3DDB680-2472-42B9-8BD2-054D3F6A87FF}" type="pres">
      <dgm:prSet presAssocID="{E4234176-E7FA-48FB-9BC6-C420588CA129}" presName="compositeNode" presStyleCnt="0">
        <dgm:presLayoutVars>
          <dgm:bulletEnabled val="1"/>
        </dgm:presLayoutVars>
      </dgm:prSet>
      <dgm:spPr/>
    </dgm:pt>
    <dgm:pt modelId="{14BCB83E-B228-43B4-A7A0-B6F6A2242E30}" type="pres">
      <dgm:prSet presAssocID="{E4234176-E7FA-48FB-9BC6-C420588CA129}" presName="bgRect" presStyleLbl="bgAccFollowNode1" presStyleIdx="2" presStyleCnt="3"/>
      <dgm:spPr/>
    </dgm:pt>
    <dgm:pt modelId="{502B4328-F50D-4A5E-98DC-0C0BF3966B0D}" type="pres">
      <dgm:prSet presAssocID="{80647816-9186-47C3-A36C-CA7CF5BF684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8D41700-32F6-4B2F-9A0C-400375B6D9B0}" type="pres">
      <dgm:prSet presAssocID="{E4234176-E7FA-48FB-9BC6-C420588CA129}" presName="bottomLine" presStyleLbl="alignNode1" presStyleIdx="5" presStyleCnt="6">
        <dgm:presLayoutVars/>
      </dgm:prSet>
      <dgm:spPr/>
    </dgm:pt>
    <dgm:pt modelId="{7608565B-FF6B-421C-9308-F1B1DACF1549}" type="pres">
      <dgm:prSet presAssocID="{E4234176-E7FA-48FB-9BC6-C420588CA12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0FCB324-4E05-4494-A4D0-8EAE2DD477D7}" type="presOf" srcId="{31D9F104-237C-4D36-9889-3813F322BA5B}" destId="{D79D75FF-193E-4ED9-A71F-D06F3E95E837}" srcOrd="0" destOrd="0" presId="urn:microsoft.com/office/officeart/2016/7/layout/BasicLinearProcessNumbered"/>
    <dgm:cxn modelId="{44226A27-6300-46AB-8731-9251941FCF66}" srcId="{8D6739B1-8210-4D6F-9FB2-0622EC91B32A}" destId="{E4234176-E7FA-48FB-9BC6-C420588CA129}" srcOrd="2" destOrd="0" parTransId="{6E0055D6-84EA-48ED-A874-2E655118BB16}" sibTransId="{80647816-9186-47C3-A36C-CA7CF5BF6843}"/>
    <dgm:cxn modelId="{9DCB5138-ACFA-4148-80D1-45E279186B5C}" type="presOf" srcId="{ACA6686B-686D-49A9-948F-D3109B3B032F}" destId="{6D4857D7-2B4E-43C8-B7FF-CD8345629FFD}" srcOrd="0" destOrd="0" presId="urn:microsoft.com/office/officeart/2016/7/layout/BasicLinearProcessNumbered"/>
    <dgm:cxn modelId="{4C87F164-171E-4682-8780-2F4FE32C6F72}" type="presOf" srcId="{601018AB-4201-4C8C-AD47-C9C419B96C7C}" destId="{E3861387-C217-4A9E-AE4A-911E49300141}" srcOrd="1" destOrd="0" presId="urn:microsoft.com/office/officeart/2016/7/layout/BasicLinearProcessNumbered"/>
    <dgm:cxn modelId="{9C1C8B69-EC0A-439E-9A50-D60036130022}" type="presOf" srcId="{E4234176-E7FA-48FB-9BC6-C420588CA129}" destId="{14BCB83E-B228-43B4-A7A0-B6F6A2242E30}" srcOrd="0" destOrd="0" presId="urn:microsoft.com/office/officeart/2016/7/layout/BasicLinearProcessNumbered"/>
    <dgm:cxn modelId="{EBEA4979-0996-4C00-B617-D9F932E6AB67}" srcId="{8D6739B1-8210-4D6F-9FB2-0622EC91B32A}" destId="{601018AB-4201-4C8C-AD47-C9C419B96C7C}" srcOrd="0" destOrd="0" parTransId="{B215DADA-B0C3-4679-BBA4-CC51EEC0847D}" sibTransId="{ACA6686B-686D-49A9-948F-D3109B3B032F}"/>
    <dgm:cxn modelId="{40C6C383-A100-41AC-860B-6B4C059C5845}" type="presOf" srcId="{49655EEE-1C2B-431F-BE51-0E15F538136C}" destId="{53EC6983-731B-40B7-85AE-69275674D3B9}" srcOrd="1" destOrd="0" presId="urn:microsoft.com/office/officeart/2016/7/layout/BasicLinearProcessNumbered"/>
    <dgm:cxn modelId="{FB88D496-D927-406C-B217-D2D3A5A4756D}" type="presOf" srcId="{49655EEE-1C2B-431F-BE51-0E15F538136C}" destId="{247E670E-E48C-4078-B630-F1E651B16D34}" srcOrd="0" destOrd="0" presId="urn:microsoft.com/office/officeart/2016/7/layout/BasicLinearProcessNumbered"/>
    <dgm:cxn modelId="{4423069C-3D50-47F1-ACBB-1A74FEB91AA9}" type="presOf" srcId="{601018AB-4201-4C8C-AD47-C9C419B96C7C}" destId="{93E05C58-5A6F-4D1B-8021-32A0918A4466}" srcOrd="0" destOrd="0" presId="urn:microsoft.com/office/officeart/2016/7/layout/BasicLinearProcessNumbered"/>
    <dgm:cxn modelId="{2608D6C6-12FC-4E00-BAF7-EC14ED9510FA}" type="presOf" srcId="{80647816-9186-47C3-A36C-CA7CF5BF6843}" destId="{502B4328-F50D-4A5E-98DC-0C0BF3966B0D}" srcOrd="0" destOrd="0" presId="urn:microsoft.com/office/officeart/2016/7/layout/BasicLinearProcessNumbered"/>
    <dgm:cxn modelId="{9638B2DF-52FD-4662-866A-AF17BCA641F8}" type="presOf" srcId="{8D6739B1-8210-4D6F-9FB2-0622EC91B32A}" destId="{55D1B9AA-60C1-4D8E-9857-1CAFF034C524}" srcOrd="0" destOrd="0" presId="urn:microsoft.com/office/officeart/2016/7/layout/BasicLinearProcessNumbered"/>
    <dgm:cxn modelId="{EE5F9AF0-354A-493C-AF00-D3B918583E38}" type="presOf" srcId="{E4234176-E7FA-48FB-9BC6-C420588CA129}" destId="{7608565B-FF6B-421C-9308-F1B1DACF1549}" srcOrd="1" destOrd="0" presId="urn:microsoft.com/office/officeart/2016/7/layout/BasicLinearProcessNumbered"/>
    <dgm:cxn modelId="{65D36CF7-3D58-4D8F-B6B8-B0A2257A9D89}" srcId="{8D6739B1-8210-4D6F-9FB2-0622EC91B32A}" destId="{49655EEE-1C2B-431F-BE51-0E15F538136C}" srcOrd="1" destOrd="0" parTransId="{3A2F702E-E1B8-4DC2-9EE9-0E36E6391402}" sibTransId="{31D9F104-237C-4D36-9889-3813F322BA5B}"/>
    <dgm:cxn modelId="{092ACEF6-DD47-446A-B810-2E3F5F791561}" type="presParOf" srcId="{55D1B9AA-60C1-4D8E-9857-1CAFF034C524}" destId="{CEE042A0-31BD-4670-9E3C-44FBF2550EF1}" srcOrd="0" destOrd="0" presId="urn:microsoft.com/office/officeart/2016/7/layout/BasicLinearProcessNumbered"/>
    <dgm:cxn modelId="{0AC9C95B-C673-45C0-B25B-50B86F868665}" type="presParOf" srcId="{CEE042A0-31BD-4670-9E3C-44FBF2550EF1}" destId="{93E05C58-5A6F-4D1B-8021-32A0918A4466}" srcOrd="0" destOrd="0" presId="urn:microsoft.com/office/officeart/2016/7/layout/BasicLinearProcessNumbered"/>
    <dgm:cxn modelId="{83A25BDB-467D-4052-8E2A-C428FF310B93}" type="presParOf" srcId="{CEE042A0-31BD-4670-9E3C-44FBF2550EF1}" destId="{6D4857D7-2B4E-43C8-B7FF-CD8345629FFD}" srcOrd="1" destOrd="0" presId="urn:microsoft.com/office/officeart/2016/7/layout/BasicLinearProcessNumbered"/>
    <dgm:cxn modelId="{C25FEA5A-A2B5-43D1-BDBE-76B7EEFEC2E4}" type="presParOf" srcId="{CEE042A0-31BD-4670-9E3C-44FBF2550EF1}" destId="{EE0D4D84-8044-4DF0-9269-6B5EB2EC7C7F}" srcOrd="2" destOrd="0" presId="urn:microsoft.com/office/officeart/2016/7/layout/BasicLinearProcessNumbered"/>
    <dgm:cxn modelId="{4F2F0689-1F6F-4B3B-9055-6D0B266B43CA}" type="presParOf" srcId="{CEE042A0-31BD-4670-9E3C-44FBF2550EF1}" destId="{E3861387-C217-4A9E-AE4A-911E49300141}" srcOrd="3" destOrd="0" presId="urn:microsoft.com/office/officeart/2016/7/layout/BasicLinearProcessNumbered"/>
    <dgm:cxn modelId="{36CBE90D-8523-4CC7-9E44-9455F1C62A8D}" type="presParOf" srcId="{55D1B9AA-60C1-4D8E-9857-1CAFF034C524}" destId="{C4A161F5-F64F-40F2-A0C7-4C0D8AF82489}" srcOrd="1" destOrd="0" presId="urn:microsoft.com/office/officeart/2016/7/layout/BasicLinearProcessNumbered"/>
    <dgm:cxn modelId="{BBD8E46D-6AA6-4DD7-ADE9-5BC7C1382E1F}" type="presParOf" srcId="{55D1B9AA-60C1-4D8E-9857-1CAFF034C524}" destId="{712D7286-198E-4FFF-BFE9-714AE8C9BF46}" srcOrd="2" destOrd="0" presId="urn:microsoft.com/office/officeart/2016/7/layout/BasicLinearProcessNumbered"/>
    <dgm:cxn modelId="{56F0AA61-71DC-421F-A65F-19EDD1584519}" type="presParOf" srcId="{712D7286-198E-4FFF-BFE9-714AE8C9BF46}" destId="{247E670E-E48C-4078-B630-F1E651B16D34}" srcOrd="0" destOrd="0" presId="urn:microsoft.com/office/officeart/2016/7/layout/BasicLinearProcessNumbered"/>
    <dgm:cxn modelId="{B673D92A-67D7-442E-A6B7-D2FB625495AB}" type="presParOf" srcId="{712D7286-198E-4FFF-BFE9-714AE8C9BF46}" destId="{D79D75FF-193E-4ED9-A71F-D06F3E95E837}" srcOrd="1" destOrd="0" presId="urn:microsoft.com/office/officeart/2016/7/layout/BasicLinearProcessNumbered"/>
    <dgm:cxn modelId="{BBF24553-CCF6-42D0-B5D6-4A9C1DF8BFB6}" type="presParOf" srcId="{712D7286-198E-4FFF-BFE9-714AE8C9BF46}" destId="{CD818B66-3DDE-4D18-AA1C-9572927B4156}" srcOrd="2" destOrd="0" presId="urn:microsoft.com/office/officeart/2016/7/layout/BasicLinearProcessNumbered"/>
    <dgm:cxn modelId="{CE05DE18-1142-488A-BBA4-F77E1FD6423F}" type="presParOf" srcId="{712D7286-198E-4FFF-BFE9-714AE8C9BF46}" destId="{53EC6983-731B-40B7-85AE-69275674D3B9}" srcOrd="3" destOrd="0" presId="urn:microsoft.com/office/officeart/2016/7/layout/BasicLinearProcessNumbered"/>
    <dgm:cxn modelId="{3D0D1437-295D-48CE-85CC-6E8A0DBC8DD2}" type="presParOf" srcId="{55D1B9AA-60C1-4D8E-9857-1CAFF034C524}" destId="{4166FC86-03AF-4413-AF6E-D346F6DE4DF9}" srcOrd="3" destOrd="0" presId="urn:microsoft.com/office/officeart/2016/7/layout/BasicLinearProcessNumbered"/>
    <dgm:cxn modelId="{AA2203F7-4A3F-4463-B6D7-B0F5F25A2BF8}" type="presParOf" srcId="{55D1B9AA-60C1-4D8E-9857-1CAFF034C524}" destId="{F3DDB680-2472-42B9-8BD2-054D3F6A87FF}" srcOrd="4" destOrd="0" presId="urn:microsoft.com/office/officeart/2016/7/layout/BasicLinearProcessNumbered"/>
    <dgm:cxn modelId="{898A8BE8-2ECB-4908-A2EA-625C339BC9E7}" type="presParOf" srcId="{F3DDB680-2472-42B9-8BD2-054D3F6A87FF}" destId="{14BCB83E-B228-43B4-A7A0-B6F6A2242E30}" srcOrd="0" destOrd="0" presId="urn:microsoft.com/office/officeart/2016/7/layout/BasicLinearProcessNumbered"/>
    <dgm:cxn modelId="{AC24FD84-E7F1-43FE-81AE-EE595EA21CB0}" type="presParOf" srcId="{F3DDB680-2472-42B9-8BD2-054D3F6A87FF}" destId="{502B4328-F50D-4A5E-98DC-0C0BF3966B0D}" srcOrd="1" destOrd="0" presId="urn:microsoft.com/office/officeart/2016/7/layout/BasicLinearProcessNumbered"/>
    <dgm:cxn modelId="{FD1C3B88-817E-439B-A25A-F66FF0136E37}" type="presParOf" srcId="{F3DDB680-2472-42B9-8BD2-054D3F6A87FF}" destId="{B8D41700-32F6-4B2F-9A0C-400375B6D9B0}" srcOrd="2" destOrd="0" presId="urn:microsoft.com/office/officeart/2016/7/layout/BasicLinearProcessNumbered"/>
    <dgm:cxn modelId="{A1405F09-E0EC-4676-8335-EBED193046DC}" type="presParOf" srcId="{F3DDB680-2472-42B9-8BD2-054D3F6A87FF}" destId="{7608565B-FF6B-421C-9308-F1B1DACF154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455397-5467-44BE-AAC9-7E127EA1AE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D88CF4-06B4-4447-B076-19D5C213B73D}">
      <dgm:prSet/>
      <dgm:spPr/>
      <dgm:t>
        <a:bodyPr/>
        <a:lstStyle/>
        <a:p>
          <a:r>
            <a:rPr lang="en-CA"/>
            <a:t>Borrowing</a:t>
          </a:r>
          <a:endParaRPr lang="en-US"/>
        </a:p>
      </dgm:t>
    </dgm:pt>
    <dgm:pt modelId="{2F5CD063-2985-445D-96DC-C2BE38993EE4}" type="parTrans" cxnId="{DA9627FF-B13F-403B-8449-AA58AD53A2D1}">
      <dgm:prSet/>
      <dgm:spPr/>
      <dgm:t>
        <a:bodyPr/>
        <a:lstStyle/>
        <a:p>
          <a:endParaRPr lang="en-US"/>
        </a:p>
      </dgm:t>
    </dgm:pt>
    <dgm:pt modelId="{9108F74A-AC07-4E2E-8FB9-48FC61FD0270}" type="sibTrans" cxnId="{DA9627FF-B13F-403B-8449-AA58AD53A2D1}">
      <dgm:prSet/>
      <dgm:spPr/>
      <dgm:t>
        <a:bodyPr/>
        <a:lstStyle/>
        <a:p>
          <a:endParaRPr lang="en-US"/>
        </a:p>
      </dgm:t>
    </dgm:pt>
    <dgm:pt modelId="{EC831516-6735-4356-987E-5C07DC992C8D}">
      <dgm:prSet/>
      <dgm:spPr/>
      <dgm:t>
        <a:bodyPr/>
        <a:lstStyle/>
        <a:p>
          <a:r>
            <a:rPr lang="en-CA"/>
            <a:t>Lending</a:t>
          </a:r>
          <a:endParaRPr lang="en-US"/>
        </a:p>
      </dgm:t>
    </dgm:pt>
    <dgm:pt modelId="{6F36BC8E-96C7-4395-A073-C40E4C71C2A3}" type="parTrans" cxnId="{B7AD927A-4439-491A-8C27-D26CB3E4A33C}">
      <dgm:prSet/>
      <dgm:spPr/>
      <dgm:t>
        <a:bodyPr/>
        <a:lstStyle/>
        <a:p>
          <a:endParaRPr lang="en-US"/>
        </a:p>
      </dgm:t>
    </dgm:pt>
    <dgm:pt modelId="{7FA48B04-320A-4686-A3FC-6152E115523D}" type="sibTrans" cxnId="{B7AD927A-4439-491A-8C27-D26CB3E4A33C}">
      <dgm:prSet/>
      <dgm:spPr/>
      <dgm:t>
        <a:bodyPr/>
        <a:lstStyle/>
        <a:p>
          <a:endParaRPr lang="en-US"/>
        </a:p>
      </dgm:t>
    </dgm:pt>
    <dgm:pt modelId="{28E79B2F-6581-44A1-B0CE-0AEBA7A35971}">
      <dgm:prSet/>
      <dgm:spPr/>
      <dgm:t>
        <a:bodyPr/>
        <a:lstStyle/>
        <a:p>
          <a:r>
            <a:rPr lang="en-CA"/>
            <a:t>interchange</a:t>
          </a:r>
          <a:endParaRPr lang="en-US"/>
        </a:p>
      </dgm:t>
    </dgm:pt>
    <dgm:pt modelId="{F30776F9-0E8A-480B-A66D-95EF7D1A81A1}" type="parTrans" cxnId="{103FA0DB-7144-4069-828D-8943C7F38D9E}">
      <dgm:prSet/>
      <dgm:spPr/>
      <dgm:t>
        <a:bodyPr/>
        <a:lstStyle/>
        <a:p>
          <a:endParaRPr lang="en-US"/>
        </a:p>
      </dgm:t>
    </dgm:pt>
    <dgm:pt modelId="{67E59084-83F3-4FA8-8C08-AA7B14B9CF09}" type="sibTrans" cxnId="{103FA0DB-7144-4069-828D-8943C7F38D9E}">
      <dgm:prSet/>
      <dgm:spPr/>
      <dgm:t>
        <a:bodyPr/>
        <a:lstStyle/>
        <a:p>
          <a:endParaRPr lang="en-US"/>
        </a:p>
      </dgm:t>
    </dgm:pt>
    <dgm:pt modelId="{7EA962D3-99D4-4F5F-BD8F-45177F61DD33}" type="pres">
      <dgm:prSet presAssocID="{67455397-5467-44BE-AAC9-7E127EA1AEF4}" presName="root" presStyleCnt="0">
        <dgm:presLayoutVars>
          <dgm:dir/>
          <dgm:resizeHandles val="exact"/>
        </dgm:presLayoutVars>
      </dgm:prSet>
      <dgm:spPr/>
    </dgm:pt>
    <dgm:pt modelId="{977FE833-4675-4499-BA53-E802BAB2ED99}" type="pres">
      <dgm:prSet presAssocID="{C5D88CF4-06B4-4447-B076-19D5C213B73D}" presName="compNode" presStyleCnt="0"/>
      <dgm:spPr/>
    </dgm:pt>
    <dgm:pt modelId="{45F17494-527A-4EDA-8CC8-70CB18388966}" type="pres">
      <dgm:prSet presAssocID="{C5D88CF4-06B4-4447-B076-19D5C213B73D}" presName="bgRect" presStyleLbl="bgShp" presStyleIdx="0" presStyleCnt="3"/>
      <dgm:spPr/>
    </dgm:pt>
    <dgm:pt modelId="{AD7D38D0-829C-41E2-845B-87B4CB15FFC3}" type="pres">
      <dgm:prSet presAssocID="{C5D88CF4-06B4-4447-B076-19D5C213B7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3A6A60F-9D85-4DA7-B6B5-C90B25DC5026}" type="pres">
      <dgm:prSet presAssocID="{C5D88CF4-06B4-4447-B076-19D5C213B73D}" presName="spaceRect" presStyleCnt="0"/>
      <dgm:spPr/>
    </dgm:pt>
    <dgm:pt modelId="{E0FDB251-6957-4C60-9469-40840F91B516}" type="pres">
      <dgm:prSet presAssocID="{C5D88CF4-06B4-4447-B076-19D5C213B73D}" presName="parTx" presStyleLbl="revTx" presStyleIdx="0" presStyleCnt="3">
        <dgm:presLayoutVars>
          <dgm:chMax val="0"/>
          <dgm:chPref val="0"/>
        </dgm:presLayoutVars>
      </dgm:prSet>
      <dgm:spPr/>
    </dgm:pt>
    <dgm:pt modelId="{0319186A-BFBD-4B86-8BB6-8A059A3D1354}" type="pres">
      <dgm:prSet presAssocID="{9108F74A-AC07-4E2E-8FB9-48FC61FD0270}" presName="sibTrans" presStyleCnt="0"/>
      <dgm:spPr/>
    </dgm:pt>
    <dgm:pt modelId="{2C2C1347-9762-4EC5-85A3-EDB4991C3935}" type="pres">
      <dgm:prSet presAssocID="{EC831516-6735-4356-987E-5C07DC992C8D}" presName="compNode" presStyleCnt="0"/>
      <dgm:spPr/>
    </dgm:pt>
    <dgm:pt modelId="{6C566E57-9E50-4650-BD4E-5CAC5458F032}" type="pres">
      <dgm:prSet presAssocID="{EC831516-6735-4356-987E-5C07DC992C8D}" presName="bgRect" presStyleLbl="bgShp" presStyleIdx="1" presStyleCnt="3"/>
      <dgm:spPr/>
    </dgm:pt>
    <dgm:pt modelId="{337F4A8E-324E-4783-BBBD-BAA3B6121906}" type="pres">
      <dgm:prSet presAssocID="{EC831516-6735-4356-987E-5C07DC992C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93A0A96-DC4B-40EC-B9B2-3905F97A506C}" type="pres">
      <dgm:prSet presAssocID="{EC831516-6735-4356-987E-5C07DC992C8D}" presName="spaceRect" presStyleCnt="0"/>
      <dgm:spPr/>
    </dgm:pt>
    <dgm:pt modelId="{777727F5-6760-4FB5-B92C-5AA90B41BFDC}" type="pres">
      <dgm:prSet presAssocID="{EC831516-6735-4356-987E-5C07DC992C8D}" presName="parTx" presStyleLbl="revTx" presStyleIdx="1" presStyleCnt="3">
        <dgm:presLayoutVars>
          <dgm:chMax val="0"/>
          <dgm:chPref val="0"/>
        </dgm:presLayoutVars>
      </dgm:prSet>
      <dgm:spPr/>
    </dgm:pt>
    <dgm:pt modelId="{3D1D9ADF-8CA8-497A-9B76-811A342199C2}" type="pres">
      <dgm:prSet presAssocID="{7FA48B04-320A-4686-A3FC-6152E115523D}" presName="sibTrans" presStyleCnt="0"/>
      <dgm:spPr/>
    </dgm:pt>
    <dgm:pt modelId="{36A4168B-5736-45DD-8C4C-C43992D6AC97}" type="pres">
      <dgm:prSet presAssocID="{28E79B2F-6581-44A1-B0CE-0AEBA7A35971}" presName="compNode" presStyleCnt="0"/>
      <dgm:spPr/>
    </dgm:pt>
    <dgm:pt modelId="{D80946DE-61CB-4149-A572-BE5FDDC8C5A8}" type="pres">
      <dgm:prSet presAssocID="{28E79B2F-6581-44A1-B0CE-0AEBA7A35971}" presName="bgRect" presStyleLbl="bgShp" presStyleIdx="2" presStyleCnt="3"/>
      <dgm:spPr/>
    </dgm:pt>
    <dgm:pt modelId="{D579399F-B8B0-4F78-BF74-02DCE6C55BF9}" type="pres">
      <dgm:prSet presAssocID="{28E79B2F-6581-44A1-B0CE-0AEBA7A359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09D684E-C9F0-41E6-B57E-796F8043891B}" type="pres">
      <dgm:prSet presAssocID="{28E79B2F-6581-44A1-B0CE-0AEBA7A35971}" presName="spaceRect" presStyleCnt="0"/>
      <dgm:spPr/>
    </dgm:pt>
    <dgm:pt modelId="{F7C2A57C-9B0C-42D1-B1E6-683E2479A46A}" type="pres">
      <dgm:prSet presAssocID="{28E79B2F-6581-44A1-B0CE-0AEBA7A3597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A6FBA07-5C61-43AE-AD58-EFD92B1E2F93}" type="presOf" srcId="{EC831516-6735-4356-987E-5C07DC992C8D}" destId="{777727F5-6760-4FB5-B92C-5AA90B41BFDC}" srcOrd="0" destOrd="0" presId="urn:microsoft.com/office/officeart/2018/2/layout/IconVerticalSolidList"/>
    <dgm:cxn modelId="{3195B11A-4EB0-4F48-9342-1B216FBB6F37}" type="presOf" srcId="{67455397-5467-44BE-AAC9-7E127EA1AEF4}" destId="{7EA962D3-99D4-4F5F-BD8F-45177F61DD33}" srcOrd="0" destOrd="0" presId="urn:microsoft.com/office/officeart/2018/2/layout/IconVerticalSolidList"/>
    <dgm:cxn modelId="{C1489D2D-A139-4A5E-AC8D-6F8CC2CDE197}" type="presOf" srcId="{C5D88CF4-06B4-4447-B076-19D5C213B73D}" destId="{E0FDB251-6957-4C60-9469-40840F91B516}" srcOrd="0" destOrd="0" presId="urn:microsoft.com/office/officeart/2018/2/layout/IconVerticalSolidList"/>
    <dgm:cxn modelId="{B7AD927A-4439-491A-8C27-D26CB3E4A33C}" srcId="{67455397-5467-44BE-AAC9-7E127EA1AEF4}" destId="{EC831516-6735-4356-987E-5C07DC992C8D}" srcOrd="1" destOrd="0" parTransId="{6F36BC8E-96C7-4395-A073-C40E4C71C2A3}" sibTransId="{7FA48B04-320A-4686-A3FC-6152E115523D}"/>
    <dgm:cxn modelId="{48FA208C-6CD9-4F00-B90A-D84DE459EA14}" type="presOf" srcId="{28E79B2F-6581-44A1-B0CE-0AEBA7A35971}" destId="{F7C2A57C-9B0C-42D1-B1E6-683E2479A46A}" srcOrd="0" destOrd="0" presId="urn:microsoft.com/office/officeart/2018/2/layout/IconVerticalSolidList"/>
    <dgm:cxn modelId="{103FA0DB-7144-4069-828D-8943C7F38D9E}" srcId="{67455397-5467-44BE-AAC9-7E127EA1AEF4}" destId="{28E79B2F-6581-44A1-B0CE-0AEBA7A35971}" srcOrd="2" destOrd="0" parTransId="{F30776F9-0E8A-480B-A66D-95EF7D1A81A1}" sibTransId="{67E59084-83F3-4FA8-8C08-AA7B14B9CF09}"/>
    <dgm:cxn modelId="{DA9627FF-B13F-403B-8449-AA58AD53A2D1}" srcId="{67455397-5467-44BE-AAC9-7E127EA1AEF4}" destId="{C5D88CF4-06B4-4447-B076-19D5C213B73D}" srcOrd="0" destOrd="0" parTransId="{2F5CD063-2985-445D-96DC-C2BE38993EE4}" sibTransId="{9108F74A-AC07-4E2E-8FB9-48FC61FD0270}"/>
    <dgm:cxn modelId="{E7370277-C442-42CB-B46D-E13013E7F2DA}" type="presParOf" srcId="{7EA962D3-99D4-4F5F-BD8F-45177F61DD33}" destId="{977FE833-4675-4499-BA53-E802BAB2ED99}" srcOrd="0" destOrd="0" presId="urn:microsoft.com/office/officeart/2018/2/layout/IconVerticalSolidList"/>
    <dgm:cxn modelId="{A795AEC2-4E5A-42A3-B128-51E9EA9426EF}" type="presParOf" srcId="{977FE833-4675-4499-BA53-E802BAB2ED99}" destId="{45F17494-527A-4EDA-8CC8-70CB18388966}" srcOrd="0" destOrd="0" presId="urn:microsoft.com/office/officeart/2018/2/layout/IconVerticalSolidList"/>
    <dgm:cxn modelId="{B409DDE2-5D29-4A20-99C5-BBFF2C53DF47}" type="presParOf" srcId="{977FE833-4675-4499-BA53-E802BAB2ED99}" destId="{AD7D38D0-829C-41E2-845B-87B4CB15FFC3}" srcOrd="1" destOrd="0" presId="urn:microsoft.com/office/officeart/2018/2/layout/IconVerticalSolidList"/>
    <dgm:cxn modelId="{C00B6B1B-5C10-4ABB-B275-90A60658B2B1}" type="presParOf" srcId="{977FE833-4675-4499-BA53-E802BAB2ED99}" destId="{43A6A60F-9D85-4DA7-B6B5-C90B25DC5026}" srcOrd="2" destOrd="0" presId="urn:microsoft.com/office/officeart/2018/2/layout/IconVerticalSolidList"/>
    <dgm:cxn modelId="{4BF1E77A-C01B-46E7-9A0D-9600093DF366}" type="presParOf" srcId="{977FE833-4675-4499-BA53-E802BAB2ED99}" destId="{E0FDB251-6957-4C60-9469-40840F91B516}" srcOrd="3" destOrd="0" presId="urn:microsoft.com/office/officeart/2018/2/layout/IconVerticalSolidList"/>
    <dgm:cxn modelId="{2786E777-6AD3-4A17-80B7-83C4F3696647}" type="presParOf" srcId="{7EA962D3-99D4-4F5F-BD8F-45177F61DD33}" destId="{0319186A-BFBD-4B86-8BB6-8A059A3D1354}" srcOrd="1" destOrd="0" presId="urn:microsoft.com/office/officeart/2018/2/layout/IconVerticalSolidList"/>
    <dgm:cxn modelId="{7A47B8F4-7ECA-4E36-9345-E9DDB5F77054}" type="presParOf" srcId="{7EA962D3-99D4-4F5F-BD8F-45177F61DD33}" destId="{2C2C1347-9762-4EC5-85A3-EDB4991C3935}" srcOrd="2" destOrd="0" presId="urn:microsoft.com/office/officeart/2018/2/layout/IconVerticalSolidList"/>
    <dgm:cxn modelId="{7C68049A-46B1-4237-A17C-4CC12DB273D8}" type="presParOf" srcId="{2C2C1347-9762-4EC5-85A3-EDB4991C3935}" destId="{6C566E57-9E50-4650-BD4E-5CAC5458F032}" srcOrd="0" destOrd="0" presId="urn:microsoft.com/office/officeart/2018/2/layout/IconVerticalSolidList"/>
    <dgm:cxn modelId="{5464548B-D76C-456A-8615-F7EF8A423B77}" type="presParOf" srcId="{2C2C1347-9762-4EC5-85A3-EDB4991C3935}" destId="{337F4A8E-324E-4783-BBBD-BAA3B6121906}" srcOrd="1" destOrd="0" presId="urn:microsoft.com/office/officeart/2018/2/layout/IconVerticalSolidList"/>
    <dgm:cxn modelId="{A2DDE48E-1B56-4394-A73B-68A372A1D700}" type="presParOf" srcId="{2C2C1347-9762-4EC5-85A3-EDB4991C3935}" destId="{C93A0A96-DC4B-40EC-B9B2-3905F97A506C}" srcOrd="2" destOrd="0" presId="urn:microsoft.com/office/officeart/2018/2/layout/IconVerticalSolidList"/>
    <dgm:cxn modelId="{DAA0026E-754E-4C46-A3BD-63B68EA2400B}" type="presParOf" srcId="{2C2C1347-9762-4EC5-85A3-EDB4991C3935}" destId="{777727F5-6760-4FB5-B92C-5AA90B41BFDC}" srcOrd="3" destOrd="0" presId="urn:microsoft.com/office/officeart/2018/2/layout/IconVerticalSolidList"/>
    <dgm:cxn modelId="{5A23CAA0-4D43-4534-B25E-AB57D491AEE6}" type="presParOf" srcId="{7EA962D3-99D4-4F5F-BD8F-45177F61DD33}" destId="{3D1D9ADF-8CA8-497A-9B76-811A342199C2}" srcOrd="3" destOrd="0" presId="urn:microsoft.com/office/officeart/2018/2/layout/IconVerticalSolidList"/>
    <dgm:cxn modelId="{70BC485E-334A-4795-9158-7BBC903C2DD0}" type="presParOf" srcId="{7EA962D3-99D4-4F5F-BD8F-45177F61DD33}" destId="{36A4168B-5736-45DD-8C4C-C43992D6AC97}" srcOrd="4" destOrd="0" presId="urn:microsoft.com/office/officeart/2018/2/layout/IconVerticalSolidList"/>
    <dgm:cxn modelId="{03C01848-3236-49F0-8C49-9E9E4EF2D23B}" type="presParOf" srcId="{36A4168B-5736-45DD-8C4C-C43992D6AC97}" destId="{D80946DE-61CB-4149-A572-BE5FDDC8C5A8}" srcOrd="0" destOrd="0" presId="urn:microsoft.com/office/officeart/2018/2/layout/IconVerticalSolidList"/>
    <dgm:cxn modelId="{085ECBBA-6C74-45CE-B991-0D989D775A9C}" type="presParOf" srcId="{36A4168B-5736-45DD-8C4C-C43992D6AC97}" destId="{D579399F-B8B0-4F78-BF74-02DCE6C55BF9}" srcOrd="1" destOrd="0" presId="urn:microsoft.com/office/officeart/2018/2/layout/IconVerticalSolidList"/>
    <dgm:cxn modelId="{D4816BE5-9C96-4A50-84AF-1019AA5A5FA2}" type="presParOf" srcId="{36A4168B-5736-45DD-8C4C-C43992D6AC97}" destId="{409D684E-C9F0-41E6-B57E-796F8043891B}" srcOrd="2" destOrd="0" presId="urn:microsoft.com/office/officeart/2018/2/layout/IconVerticalSolidList"/>
    <dgm:cxn modelId="{63F67CDB-5CCE-4946-B13C-ECA518C27D60}" type="presParOf" srcId="{36A4168B-5736-45DD-8C4C-C43992D6AC97}" destId="{F7C2A57C-9B0C-42D1-B1E6-683E2479A4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713DD1-C646-42C8-AAC3-11E3025EF17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23C0F0-34D8-45AD-8825-13412B6B9F8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Establish a Baseline Value</a:t>
          </a:r>
          <a:endParaRPr lang="en-US"/>
        </a:p>
      </dgm:t>
    </dgm:pt>
    <dgm:pt modelId="{8EEF06E0-63FA-4A93-88F4-8D50EAF39590}" type="parTrans" cxnId="{E346FB08-9915-4E53-82B1-47EDA203107C}">
      <dgm:prSet/>
      <dgm:spPr/>
      <dgm:t>
        <a:bodyPr/>
        <a:lstStyle/>
        <a:p>
          <a:endParaRPr lang="en-US"/>
        </a:p>
      </dgm:t>
    </dgm:pt>
    <dgm:pt modelId="{EB80E7DB-9DFE-4956-82CE-77A5DF632CC8}" type="sibTrans" cxnId="{E346FB08-9915-4E53-82B1-47EDA20310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2E664B-60F2-4BC1-9AB6-45E0AAA3783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Analyze Redemption Ratios</a:t>
          </a:r>
          <a:endParaRPr lang="en-US"/>
        </a:p>
      </dgm:t>
    </dgm:pt>
    <dgm:pt modelId="{E6EF0BE5-2BA6-4CD5-AC26-6854D4A7CFB5}" type="parTrans" cxnId="{D5B4F888-8F04-43E6-A3A2-847EA6EC5F10}">
      <dgm:prSet/>
      <dgm:spPr/>
      <dgm:t>
        <a:bodyPr/>
        <a:lstStyle/>
        <a:p>
          <a:endParaRPr lang="en-US"/>
        </a:p>
      </dgm:t>
    </dgm:pt>
    <dgm:pt modelId="{F64A6A53-1735-475E-9536-D5CBBDBAC424}" type="sibTrans" cxnId="{D5B4F888-8F04-43E6-A3A2-847EA6EC5F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D3F591-79CF-4C80-B188-48A7542A3E4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Adjust Exchange Ratio</a:t>
          </a:r>
          <a:endParaRPr lang="en-US"/>
        </a:p>
      </dgm:t>
    </dgm:pt>
    <dgm:pt modelId="{5506148B-48B5-4D9C-8AC0-29B66CF5BA51}" type="parTrans" cxnId="{AF2C3B73-D02E-46D7-97A5-037B69377E6F}">
      <dgm:prSet/>
      <dgm:spPr/>
      <dgm:t>
        <a:bodyPr/>
        <a:lstStyle/>
        <a:p>
          <a:endParaRPr lang="en-US"/>
        </a:p>
      </dgm:t>
    </dgm:pt>
    <dgm:pt modelId="{2917217E-3AB5-4621-BD11-446374541D99}" type="sibTrans" cxnId="{AF2C3B73-D02E-46D7-97A5-037B69377E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733A18-C412-4F14-9ECF-3EE93AA0B85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Regular Evaluation and Adjustment</a:t>
          </a:r>
          <a:endParaRPr lang="en-US"/>
        </a:p>
      </dgm:t>
    </dgm:pt>
    <dgm:pt modelId="{BAD233BB-01C8-4B73-8763-DEE54DF3B8AF}" type="parTrans" cxnId="{AA9701A7-493C-46B4-AFBF-47EB412A80A1}">
      <dgm:prSet/>
      <dgm:spPr/>
      <dgm:t>
        <a:bodyPr/>
        <a:lstStyle/>
        <a:p>
          <a:endParaRPr lang="en-US"/>
        </a:p>
      </dgm:t>
    </dgm:pt>
    <dgm:pt modelId="{A52FF63F-3FAD-43AC-A6D7-1F2657607D13}" type="sibTrans" cxnId="{AA9701A7-493C-46B4-AFBF-47EB412A80A1}">
      <dgm:prSet/>
      <dgm:spPr/>
      <dgm:t>
        <a:bodyPr/>
        <a:lstStyle/>
        <a:p>
          <a:endParaRPr lang="en-US"/>
        </a:p>
      </dgm:t>
    </dgm:pt>
    <dgm:pt modelId="{B12470C8-B31D-44E6-8779-76FB4528E616}" type="pres">
      <dgm:prSet presAssocID="{13713DD1-C646-42C8-AAC3-11E3025EF176}" presName="root" presStyleCnt="0">
        <dgm:presLayoutVars>
          <dgm:dir/>
          <dgm:resizeHandles val="exact"/>
        </dgm:presLayoutVars>
      </dgm:prSet>
      <dgm:spPr/>
    </dgm:pt>
    <dgm:pt modelId="{EDFCBE41-02D6-463C-A830-4FFF42FA6F48}" type="pres">
      <dgm:prSet presAssocID="{13713DD1-C646-42C8-AAC3-11E3025EF176}" presName="container" presStyleCnt="0">
        <dgm:presLayoutVars>
          <dgm:dir/>
          <dgm:resizeHandles val="exact"/>
        </dgm:presLayoutVars>
      </dgm:prSet>
      <dgm:spPr/>
    </dgm:pt>
    <dgm:pt modelId="{7791C721-05FC-45AB-8158-333D81FC8F93}" type="pres">
      <dgm:prSet presAssocID="{EC23C0F0-34D8-45AD-8825-13412B6B9F8C}" presName="compNode" presStyleCnt="0"/>
      <dgm:spPr/>
    </dgm:pt>
    <dgm:pt modelId="{0405A661-9ED6-47A2-9478-16CA49CE46E9}" type="pres">
      <dgm:prSet presAssocID="{EC23C0F0-34D8-45AD-8825-13412B6B9F8C}" presName="iconBgRect" presStyleLbl="bgShp" presStyleIdx="0" presStyleCnt="4"/>
      <dgm:spPr/>
    </dgm:pt>
    <dgm:pt modelId="{30454EB4-61FA-4C23-9D35-C4A0B86B993F}" type="pres">
      <dgm:prSet presAssocID="{EC23C0F0-34D8-45AD-8825-13412B6B9F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9EAD306-C747-4F29-B698-BE3B5C866792}" type="pres">
      <dgm:prSet presAssocID="{EC23C0F0-34D8-45AD-8825-13412B6B9F8C}" presName="spaceRect" presStyleCnt="0"/>
      <dgm:spPr/>
    </dgm:pt>
    <dgm:pt modelId="{FAAFBACC-5F36-4F2C-8BB5-9AE547818BF3}" type="pres">
      <dgm:prSet presAssocID="{EC23C0F0-34D8-45AD-8825-13412B6B9F8C}" presName="textRect" presStyleLbl="revTx" presStyleIdx="0" presStyleCnt="4">
        <dgm:presLayoutVars>
          <dgm:chMax val="1"/>
          <dgm:chPref val="1"/>
        </dgm:presLayoutVars>
      </dgm:prSet>
      <dgm:spPr/>
    </dgm:pt>
    <dgm:pt modelId="{D9D87505-D0F9-4B55-A20F-1AB78E480279}" type="pres">
      <dgm:prSet presAssocID="{EB80E7DB-9DFE-4956-82CE-77A5DF632CC8}" presName="sibTrans" presStyleLbl="sibTrans2D1" presStyleIdx="0" presStyleCnt="0"/>
      <dgm:spPr/>
    </dgm:pt>
    <dgm:pt modelId="{A838FE07-FF36-4162-A7C7-2CBA8D675F16}" type="pres">
      <dgm:prSet presAssocID="{E32E664B-60F2-4BC1-9AB6-45E0AAA3783F}" presName="compNode" presStyleCnt="0"/>
      <dgm:spPr/>
    </dgm:pt>
    <dgm:pt modelId="{8DDC6584-FF0A-40AA-AE45-1457BEAEF9FD}" type="pres">
      <dgm:prSet presAssocID="{E32E664B-60F2-4BC1-9AB6-45E0AAA3783F}" presName="iconBgRect" presStyleLbl="bgShp" presStyleIdx="1" presStyleCnt="4"/>
      <dgm:spPr/>
    </dgm:pt>
    <dgm:pt modelId="{D3005E92-7AF8-4739-A98C-35CDD8594934}" type="pres">
      <dgm:prSet presAssocID="{E32E664B-60F2-4BC1-9AB6-45E0AAA3783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91950E7-A479-4BA1-B149-859D29CC97D4}" type="pres">
      <dgm:prSet presAssocID="{E32E664B-60F2-4BC1-9AB6-45E0AAA3783F}" presName="spaceRect" presStyleCnt="0"/>
      <dgm:spPr/>
    </dgm:pt>
    <dgm:pt modelId="{CF473CDD-33F1-4D74-A6DF-CE560747CBFF}" type="pres">
      <dgm:prSet presAssocID="{E32E664B-60F2-4BC1-9AB6-45E0AAA3783F}" presName="textRect" presStyleLbl="revTx" presStyleIdx="1" presStyleCnt="4">
        <dgm:presLayoutVars>
          <dgm:chMax val="1"/>
          <dgm:chPref val="1"/>
        </dgm:presLayoutVars>
      </dgm:prSet>
      <dgm:spPr/>
    </dgm:pt>
    <dgm:pt modelId="{5FF4C4D1-83F8-4FA6-95B1-744A0A2BC916}" type="pres">
      <dgm:prSet presAssocID="{F64A6A53-1735-475E-9536-D5CBBDBAC424}" presName="sibTrans" presStyleLbl="sibTrans2D1" presStyleIdx="0" presStyleCnt="0"/>
      <dgm:spPr/>
    </dgm:pt>
    <dgm:pt modelId="{13878584-A03E-4718-9983-6113E9489F43}" type="pres">
      <dgm:prSet presAssocID="{5AD3F591-79CF-4C80-B188-48A7542A3E42}" presName="compNode" presStyleCnt="0"/>
      <dgm:spPr/>
    </dgm:pt>
    <dgm:pt modelId="{5CD6AEB6-8B43-4869-900C-B4EFB5D479EF}" type="pres">
      <dgm:prSet presAssocID="{5AD3F591-79CF-4C80-B188-48A7542A3E42}" presName="iconBgRect" presStyleLbl="bgShp" presStyleIdx="2" presStyleCnt="4"/>
      <dgm:spPr/>
    </dgm:pt>
    <dgm:pt modelId="{7D5DBB56-EF11-42B8-9532-E94CFB9B9832}" type="pres">
      <dgm:prSet presAssocID="{5AD3F591-79CF-4C80-B188-48A7542A3E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67C2426-CABB-4B24-B716-8E4B6037CDCF}" type="pres">
      <dgm:prSet presAssocID="{5AD3F591-79CF-4C80-B188-48A7542A3E42}" presName="spaceRect" presStyleCnt="0"/>
      <dgm:spPr/>
    </dgm:pt>
    <dgm:pt modelId="{58DA4805-C382-40B5-8A1E-D17AF7C020BE}" type="pres">
      <dgm:prSet presAssocID="{5AD3F591-79CF-4C80-B188-48A7542A3E42}" presName="textRect" presStyleLbl="revTx" presStyleIdx="2" presStyleCnt="4">
        <dgm:presLayoutVars>
          <dgm:chMax val="1"/>
          <dgm:chPref val="1"/>
        </dgm:presLayoutVars>
      </dgm:prSet>
      <dgm:spPr/>
    </dgm:pt>
    <dgm:pt modelId="{7AA7AE43-BD76-42C3-89E5-5AD02A325C99}" type="pres">
      <dgm:prSet presAssocID="{2917217E-3AB5-4621-BD11-446374541D99}" presName="sibTrans" presStyleLbl="sibTrans2D1" presStyleIdx="0" presStyleCnt="0"/>
      <dgm:spPr/>
    </dgm:pt>
    <dgm:pt modelId="{E88CFF0E-D6B6-4552-BC92-A87A65DBB04C}" type="pres">
      <dgm:prSet presAssocID="{30733A18-C412-4F14-9ECF-3EE93AA0B851}" presName="compNode" presStyleCnt="0"/>
      <dgm:spPr/>
    </dgm:pt>
    <dgm:pt modelId="{D34A3485-CCFB-400B-96BB-3920C935809D}" type="pres">
      <dgm:prSet presAssocID="{30733A18-C412-4F14-9ECF-3EE93AA0B851}" presName="iconBgRect" presStyleLbl="bgShp" presStyleIdx="3" presStyleCnt="4"/>
      <dgm:spPr/>
    </dgm:pt>
    <dgm:pt modelId="{CD6975C4-0639-46B1-8CF1-FBF7BED97E49}" type="pres">
      <dgm:prSet presAssocID="{30733A18-C412-4F14-9ECF-3EE93AA0B85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7A8AA8-5718-4A26-8492-D0BC136EC500}" type="pres">
      <dgm:prSet presAssocID="{30733A18-C412-4F14-9ECF-3EE93AA0B851}" presName="spaceRect" presStyleCnt="0"/>
      <dgm:spPr/>
    </dgm:pt>
    <dgm:pt modelId="{A4808EC7-C1EE-47B8-8546-CC26401528C1}" type="pres">
      <dgm:prSet presAssocID="{30733A18-C412-4F14-9ECF-3EE93AA0B85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346FB08-9915-4E53-82B1-47EDA203107C}" srcId="{13713DD1-C646-42C8-AAC3-11E3025EF176}" destId="{EC23C0F0-34D8-45AD-8825-13412B6B9F8C}" srcOrd="0" destOrd="0" parTransId="{8EEF06E0-63FA-4A93-88F4-8D50EAF39590}" sibTransId="{EB80E7DB-9DFE-4956-82CE-77A5DF632CC8}"/>
    <dgm:cxn modelId="{F1F40409-AE4E-4813-8062-93A1EE2C1641}" type="presOf" srcId="{30733A18-C412-4F14-9ECF-3EE93AA0B851}" destId="{A4808EC7-C1EE-47B8-8546-CC26401528C1}" srcOrd="0" destOrd="0" presId="urn:microsoft.com/office/officeart/2018/2/layout/IconCircleList"/>
    <dgm:cxn modelId="{3FB67A23-99FB-4B21-8B37-9D6FED672B5C}" type="presOf" srcId="{EC23C0F0-34D8-45AD-8825-13412B6B9F8C}" destId="{FAAFBACC-5F36-4F2C-8BB5-9AE547818BF3}" srcOrd="0" destOrd="0" presId="urn:microsoft.com/office/officeart/2018/2/layout/IconCircleList"/>
    <dgm:cxn modelId="{14C49E6E-BE3A-486C-AA02-7DCC80DF4A56}" type="presOf" srcId="{5AD3F591-79CF-4C80-B188-48A7542A3E42}" destId="{58DA4805-C382-40B5-8A1E-D17AF7C020BE}" srcOrd="0" destOrd="0" presId="urn:microsoft.com/office/officeart/2018/2/layout/IconCircleList"/>
    <dgm:cxn modelId="{AF2C3B73-D02E-46D7-97A5-037B69377E6F}" srcId="{13713DD1-C646-42C8-AAC3-11E3025EF176}" destId="{5AD3F591-79CF-4C80-B188-48A7542A3E42}" srcOrd="2" destOrd="0" parTransId="{5506148B-48B5-4D9C-8AC0-29B66CF5BA51}" sibTransId="{2917217E-3AB5-4621-BD11-446374541D99}"/>
    <dgm:cxn modelId="{D5B4F888-8F04-43E6-A3A2-847EA6EC5F10}" srcId="{13713DD1-C646-42C8-AAC3-11E3025EF176}" destId="{E32E664B-60F2-4BC1-9AB6-45E0AAA3783F}" srcOrd="1" destOrd="0" parTransId="{E6EF0BE5-2BA6-4CD5-AC26-6854D4A7CFB5}" sibTransId="{F64A6A53-1735-475E-9536-D5CBBDBAC424}"/>
    <dgm:cxn modelId="{49544D91-D8C2-4F1D-AF2E-CB731183DD79}" type="presOf" srcId="{2917217E-3AB5-4621-BD11-446374541D99}" destId="{7AA7AE43-BD76-42C3-89E5-5AD02A325C99}" srcOrd="0" destOrd="0" presId="urn:microsoft.com/office/officeart/2018/2/layout/IconCircleList"/>
    <dgm:cxn modelId="{2143B39A-E0CC-4C36-B36A-A53E5F74B56E}" type="presOf" srcId="{E32E664B-60F2-4BC1-9AB6-45E0AAA3783F}" destId="{CF473CDD-33F1-4D74-A6DF-CE560747CBFF}" srcOrd="0" destOrd="0" presId="urn:microsoft.com/office/officeart/2018/2/layout/IconCircleList"/>
    <dgm:cxn modelId="{DAC12C9E-8A50-455C-8C5B-7CC3803B6EF6}" type="presOf" srcId="{F64A6A53-1735-475E-9536-D5CBBDBAC424}" destId="{5FF4C4D1-83F8-4FA6-95B1-744A0A2BC916}" srcOrd="0" destOrd="0" presId="urn:microsoft.com/office/officeart/2018/2/layout/IconCircleList"/>
    <dgm:cxn modelId="{AA9701A7-493C-46B4-AFBF-47EB412A80A1}" srcId="{13713DD1-C646-42C8-AAC3-11E3025EF176}" destId="{30733A18-C412-4F14-9ECF-3EE93AA0B851}" srcOrd="3" destOrd="0" parTransId="{BAD233BB-01C8-4B73-8763-DEE54DF3B8AF}" sibTransId="{A52FF63F-3FAD-43AC-A6D7-1F2657607D13}"/>
    <dgm:cxn modelId="{68EE40AD-B78E-4CF0-8876-D2C20DD183C7}" type="presOf" srcId="{EB80E7DB-9DFE-4956-82CE-77A5DF632CC8}" destId="{D9D87505-D0F9-4B55-A20F-1AB78E480279}" srcOrd="0" destOrd="0" presId="urn:microsoft.com/office/officeart/2018/2/layout/IconCircleList"/>
    <dgm:cxn modelId="{6BF0ACB3-DD7F-4E9E-A822-BDD8AB9B00E7}" type="presOf" srcId="{13713DD1-C646-42C8-AAC3-11E3025EF176}" destId="{B12470C8-B31D-44E6-8779-76FB4528E616}" srcOrd="0" destOrd="0" presId="urn:microsoft.com/office/officeart/2018/2/layout/IconCircleList"/>
    <dgm:cxn modelId="{6F0E3253-0F25-46A5-A608-435F1E84D98E}" type="presParOf" srcId="{B12470C8-B31D-44E6-8779-76FB4528E616}" destId="{EDFCBE41-02D6-463C-A830-4FFF42FA6F48}" srcOrd="0" destOrd="0" presId="urn:microsoft.com/office/officeart/2018/2/layout/IconCircleList"/>
    <dgm:cxn modelId="{D9E8A19F-1FC2-457B-ADE9-3AD72D3FB99B}" type="presParOf" srcId="{EDFCBE41-02D6-463C-A830-4FFF42FA6F48}" destId="{7791C721-05FC-45AB-8158-333D81FC8F93}" srcOrd="0" destOrd="0" presId="urn:microsoft.com/office/officeart/2018/2/layout/IconCircleList"/>
    <dgm:cxn modelId="{9F5AEA31-4214-4CE6-8D85-74087C3B5897}" type="presParOf" srcId="{7791C721-05FC-45AB-8158-333D81FC8F93}" destId="{0405A661-9ED6-47A2-9478-16CA49CE46E9}" srcOrd="0" destOrd="0" presId="urn:microsoft.com/office/officeart/2018/2/layout/IconCircleList"/>
    <dgm:cxn modelId="{B95C7E1D-2C3C-4503-81EA-DECA674DA099}" type="presParOf" srcId="{7791C721-05FC-45AB-8158-333D81FC8F93}" destId="{30454EB4-61FA-4C23-9D35-C4A0B86B993F}" srcOrd="1" destOrd="0" presId="urn:microsoft.com/office/officeart/2018/2/layout/IconCircleList"/>
    <dgm:cxn modelId="{D5705EE5-7690-4A21-829A-B17B9358B2AF}" type="presParOf" srcId="{7791C721-05FC-45AB-8158-333D81FC8F93}" destId="{09EAD306-C747-4F29-B698-BE3B5C866792}" srcOrd="2" destOrd="0" presId="urn:microsoft.com/office/officeart/2018/2/layout/IconCircleList"/>
    <dgm:cxn modelId="{AD0DBBD2-B53D-4585-AECB-34801EF70A75}" type="presParOf" srcId="{7791C721-05FC-45AB-8158-333D81FC8F93}" destId="{FAAFBACC-5F36-4F2C-8BB5-9AE547818BF3}" srcOrd="3" destOrd="0" presId="urn:microsoft.com/office/officeart/2018/2/layout/IconCircleList"/>
    <dgm:cxn modelId="{7F6C58BF-B876-4473-BA27-F652E71B1B61}" type="presParOf" srcId="{EDFCBE41-02D6-463C-A830-4FFF42FA6F48}" destId="{D9D87505-D0F9-4B55-A20F-1AB78E480279}" srcOrd="1" destOrd="0" presId="urn:microsoft.com/office/officeart/2018/2/layout/IconCircleList"/>
    <dgm:cxn modelId="{8887C35D-D7FE-4409-9D46-722E2A7900C1}" type="presParOf" srcId="{EDFCBE41-02D6-463C-A830-4FFF42FA6F48}" destId="{A838FE07-FF36-4162-A7C7-2CBA8D675F16}" srcOrd="2" destOrd="0" presId="urn:microsoft.com/office/officeart/2018/2/layout/IconCircleList"/>
    <dgm:cxn modelId="{F1777345-82FD-49D8-8BF7-2959FDCC6D08}" type="presParOf" srcId="{A838FE07-FF36-4162-A7C7-2CBA8D675F16}" destId="{8DDC6584-FF0A-40AA-AE45-1457BEAEF9FD}" srcOrd="0" destOrd="0" presId="urn:microsoft.com/office/officeart/2018/2/layout/IconCircleList"/>
    <dgm:cxn modelId="{13531C9B-AF67-4EAC-922D-ECF76A843611}" type="presParOf" srcId="{A838FE07-FF36-4162-A7C7-2CBA8D675F16}" destId="{D3005E92-7AF8-4739-A98C-35CDD8594934}" srcOrd="1" destOrd="0" presId="urn:microsoft.com/office/officeart/2018/2/layout/IconCircleList"/>
    <dgm:cxn modelId="{3D7B9414-3982-428A-965F-9A4441639861}" type="presParOf" srcId="{A838FE07-FF36-4162-A7C7-2CBA8D675F16}" destId="{C91950E7-A479-4BA1-B149-859D29CC97D4}" srcOrd="2" destOrd="0" presId="urn:microsoft.com/office/officeart/2018/2/layout/IconCircleList"/>
    <dgm:cxn modelId="{33349C5D-E399-455B-8DDF-10D3A0B74FFC}" type="presParOf" srcId="{A838FE07-FF36-4162-A7C7-2CBA8D675F16}" destId="{CF473CDD-33F1-4D74-A6DF-CE560747CBFF}" srcOrd="3" destOrd="0" presId="urn:microsoft.com/office/officeart/2018/2/layout/IconCircleList"/>
    <dgm:cxn modelId="{FA298BA0-12C8-4F4B-A7D1-BA3C1AED318C}" type="presParOf" srcId="{EDFCBE41-02D6-463C-A830-4FFF42FA6F48}" destId="{5FF4C4D1-83F8-4FA6-95B1-744A0A2BC916}" srcOrd="3" destOrd="0" presId="urn:microsoft.com/office/officeart/2018/2/layout/IconCircleList"/>
    <dgm:cxn modelId="{20762029-0610-458C-96CE-5F9298DFA7D5}" type="presParOf" srcId="{EDFCBE41-02D6-463C-A830-4FFF42FA6F48}" destId="{13878584-A03E-4718-9983-6113E9489F43}" srcOrd="4" destOrd="0" presId="urn:microsoft.com/office/officeart/2018/2/layout/IconCircleList"/>
    <dgm:cxn modelId="{3020A723-A2CE-47A6-89F3-E19395D82C00}" type="presParOf" srcId="{13878584-A03E-4718-9983-6113E9489F43}" destId="{5CD6AEB6-8B43-4869-900C-B4EFB5D479EF}" srcOrd="0" destOrd="0" presId="urn:microsoft.com/office/officeart/2018/2/layout/IconCircleList"/>
    <dgm:cxn modelId="{F27243D4-DE35-4D1A-868A-C0E34E7DE2B1}" type="presParOf" srcId="{13878584-A03E-4718-9983-6113E9489F43}" destId="{7D5DBB56-EF11-42B8-9532-E94CFB9B9832}" srcOrd="1" destOrd="0" presId="urn:microsoft.com/office/officeart/2018/2/layout/IconCircleList"/>
    <dgm:cxn modelId="{5B2943AE-EE29-4765-BA23-1EFB4D012B94}" type="presParOf" srcId="{13878584-A03E-4718-9983-6113E9489F43}" destId="{267C2426-CABB-4B24-B716-8E4B6037CDCF}" srcOrd="2" destOrd="0" presId="urn:microsoft.com/office/officeart/2018/2/layout/IconCircleList"/>
    <dgm:cxn modelId="{B1F2B45D-5B4B-4B67-9B04-A4E83455E5C8}" type="presParOf" srcId="{13878584-A03E-4718-9983-6113E9489F43}" destId="{58DA4805-C382-40B5-8A1E-D17AF7C020BE}" srcOrd="3" destOrd="0" presId="urn:microsoft.com/office/officeart/2018/2/layout/IconCircleList"/>
    <dgm:cxn modelId="{C2518E44-0B47-4970-B67F-18BCAF3C1DD1}" type="presParOf" srcId="{EDFCBE41-02D6-463C-A830-4FFF42FA6F48}" destId="{7AA7AE43-BD76-42C3-89E5-5AD02A325C99}" srcOrd="5" destOrd="0" presId="urn:microsoft.com/office/officeart/2018/2/layout/IconCircleList"/>
    <dgm:cxn modelId="{8719E070-3ACC-4C41-9841-0C986C536DD4}" type="presParOf" srcId="{EDFCBE41-02D6-463C-A830-4FFF42FA6F48}" destId="{E88CFF0E-D6B6-4552-BC92-A87A65DBB04C}" srcOrd="6" destOrd="0" presId="urn:microsoft.com/office/officeart/2018/2/layout/IconCircleList"/>
    <dgm:cxn modelId="{1015E678-0DF8-431E-B25D-F36F369FC27D}" type="presParOf" srcId="{E88CFF0E-D6B6-4552-BC92-A87A65DBB04C}" destId="{D34A3485-CCFB-400B-96BB-3920C935809D}" srcOrd="0" destOrd="0" presId="urn:microsoft.com/office/officeart/2018/2/layout/IconCircleList"/>
    <dgm:cxn modelId="{CC8987CF-4707-4B26-AD6A-720DED97EF87}" type="presParOf" srcId="{E88CFF0E-D6B6-4552-BC92-A87A65DBB04C}" destId="{CD6975C4-0639-46B1-8CF1-FBF7BED97E49}" srcOrd="1" destOrd="0" presId="urn:microsoft.com/office/officeart/2018/2/layout/IconCircleList"/>
    <dgm:cxn modelId="{A5C1ADC9-1115-40C4-9E45-0E6C6A0EE9B1}" type="presParOf" srcId="{E88CFF0E-D6B6-4552-BC92-A87A65DBB04C}" destId="{307A8AA8-5718-4A26-8492-D0BC136EC500}" srcOrd="2" destOrd="0" presId="urn:microsoft.com/office/officeart/2018/2/layout/IconCircleList"/>
    <dgm:cxn modelId="{6CEE5B63-E05D-4785-A30B-ABC97E82E35E}" type="presParOf" srcId="{E88CFF0E-D6B6-4552-BC92-A87A65DBB04C}" destId="{A4808EC7-C1EE-47B8-8546-CC26401528C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A2093E-D58B-407B-9EFA-CD1C821F57F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D14EFFF-BA34-4DAC-A3E3-1E883AD0AF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Transaction Fees</a:t>
          </a:r>
          <a:endParaRPr lang="en-US"/>
        </a:p>
      </dgm:t>
    </dgm:pt>
    <dgm:pt modelId="{DF16844D-1750-40C8-BB4C-6563A99D10A5}" type="parTrans" cxnId="{098CF2D0-D90F-4C9F-A02D-32883196194C}">
      <dgm:prSet/>
      <dgm:spPr/>
      <dgm:t>
        <a:bodyPr/>
        <a:lstStyle/>
        <a:p>
          <a:endParaRPr lang="en-US"/>
        </a:p>
      </dgm:t>
    </dgm:pt>
    <dgm:pt modelId="{A2AA1EE4-63FC-4557-9188-8325587D6AF2}" type="sibTrans" cxnId="{098CF2D0-D90F-4C9F-A02D-32883196194C}">
      <dgm:prSet/>
      <dgm:spPr/>
      <dgm:t>
        <a:bodyPr/>
        <a:lstStyle/>
        <a:p>
          <a:endParaRPr lang="en-US"/>
        </a:p>
      </dgm:t>
    </dgm:pt>
    <dgm:pt modelId="{A4C0015F-B0EF-4B3B-802F-B67828F49B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Premium Services</a:t>
          </a:r>
          <a:endParaRPr lang="en-US"/>
        </a:p>
      </dgm:t>
    </dgm:pt>
    <dgm:pt modelId="{2A9FDF01-3F4D-4D4D-A5C5-F78FD5626CEE}" type="parTrans" cxnId="{2D3B7B93-0AC4-4F66-A02A-DC14F563F289}">
      <dgm:prSet/>
      <dgm:spPr/>
      <dgm:t>
        <a:bodyPr/>
        <a:lstStyle/>
        <a:p>
          <a:endParaRPr lang="en-US"/>
        </a:p>
      </dgm:t>
    </dgm:pt>
    <dgm:pt modelId="{1526CE1F-F01E-4C08-989F-A3C2D7970A46}" type="sibTrans" cxnId="{2D3B7B93-0AC4-4F66-A02A-DC14F563F289}">
      <dgm:prSet/>
      <dgm:spPr/>
      <dgm:t>
        <a:bodyPr/>
        <a:lstStyle/>
        <a:p>
          <a:endParaRPr lang="en-US"/>
        </a:p>
      </dgm:t>
    </dgm:pt>
    <dgm:pt modelId="{8C4C6AC1-5A9E-4713-8649-2C880BF6CA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Governance Token Sales</a:t>
          </a:r>
          <a:endParaRPr lang="en-US"/>
        </a:p>
      </dgm:t>
    </dgm:pt>
    <dgm:pt modelId="{E4D0FF61-48D6-477E-9F13-4AC08FBEB038}" type="parTrans" cxnId="{7B51A0CD-869D-42D9-863F-3DF702A9478F}">
      <dgm:prSet/>
      <dgm:spPr/>
      <dgm:t>
        <a:bodyPr/>
        <a:lstStyle/>
        <a:p>
          <a:endParaRPr lang="en-US"/>
        </a:p>
      </dgm:t>
    </dgm:pt>
    <dgm:pt modelId="{D7FD667C-DCBA-4223-A52C-7F489ED242B6}" type="sibTrans" cxnId="{7B51A0CD-869D-42D9-863F-3DF702A9478F}">
      <dgm:prSet/>
      <dgm:spPr/>
      <dgm:t>
        <a:bodyPr/>
        <a:lstStyle/>
        <a:p>
          <a:endParaRPr lang="en-US"/>
        </a:p>
      </dgm:t>
    </dgm:pt>
    <dgm:pt modelId="{119CA551-4A25-4819-8398-1846BF0D2EF4}" type="pres">
      <dgm:prSet presAssocID="{4EA2093E-D58B-407B-9EFA-CD1C821F57FE}" presName="root" presStyleCnt="0">
        <dgm:presLayoutVars>
          <dgm:dir/>
          <dgm:resizeHandles val="exact"/>
        </dgm:presLayoutVars>
      </dgm:prSet>
      <dgm:spPr/>
    </dgm:pt>
    <dgm:pt modelId="{FCB8692D-597D-4F8C-AE00-639A7A065BCA}" type="pres">
      <dgm:prSet presAssocID="{BD14EFFF-BA34-4DAC-A3E3-1E883AD0AF28}" presName="compNode" presStyleCnt="0"/>
      <dgm:spPr/>
    </dgm:pt>
    <dgm:pt modelId="{11933C48-47F0-43CB-94CC-E24F66BB9339}" type="pres">
      <dgm:prSet presAssocID="{BD14EFFF-BA34-4DAC-A3E3-1E883AD0AF28}" presName="iconBgRect" presStyleLbl="bgShp" presStyleIdx="0" presStyleCnt="3"/>
      <dgm:spPr/>
    </dgm:pt>
    <dgm:pt modelId="{2276DE86-6273-417A-894D-34D3FB7BFB56}" type="pres">
      <dgm:prSet presAssocID="{BD14EFFF-BA34-4DAC-A3E3-1E883AD0AF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6D98A08-330D-43B7-9B73-25D6F5D9F9DA}" type="pres">
      <dgm:prSet presAssocID="{BD14EFFF-BA34-4DAC-A3E3-1E883AD0AF28}" presName="spaceRect" presStyleCnt="0"/>
      <dgm:spPr/>
    </dgm:pt>
    <dgm:pt modelId="{8D6B5F6D-DF96-4D29-8FB6-95F59924BE2B}" type="pres">
      <dgm:prSet presAssocID="{BD14EFFF-BA34-4DAC-A3E3-1E883AD0AF28}" presName="textRect" presStyleLbl="revTx" presStyleIdx="0" presStyleCnt="3">
        <dgm:presLayoutVars>
          <dgm:chMax val="1"/>
          <dgm:chPref val="1"/>
        </dgm:presLayoutVars>
      </dgm:prSet>
      <dgm:spPr/>
    </dgm:pt>
    <dgm:pt modelId="{F24EA361-98C0-44E8-A041-50ECEB28ED43}" type="pres">
      <dgm:prSet presAssocID="{A2AA1EE4-63FC-4557-9188-8325587D6AF2}" presName="sibTrans" presStyleCnt="0"/>
      <dgm:spPr/>
    </dgm:pt>
    <dgm:pt modelId="{BB3C6AB4-71A5-4DD5-AA1B-A96FEABCB94C}" type="pres">
      <dgm:prSet presAssocID="{A4C0015F-B0EF-4B3B-802F-B67828F49B03}" presName="compNode" presStyleCnt="0"/>
      <dgm:spPr/>
    </dgm:pt>
    <dgm:pt modelId="{F68E2163-3382-48AF-8739-6D7A032CBA44}" type="pres">
      <dgm:prSet presAssocID="{A4C0015F-B0EF-4B3B-802F-B67828F49B03}" presName="iconBgRect" presStyleLbl="bgShp" presStyleIdx="1" presStyleCnt="3"/>
      <dgm:spPr/>
    </dgm:pt>
    <dgm:pt modelId="{CBD6A117-51EF-49B3-82CC-0C0548F52ABA}" type="pres">
      <dgm:prSet presAssocID="{A4C0015F-B0EF-4B3B-802F-B67828F49B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 with solid fill"/>
        </a:ext>
      </dgm:extLst>
    </dgm:pt>
    <dgm:pt modelId="{990A42CC-D706-47D8-B6C3-3464570E2C8E}" type="pres">
      <dgm:prSet presAssocID="{A4C0015F-B0EF-4B3B-802F-B67828F49B03}" presName="spaceRect" presStyleCnt="0"/>
      <dgm:spPr/>
    </dgm:pt>
    <dgm:pt modelId="{0330F9D3-933C-47FD-A76B-0C2C8A92CF85}" type="pres">
      <dgm:prSet presAssocID="{A4C0015F-B0EF-4B3B-802F-B67828F49B03}" presName="textRect" presStyleLbl="revTx" presStyleIdx="1" presStyleCnt="3">
        <dgm:presLayoutVars>
          <dgm:chMax val="1"/>
          <dgm:chPref val="1"/>
        </dgm:presLayoutVars>
      </dgm:prSet>
      <dgm:spPr/>
    </dgm:pt>
    <dgm:pt modelId="{8AB045EA-98D6-4C95-B1C4-771101DA5402}" type="pres">
      <dgm:prSet presAssocID="{1526CE1F-F01E-4C08-989F-A3C2D7970A46}" presName="sibTrans" presStyleCnt="0"/>
      <dgm:spPr/>
    </dgm:pt>
    <dgm:pt modelId="{0CD3AD9E-A8C5-41E1-BF11-DC66D2DB7E3F}" type="pres">
      <dgm:prSet presAssocID="{8C4C6AC1-5A9E-4713-8649-2C880BF6CA6D}" presName="compNode" presStyleCnt="0"/>
      <dgm:spPr/>
    </dgm:pt>
    <dgm:pt modelId="{63EDCE57-8961-4040-A233-6374B64DBE30}" type="pres">
      <dgm:prSet presAssocID="{8C4C6AC1-5A9E-4713-8649-2C880BF6CA6D}" presName="iconBgRect" presStyleLbl="bgShp" presStyleIdx="2" presStyleCnt="3"/>
      <dgm:spPr/>
    </dgm:pt>
    <dgm:pt modelId="{2075824B-727D-4F28-9114-CCEEB605ECBD}" type="pres">
      <dgm:prSet presAssocID="{8C4C6AC1-5A9E-4713-8649-2C880BF6CA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F18600A-6BD0-4E68-91DF-EC9A35DCB927}" type="pres">
      <dgm:prSet presAssocID="{8C4C6AC1-5A9E-4713-8649-2C880BF6CA6D}" presName="spaceRect" presStyleCnt="0"/>
      <dgm:spPr/>
    </dgm:pt>
    <dgm:pt modelId="{F5C601D8-5466-45C4-83EB-B57BF7EBF66B}" type="pres">
      <dgm:prSet presAssocID="{8C4C6AC1-5A9E-4713-8649-2C880BF6CA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1BC181A-9EA7-481E-A67F-C1BE4C28D19D}" type="presOf" srcId="{4EA2093E-D58B-407B-9EFA-CD1C821F57FE}" destId="{119CA551-4A25-4819-8398-1846BF0D2EF4}" srcOrd="0" destOrd="0" presId="urn:microsoft.com/office/officeart/2018/5/layout/IconCircleLabelList"/>
    <dgm:cxn modelId="{2D3B7B93-0AC4-4F66-A02A-DC14F563F289}" srcId="{4EA2093E-D58B-407B-9EFA-CD1C821F57FE}" destId="{A4C0015F-B0EF-4B3B-802F-B67828F49B03}" srcOrd="1" destOrd="0" parTransId="{2A9FDF01-3F4D-4D4D-A5C5-F78FD5626CEE}" sibTransId="{1526CE1F-F01E-4C08-989F-A3C2D7970A46}"/>
    <dgm:cxn modelId="{58EE2FB7-C73A-44F4-92C3-1E9F3399F078}" type="presOf" srcId="{8C4C6AC1-5A9E-4713-8649-2C880BF6CA6D}" destId="{F5C601D8-5466-45C4-83EB-B57BF7EBF66B}" srcOrd="0" destOrd="0" presId="urn:microsoft.com/office/officeart/2018/5/layout/IconCircleLabelList"/>
    <dgm:cxn modelId="{7B51A0CD-869D-42D9-863F-3DF702A9478F}" srcId="{4EA2093E-D58B-407B-9EFA-CD1C821F57FE}" destId="{8C4C6AC1-5A9E-4713-8649-2C880BF6CA6D}" srcOrd="2" destOrd="0" parTransId="{E4D0FF61-48D6-477E-9F13-4AC08FBEB038}" sibTransId="{D7FD667C-DCBA-4223-A52C-7F489ED242B6}"/>
    <dgm:cxn modelId="{098CF2D0-D90F-4C9F-A02D-32883196194C}" srcId="{4EA2093E-D58B-407B-9EFA-CD1C821F57FE}" destId="{BD14EFFF-BA34-4DAC-A3E3-1E883AD0AF28}" srcOrd="0" destOrd="0" parTransId="{DF16844D-1750-40C8-BB4C-6563A99D10A5}" sibTransId="{A2AA1EE4-63FC-4557-9188-8325587D6AF2}"/>
    <dgm:cxn modelId="{746D67D1-10D0-4DF0-BDAA-0FB97D348D20}" type="presOf" srcId="{BD14EFFF-BA34-4DAC-A3E3-1E883AD0AF28}" destId="{8D6B5F6D-DF96-4D29-8FB6-95F59924BE2B}" srcOrd="0" destOrd="0" presId="urn:microsoft.com/office/officeart/2018/5/layout/IconCircleLabelList"/>
    <dgm:cxn modelId="{F55966E1-ACC1-4EE5-B52D-AEE3F87D2081}" type="presOf" srcId="{A4C0015F-B0EF-4B3B-802F-B67828F49B03}" destId="{0330F9D3-933C-47FD-A76B-0C2C8A92CF85}" srcOrd="0" destOrd="0" presId="urn:microsoft.com/office/officeart/2018/5/layout/IconCircleLabelList"/>
    <dgm:cxn modelId="{D065D090-AEFE-43F5-84F6-C6F14CF7D515}" type="presParOf" srcId="{119CA551-4A25-4819-8398-1846BF0D2EF4}" destId="{FCB8692D-597D-4F8C-AE00-639A7A065BCA}" srcOrd="0" destOrd="0" presId="urn:microsoft.com/office/officeart/2018/5/layout/IconCircleLabelList"/>
    <dgm:cxn modelId="{74442F67-4EA5-4714-B1FE-50FD8E09D522}" type="presParOf" srcId="{FCB8692D-597D-4F8C-AE00-639A7A065BCA}" destId="{11933C48-47F0-43CB-94CC-E24F66BB9339}" srcOrd="0" destOrd="0" presId="urn:microsoft.com/office/officeart/2018/5/layout/IconCircleLabelList"/>
    <dgm:cxn modelId="{AEE99DB6-80A1-4B95-9B05-00AAFA47EF08}" type="presParOf" srcId="{FCB8692D-597D-4F8C-AE00-639A7A065BCA}" destId="{2276DE86-6273-417A-894D-34D3FB7BFB56}" srcOrd="1" destOrd="0" presId="urn:microsoft.com/office/officeart/2018/5/layout/IconCircleLabelList"/>
    <dgm:cxn modelId="{01B45941-81C5-4130-A86D-840FEEA4642F}" type="presParOf" srcId="{FCB8692D-597D-4F8C-AE00-639A7A065BCA}" destId="{06D98A08-330D-43B7-9B73-25D6F5D9F9DA}" srcOrd="2" destOrd="0" presId="urn:microsoft.com/office/officeart/2018/5/layout/IconCircleLabelList"/>
    <dgm:cxn modelId="{0960236E-DEC6-40B3-B1FD-FB3F2D6998A9}" type="presParOf" srcId="{FCB8692D-597D-4F8C-AE00-639A7A065BCA}" destId="{8D6B5F6D-DF96-4D29-8FB6-95F59924BE2B}" srcOrd="3" destOrd="0" presId="urn:microsoft.com/office/officeart/2018/5/layout/IconCircleLabelList"/>
    <dgm:cxn modelId="{108AD198-D4EA-4D3F-A30A-7A088606247D}" type="presParOf" srcId="{119CA551-4A25-4819-8398-1846BF0D2EF4}" destId="{F24EA361-98C0-44E8-A041-50ECEB28ED43}" srcOrd="1" destOrd="0" presId="urn:microsoft.com/office/officeart/2018/5/layout/IconCircleLabelList"/>
    <dgm:cxn modelId="{D54383D1-1006-4419-BE73-B0F098495A1A}" type="presParOf" srcId="{119CA551-4A25-4819-8398-1846BF0D2EF4}" destId="{BB3C6AB4-71A5-4DD5-AA1B-A96FEABCB94C}" srcOrd="2" destOrd="0" presId="urn:microsoft.com/office/officeart/2018/5/layout/IconCircleLabelList"/>
    <dgm:cxn modelId="{96D900FC-F241-4A1F-9614-392AA271C172}" type="presParOf" srcId="{BB3C6AB4-71A5-4DD5-AA1B-A96FEABCB94C}" destId="{F68E2163-3382-48AF-8739-6D7A032CBA44}" srcOrd="0" destOrd="0" presId="urn:microsoft.com/office/officeart/2018/5/layout/IconCircleLabelList"/>
    <dgm:cxn modelId="{C401D0A6-38DB-4D5A-82AB-E47D3BE8688F}" type="presParOf" srcId="{BB3C6AB4-71A5-4DD5-AA1B-A96FEABCB94C}" destId="{CBD6A117-51EF-49B3-82CC-0C0548F52ABA}" srcOrd="1" destOrd="0" presId="urn:microsoft.com/office/officeart/2018/5/layout/IconCircleLabelList"/>
    <dgm:cxn modelId="{FCE2852A-23BC-491E-B8D6-18DDEDFD0601}" type="presParOf" srcId="{BB3C6AB4-71A5-4DD5-AA1B-A96FEABCB94C}" destId="{990A42CC-D706-47D8-B6C3-3464570E2C8E}" srcOrd="2" destOrd="0" presId="urn:microsoft.com/office/officeart/2018/5/layout/IconCircleLabelList"/>
    <dgm:cxn modelId="{87A7512A-473F-42B8-B6ED-C2D03D2B785C}" type="presParOf" srcId="{BB3C6AB4-71A5-4DD5-AA1B-A96FEABCB94C}" destId="{0330F9D3-933C-47FD-A76B-0C2C8A92CF85}" srcOrd="3" destOrd="0" presId="urn:microsoft.com/office/officeart/2018/5/layout/IconCircleLabelList"/>
    <dgm:cxn modelId="{19884145-1F63-4BD0-BAD4-05A1F418AFBD}" type="presParOf" srcId="{119CA551-4A25-4819-8398-1846BF0D2EF4}" destId="{8AB045EA-98D6-4C95-B1C4-771101DA5402}" srcOrd="3" destOrd="0" presId="urn:microsoft.com/office/officeart/2018/5/layout/IconCircleLabelList"/>
    <dgm:cxn modelId="{147B8F25-E35F-4C40-9062-DB771D14B5D7}" type="presParOf" srcId="{119CA551-4A25-4819-8398-1846BF0D2EF4}" destId="{0CD3AD9E-A8C5-41E1-BF11-DC66D2DB7E3F}" srcOrd="4" destOrd="0" presId="urn:microsoft.com/office/officeart/2018/5/layout/IconCircleLabelList"/>
    <dgm:cxn modelId="{869E9A29-5B1A-40D1-ACCC-FAF1BCBC3436}" type="presParOf" srcId="{0CD3AD9E-A8C5-41E1-BF11-DC66D2DB7E3F}" destId="{63EDCE57-8961-4040-A233-6374B64DBE30}" srcOrd="0" destOrd="0" presId="urn:microsoft.com/office/officeart/2018/5/layout/IconCircleLabelList"/>
    <dgm:cxn modelId="{08BE6F70-5DB2-491A-A1A1-52DDA922E6D3}" type="presParOf" srcId="{0CD3AD9E-A8C5-41E1-BF11-DC66D2DB7E3F}" destId="{2075824B-727D-4F28-9114-CCEEB605ECBD}" srcOrd="1" destOrd="0" presId="urn:microsoft.com/office/officeart/2018/5/layout/IconCircleLabelList"/>
    <dgm:cxn modelId="{589C60B1-7EE0-4AC5-B82E-D23F7CD373CF}" type="presParOf" srcId="{0CD3AD9E-A8C5-41E1-BF11-DC66D2DB7E3F}" destId="{FF18600A-6BD0-4E68-91DF-EC9A35DCB927}" srcOrd="2" destOrd="0" presId="urn:microsoft.com/office/officeart/2018/5/layout/IconCircleLabelList"/>
    <dgm:cxn modelId="{D1CDE244-F6D8-4720-882B-DAF9F85AAEEC}" type="presParOf" srcId="{0CD3AD9E-A8C5-41E1-BF11-DC66D2DB7E3F}" destId="{F5C601D8-5466-45C4-83EB-B57BF7EBF6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F50FC83-0E23-471B-A78E-333075793D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1CA4FC-CC25-4487-B50A-0D317F496849}">
      <dgm:prSet/>
      <dgm:spPr/>
      <dgm:t>
        <a:bodyPr/>
        <a:lstStyle/>
        <a:p>
          <a:r>
            <a:rPr lang="en-CA"/>
            <a:t>Referral Programs</a:t>
          </a:r>
          <a:endParaRPr lang="en-US"/>
        </a:p>
      </dgm:t>
    </dgm:pt>
    <dgm:pt modelId="{CE4C01A9-7FB6-4F5E-AA30-25E0F42F507F}" type="parTrans" cxnId="{550B647B-87E4-4C08-B422-FDD18066B32B}">
      <dgm:prSet/>
      <dgm:spPr/>
      <dgm:t>
        <a:bodyPr/>
        <a:lstStyle/>
        <a:p>
          <a:endParaRPr lang="en-US"/>
        </a:p>
      </dgm:t>
    </dgm:pt>
    <dgm:pt modelId="{104713AF-78B4-4B80-ACA5-1FF7A1049CF4}" type="sibTrans" cxnId="{550B647B-87E4-4C08-B422-FDD18066B32B}">
      <dgm:prSet/>
      <dgm:spPr/>
      <dgm:t>
        <a:bodyPr/>
        <a:lstStyle/>
        <a:p>
          <a:endParaRPr lang="en-US"/>
        </a:p>
      </dgm:t>
    </dgm:pt>
    <dgm:pt modelId="{18F36C4D-0533-4C77-9010-52D555AAE1F3}">
      <dgm:prSet/>
      <dgm:spPr/>
      <dgm:t>
        <a:bodyPr/>
        <a:lstStyle/>
        <a:p>
          <a:r>
            <a:rPr lang="en-CA"/>
            <a:t>Partnerships and Influencer Marketing</a:t>
          </a:r>
          <a:endParaRPr lang="en-US"/>
        </a:p>
      </dgm:t>
    </dgm:pt>
    <dgm:pt modelId="{C69D472C-E17F-4D8C-B96C-55B9E9DE1A03}" type="parTrans" cxnId="{532A129B-8406-4C83-901D-5D758A2E6DCF}">
      <dgm:prSet/>
      <dgm:spPr/>
      <dgm:t>
        <a:bodyPr/>
        <a:lstStyle/>
        <a:p>
          <a:endParaRPr lang="en-US"/>
        </a:p>
      </dgm:t>
    </dgm:pt>
    <dgm:pt modelId="{EFDBBD0D-AD17-4C37-BCEB-23D9569D0117}" type="sibTrans" cxnId="{532A129B-8406-4C83-901D-5D758A2E6DCF}">
      <dgm:prSet/>
      <dgm:spPr/>
      <dgm:t>
        <a:bodyPr/>
        <a:lstStyle/>
        <a:p>
          <a:endParaRPr lang="en-US"/>
        </a:p>
      </dgm:t>
    </dgm:pt>
    <dgm:pt modelId="{0DAFDDF4-7E06-4B7C-B62E-0F992F93DC48}">
      <dgm:prSet/>
      <dgm:spPr/>
      <dgm:t>
        <a:bodyPr/>
        <a:lstStyle/>
        <a:p>
          <a:r>
            <a:rPr lang="en-CA"/>
            <a:t>Content Marketing</a:t>
          </a:r>
          <a:endParaRPr lang="en-US"/>
        </a:p>
      </dgm:t>
    </dgm:pt>
    <dgm:pt modelId="{83DC1C1A-D3D1-4C5A-A679-473494D821CE}" type="parTrans" cxnId="{1A2C255E-4668-44F6-8207-E7AB2186DF9F}">
      <dgm:prSet/>
      <dgm:spPr/>
      <dgm:t>
        <a:bodyPr/>
        <a:lstStyle/>
        <a:p>
          <a:endParaRPr lang="en-US"/>
        </a:p>
      </dgm:t>
    </dgm:pt>
    <dgm:pt modelId="{E846AC35-AC80-475C-993F-0CE88B9CC7BE}" type="sibTrans" cxnId="{1A2C255E-4668-44F6-8207-E7AB2186DF9F}">
      <dgm:prSet/>
      <dgm:spPr/>
      <dgm:t>
        <a:bodyPr/>
        <a:lstStyle/>
        <a:p>
          <a:endParaRPr lang="en-US"/>
        </a:p>
      </dgm:t>
    </dgm:pt>
    <dgm:pt modelId="{FCF4DDCF-0895-4045-804A-4BCD0DA492E9}" type="pres">
      <dgm:prSet presAssocID="{3F50FC83-0E23-471B-A78E-333075793DD2}" presName="root" presStyleCnt="0">
        <dgm:presLayoutVars>
          <dgm:dir/>
          <dgm:resizeHandles val="exact"/>
        </dgm:presLayoutVars>
      </dgm:prSet>
      <dgm:spPr/>
    </dgm:pt>
    <dgm:pt modelId="{66CC3869-66E4-4A1B-AC68-2AA77DDB258E}" type="pres">
      <dgm:prSet presAssocID="{861CA4FC-CC25-4487-B50A-0D317F496849}" presName="compNode" presStyleCnt="0"/>
      <dgm:spPr/>
    </dgm:pt>
    <dgm:pt modelId="{8D69709F-899C-4FCD-94A5-2EDA68DE804C}" type="pres">
      <dgm:prSet presAssocID="{861CA4FC-CC25-4487-B50A-0D317F496849}" presName="bgRect" presStyleLbl="bgShp" presStyleIdx="0" presStyleCnt="3"/>
      <dgm:spPr/>
    </dgm:pt>
    <dgm:pt modelId="{CD863DD6-44A5-456D-8972-7FF7085C4377}" type="pres">
      <dgm:prSet presAssocID="{861CA4FC-CC25-4487-B50A-0D317F4968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EB8867D-5D96-4EAC-B99F-7FF53D06D8CA}" type="pres">
      <dgm:prSet presAssocID="{861CA4FC-CC25-4487-B50A-0D317F496849}" presName="spaceRect" presStyleCnt="0"/>
      <dgm:spPr/>
    </dgm:pt>
    <dgm:pt modelId="{B2E78CCE-45A5-472F-94BB-0C3A81CE6341}" type="pres">
      <dgm:prSet presAssocID="{861CA4FC-CC25-4487-B50A-0D317F496849}" presName="parTx" presStyleLbl="revTx" presStyleIdx="0" presStyleCnt="3">
        <dgm:presLayoutVars>
          <dgm:chMax val="0"/>
          <dgm:chPref val="0"/>
        </dgm:presLayoutVars>
      </dgm:prSet>
      <dgm:spPr/>
    </dgm:pt>
    <dgm:pt modelId="{827783A9-F125-46D1-8768-84F7FF7A0A70}" type="pres">
      <dgm:prSet presAssocID="{104713AF-78B4-4B80-ACA5-1FF7A1049CF4}" presName="sibTrans" presStyleCnt="0"/>
      <dgm:spPr/>
    </dgm:pt>
    <dgm:pt modelId="{B9366184-846D-4876-823E-657E639E5315}" type="pres">
      <dgm:prSet presAssocID="{18F36C4D-0533-4C77-9010-52D555AAE1F3}" presName="compNode" presStyleCnt="0"/>
      <dgm:spPr/>
    </dgm:pt>
    <dgm:pt modelId="{4D845F2B-A4BE-4E88-825C-D4D215D16BD4}" type="pres">
      <dgm:prSet presAssocID="{18F36C4D-0533-4C77-9010-52D555AAE1F3}" presName="bgRect" presStyleLbl="bgShp" presStyleIdx="1" presStyleCnt="3"/>
      <dgm:spPr/>
    </dgm:pt>
    <dgm:pt modelId="{33FA7558-16F6-45DA-BD88-B3C54948CA4D}" type="pres">
      <dgm:prSet presAssocID="{18F36C4D-0533-4C77-9010-52D555AAE1F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1190624E-3ADD-4997-870B-B98641759759}" type="pres">
      <dgm:prSet presAssocID="{18F36C4D-0533-4C77-9010-52D555AAE1F3}" presName="spaceRect" presStyleCnt="0"/>
      <dgm:spPr/>
    </dgm:pt>
    <dgm:pt modelId="{6379FAB4-C39C-469E-B43E-C80570C24EB4}" type="pres">
      <dgm:prSet presAssocID="{18F36C4D-0533-4C77-9010-52D555AAE1F3}" presName="parTx" presStyleLbl="revTx" presStyleIdx="1" presStyleCnt="3">
        <dgm:presLayoutVars>
          <dgm:chMax val="0"/>
          <dgm:chPref val="0"/>
        </dgm:presLayoutVars>
      </dgm:prSet>
      <dgm:spPr/>
    </dgm:pt>
    <dgm:pt modelId="{E3FB08BF-1070-4723-91E8-E32125C4E4CA}" type="pres">
      <dgm:prSet presAssocID="{EFDBBD0D-AD17-4C37-BCEB-23D9569D0117}" presName="sibTrans" presStyleCnt="0"/>
      <dgm:spPr/>
    </dgm:pt>
    <dgm:pt modelId="{5DA2B8FA-B7A0-48BD-AA3A-B030B617262D}" type="pres">
      <dgm:prSet presAssocID="{0DAFDDF4-7E06-4B7C-B62E-0F992F93DC48}" presName="compNode" presStyleCnt="0"/>
      <dgm:spPr/>
    </dgm:pt>
    <dgm:pt modelId="{8D7636A7-34D4-4DDB-86B6-FA54A98ADD3E}" type="pres">
      <dgm:prSet presAssocID="{0DAFDDF4-7E06-4B7C-B62E-0F992F93DC48}" presName="bgRect" presStyleLbl="bgShp" presStyleIdx="2" presStyleCnt="3"/>
      <dgm:spPr/>
    </dgm:pt>
    <dgm:pt modelId="{FD21B3E2-DBFF-4D79-ACBF-0326A7DDA701}" type="pres">
      <dgm:prSet presAssocID="{0DAFDDF4-7E06-4B7C-B62E-0F992F93DC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E2C1C939-CB2D-4D6E-B813-A5D584925E38}" type="pres">
      <dgm:prSet presAssocID="{0DAFDDF4-7E06-4B7C-B62E-0F992F93DC48}" presName="spaceRect" presStyleCnt="0"/>
      <dgm:spPr/>
    </dgm:pt>
    <dgm:pt modelId="{45FC5C6D-0A39-438A-81A4-7CA4E586E83C}" type="pres">
      <dgm:prSet presAssocID="{0DAFDDF4-7E06-4B7C-B62E-0F992F93DC4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9CE713D-1824-4891-93F4-7BAF8DBEE525}" type="presOf" srcId="{3F50FC83-0E23-471B-A78E-333075793DD2}" destId="{FCF4DDCF-0895-4045-804A-4BCD0DA492E9}" srcOrd="0" destOrd="0" presId="urn:microsoft.com/office/officeart/2018/2/layout/IconVerticalSolidList"/>
    <dgm:cxn modelId="{1A2C255E-4668-44F6-8207-E7AB2186DF9F}" srcId="{3F50FC83-0E23-471B-A78E-333075793DD2}" destId="{0DAFDDF4-7E06-4B7C-B62E-0F992F93DC48}" srcOrd="2" destOrd="0" parTransId="{83DC1C1A-D3D1-4C5A-A679-473494D821CE}" sibTransId="{E846AC35-AC80-475C-993F-0CE88B9CC7BE}"/>
    <dgm:cxn modelId="{F1F7A064-F36B-43C0-84E5-B031ED360E0C}" type="presOf" srcId="{861CA4FC-CC25-4487-B50A-0D317F496849}" destId="{B2E78CCE-45A5-472F-94BB-0C3A81CE6341}" srcOrd="0" destOrd="0" presId="urn:microsoft.com/office/officeart/2018/2/layout/IconVerticalSolidList"/>
    <dgm:cxn modelId="{550B647B-87E4-4C08-B422-FDD18066B32B}" srcId="{3F50FC83-0E23-471B-A78E-333075793DD2}" destId="{861CA4FC-CC25-4487-B50A-0D317F496849}" srcOrd="0" destOrd="0" parTransId="{CE4C01A9-7FB6-4F5E-AA30-25E0F42F507F}" sibTransId="{104713AF-78B4-4B80-ACA5-1FF7A1049CF4}"/>
    <dgm:cxn modelId="{532A129B-8406-4C83-901D-5D758A2E6DCF}" srcId="{3F50FC83-0E23-471B-A78E-333075793DD2}" destId="{18F36C4D-0533-4C77-9010-52D555AAE1F3}" srcOrd="1" destOrd="0" parTransId="{C69D472C-E17F-4D8C-B96C-55B9E9DE1A03}" sibTransId="{EFDBBD0D-AD17-4C37-BCEB-23D9569D0117}"/>
    <dgm:cxn modelId="{42F2EBD3-3B61-4252-B591-9FAE8B255802}" type="presOf" srcId="{18F36C4D-0533-4C77-9010-52D555AAE1F3}" destId="{6379FAB4-C39C-469E-B43E-C80570C24EB4}" srcOrd="0" destOrd="0" presId="urn:microsoft.com/office/officeart/2018/2/layout/IconVerticalSolidList"/>
    <dgm:cxn modelId="{37D38ADE-9276-49C0-979F-BFE300B530BF}" type="presOf" srcId="{0DAFDDF4-7E06-4B7C-B62E-0F992F93DC48}" destId="{45FC5C6D-0A39-438A-81A4-7CA4E586E83C}" srcOrd="0" destOrd="0" presId="urn:microsoft.com/office/officeart/2018/2/layout/IconVerticalSolidList"/>
    <dgm:cxn modelId="{32084CBE-C43C-44E5-9074-A28F808B1949}" type="presParOf" srcId="{FCF4DDCF-0895-4045-804A-4BCD0DA492E9}" destId="{66CC3869-66E4-4A1B-AC68-2AA77DDB258E}" srcOrd="0" destOrd="0" presId="urn:microsoft.com/office/officeart/2018/2/layout/IconVerticalSolidList"/>
    <dgm:cxn modelId="{E19A82D0-509C-40AA-A837-0372AA888726}" type="presParOf" srcId="{66CC3869-66E4-4A1B-AC68-2AA77DDB258E}" destId="{8D69709F-899C-4FCD-94A5-2EDA68DE804C}" srcOrd="0" destOrd="0" presId="urn:microsoft.com/office/officeart/2018/2/layout/IconVerticalSolidList"/>
    <dgm:cxn modelId="{235ABF16-506E-43FB-BAB6-2382827EDC8A}" type="presParOf" srcId="{66CC3869-66E4-4A1B-AC68-2AA77DDB258E}" destId="{CD863DD6-44A5-456D-8972-7FF7085C4377}" srcOrd="1" destOrd="0" presId="urn:microsoft.com/office/officeart/2018/2/layout/IconVerticalSolidList"/>
    <dgm:cxn modelId="{9B25CA65-257C-43BA-8DCA-77B02FA5D576}" type="presParOf" srcId="{66CC3869-66E4-4A1B-AC68-2AA77DDB258E}" destId="{9EB8867D-5D96-4EAC-B99F-7FF53D06D8CA}" srcOrd="2" destOrd="0" presId="urn:microsoft.com/office/officeart/2018/2/layout/IconVerticalSolidList"/>
    <dgm:cxn modelId="{A27EB948-6AA5-4A43-A5A0-5A62FFAD6FD7}" type="presParOf" srcId="{66CC3869-66E4-4A1B-AC68-2AA77DDB258E}" destId="{B2E78CCE-45A5-472F-94BB-0C3A81CE6341}" srcOrd="3" destOrd="0" presId="urn:microsoft.com/office/officeart/2018/2/layout/IconVerticalSolidList"/>
    <dgm:cxn modelId="{3EEE7099-4520-4123-A1E3-3852B77757AE}" type="presParOf" srcId="{FCF4DDCF-0895-4045-804A-4BCD0DA492E9}" destId="{827783A9-F125-46D1-8768-84F7FF7A0A70}" srcOrd="1" destOrd="0" presId="urn:microsoft.com/office/officeart/2018/2/layout/IconVerticalSolidList"/>
    <dgm:cxn modelId="{6FAB4079-114A-4C2C-AB6D-7679DFD7F871}" type="presParOf" srcId="{FCF4DDCF-0895-4045-804A-4BCD0DA492E9}" destId="{B9366184-846D-4876-823E-657E639E5315}" srcOrd="2" destOrd="0" presId="urn:microsoft.com/office/officeart/2018/2/layout/IconVerticalSolidList"/>
    <dgm:cxn modelId="{06035498-359C-4E39-B289-66DCFCFE41E6}" type="presParOf" srcId="{B9366184-846D-4876-823E-657E639E5315}" destId="{4D845F2B-A4BE-4E88-825C-D4D215D16BD4}" srcOrd="0" destOrd="0" presId="urn:microsoft.com/office/officeart/2018/2/layout/IconVerticalSolidList"/>
    <dgm:cxn modelId="{425F2ABA-65E2-407D-A12C-D8F69BE1D184}" type="presParOf" srcId="{B9366184-846D-4876-823E-657E639E5315}" destId="{33FA7558-16F6-45DA-BD88-B3C54948CA4D}" srcOrd="1" destOrd="0" presId="urn:microsoft.com/office/officeart/2018/2/layout/IconVerticalSolidList"/>
    <dgm:cxn modelId="{8272BB42-31B6-4C41-8EC3-97CDD49E28EF}" type="presParOf" srcId="{B9366184-846D-4876-823E-657E639E5315}" destId="{1190624E-3ADD-4997-870B-B98641759759}" srcOrd="2" destOrd="0" presId="urn:microsoft.com/office/officeart/2018/2/layout/IconVerticalSolidList"/>
    <dgm:cxn modelId="{7DEDCD06-1944-4494-831C-6627BA68B8E4}" type="presParOf" srcId="{B9366184-846D-4876-823E-657E639E5315}" destId="{6379FAB4-C39C-469E-B43E-C80570C24EB4}" srcOrd="3" destOrd="0" presId="urn:microsoft.com/office/officeart/2018/2/layout/IconVerticalSolidList"/>
    <dgm:cxn modelId="{C101BB67-4649-4485-92D7-0B27485AF50F}" type="presParOf" srcId="{FCF4DDCF-0895-4045-804A-4BCD0DA492E9}" destId="{E3FB08BF-1070-4723-91E8-E32125C4E4CA}" srcOrd="3" destOrd="0" presId="urn:microsoft.com/office/officeart/2018/2/layout/IconVerticalSolidList"/>
    <dgm:cxn modelId="{4009C583-E35F-4CEB-817F-10A783BCD170}" type="presParOf" srcId="{FCF4DDCF-0895-4045-804A-4BCD0DA492E9}" destId="{5DA2B8FA-B7A0-48BD-AA3A-B030B617262D}" srcOrd="4" destOrd="0" presId="urn:microsoft.com/office/officeart/2018/2/layout/IconVerticalSolidList"/>
    <dgm:cxn modelId="{BD1D6A4D-DD87-45D9-AF61-47456C3A1FCD}" type="presParOf" srcId="{5DA2B8FA-B7A0-48BD-AA3A-B030B617262D}" destId="{8D7636A7-34D4-4DDB-86B6-FA54A98ADD3E}" srcOrd="0" destOrd="0" presId="urn:microsoft.com/office/officeart/2018/2/layout/IconVerticalSolidList"/>
    <dgm:cxn modelId="{F1684F7B-2D4F-4ED3-B1D5-27F27A812064}" type="presParOf" srcId="{5DA2B8FA-B7A0-48BD-AA3A-B030B617262D}" destId="{FD21B3E2-DBFF-4D79-ACBF-0326A7DDA701}" srcOrd="1" destOrd="0" presId="urn:microsoft.com/office/officeart/2018/2/layout/IconVerticalSolidList"/>
    <dgm:cxn modelId="{87858022-B351-4FD8-BFE8-1AE36719B063}" type="presParOf" srcId="{5DA2B8FA-B7A0-48BD-AA3A-B030B617262D}" destId="{E2C1C939-CB2D-4D6E-B813-A5D584925E38}" srcOrd="2" destOrd="0" presId="urn:microsoft.com/office/officeart/2018/2/layout/IconVerticalSolidList"/>
    <dgm:cxn modelId="{53DB8560-6DF3-401E-B7AC-ACCAE3F71315}" type="presParOf" srcId="{5DA2B8FA-B7A0-48BD-AA3A-B030B617262D}" destId="{45FC5C6D-0A39-438A-81A4-7CA4E586E8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A960E-F29F-487B-BB47-7032C7E380FC}">
      <dsp:nvSpPr>
        <dsp:cNvPr id="0" name=""/>
        <dsp:cNvSpPr/>
      </dsp:nvSpPr>
      <dsp:spPr>
        <a:xfrm>
          <a:off x="2946" y="343241"/>
          <a:ext cx="2337792" cy="1402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Complex Redemption Process</a:t>
          </a:r>
          <a:endParaRPr lang="en-US" sz="2000" kern="1200" dirty="0"/>
        </a:p>
      </dsp:txBody>
      <dsp:txXfrm>
        <a:off x="2946" y="343241"/>
        <a:ext cx="2337792" cy="1402675"/>
      </dsp:txXfrm>
    </dsp:sp>
    <dsp:sp modelId="{7A26AD76-D394-4491-9A7E-2EF04AC83DB6}">
      <dsp:nvSpPr>
        <dsp:cNvPr id="0" name=""/>
        <dsp:cNvSpPr/>
      </dsp:nvSpPr>
      <dsp:spPr>
        <a:xfrm>
          <a:off x="2574518" y="343241"/>
          <a:ext cx="2337792" cy="1402675"/>
        </a:xfrm>
        <a:prstGeom prst="rect">
          <a:avLst/>
        </a:prstGeom>
        <a:solidFill>
          <a:schemeClr val="accent2">
            <a:hueOff val="-220562"/>
            <a:satOff val="249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Lack of Personalization</a:t>
          </a:r>
          <a:endParaRPr lang="en-US" sz="2000" kern="1200"/>
        </a:p>
      </dsp:txBody>
      <dsp:txXfrm>
        <a:off x="2574518" y="343241"/>
        <a:ext cx="2337792" cy="1402675"/>
      </dsp:txXfrm>
    </dsp:sp>
    <dsp:sp modelId="{A6CED177-922F-4E17-ABEE-8C663B822D2C}">
      <dsp:nvSpPr>
        <dsp:cNvPr id="0" name=""/>
        <dsp:cNvSpPr/>
      </dsp:nvSpPr>
      <dsp:spPr>
        <a:xfrm>
          <a:off x="5146089" y="343241"/>
          <a:ext cx="2337792" cy="1402675"/>
        </a:xfrm>
        <a:prstGeom prst="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Slow Point Accumulation</a:t>
          </a:r>
          <a:endParaRPr lang="en-US" sz="2000" kern="1200"/>
        </a:p>
      </dsp:txBody>
      <dsp:txXfrm>
        <a:off x="5146089" y="343241"/>
        <a:ext cx="2337792" cy="1402675"/>
      </dsp:txXfrm>
    </dsp:sp>
    <dsp:sp modelId="{B51BAC4D-D1E4-4B36-9AE5-AB36D275C7DE}">
      <dsp:nvSpPr>
        <dsp:cNvPr id="0" name=""/>
        <dsp:cNvSpPr/>
      </dsp:nvSpPr>
      <dsp:spPr>
        <a:xfrm>
          <a:off x="7717661" y="343241"/>
          <a:ext cx="2337792" cy="1402675"/>
        </a:xfrm>
        <a:prstGeom prst="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Limited Redemption Options</a:t>
          </a:r>
          <a:endParaRPr lang="en-US" sz="2000" kern="1200"/>
        </a:p>
      </dsp:txBody>
      <dsp:txXfrm>
        <a:off x="7717661" y="343241"/>
        <a:ext cx="2337792" cy="1402675"/>
      </dsp:txXfrm>
    </dsp:sp>
    <dsp:sp modelId="{A5FE40F0-483A-49F3-A09C-C783366579CD}">
      <dsp:nvSpPr>
        <dsp:cNvPr id="0" name=""/>
        <dsp:cNvSpPr/>
      </dsp:nvSpPr>
      <dsp:spPr>
        <a:xfrm>
          <a:off x="1288732" y="1979695"/>
          <a:ext cx="2337792" cy="1402675"/>
        </a:xfrm>
        <a:prstGeom prst="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Lack of Communication:</a:t>
          </a:r>
          <a:endParaRPr lang="en-US" sz="2000" kern="1200"/>
        </a:p>
      </dsp:txBody>
      <dsp:txXfrm>
        <a:off x="1288732" y="1979695"/>
        <a:ext cx="2337792" cy="1402675"/>
      </dsp:txXfrm>
    </dsp:sp>
    <dsp:sp modelId="{BC7B750E-30CE-49D9-A314-4894C226E903}">
      <dsp:nvSpPr>
        <dsp:cNvPr id="0" name=""/>
        <dsp:cNvSpPr/>
      </dsp:nvSpPr>
      <dsp:spPr>
        <a:xfrm>
          <a:off x="3860303" y="1979695"/>
          <a:ext cx="2337792" cy="1402675"/>
        </a:xfrm>
        <a:prstGeom prst="rect">
          <a:avLst/>
        </a:prstGeom>
        <a:solidFill>
          <a:schemeClr val="accent2">
            <a:hueOff val="-1102811"/>
            <a:satOff val="1243"/>
            <a:lumOff val="29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Expired or Inflexible Points</a:t>
          </a:r>
          <a:endParaRPr lang="en-US" sz="2000" kern="1200"/>
        </a:p>
      </dsp:txBody>
      <dsp:txXfrm>
        <a:off x="3860303" y="1979695"/>
        <a:ext cx="2337792" cy="1402675"/>
      </dsp:txXfrm>
    </dsp:sp>
    <dsp:sp modelId="{01245719-AAA8-4A11-95CA-BB7C246F46B2}">
      <dsp:nvSpPr>
        <dsp:cNvPr id="0" name=""/>
        <dsp:cNvSpPr/>
      </dsp:nvSpPr>
      <dsp:spPr>
        <a:xfrm>
          <a:off x="6431875" y="1979695"/>
          <a:ext cx="2337792" cy="1402675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Limited Digital Integration</a:t>
          </a:r>
          <a:endParaRPr lang="en-US" sz="2000" kern="1200"/>
        </a:p>
      </dsp:txBody>
      <dsp:txXfrm>
        <a:off x="6431875" y="1979695"/>
        <a:ext cx="2337792" cy="1402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9A7C0-D962-4883-B86E-3D3F1D8D8AC3}">
      <dsp:nvSpPr>
        <dsp:cNvPr id="0" name=""/>
        <dsp:cNvSpPr/>
      </dsp:nvSpPr>
      <dsp:spPr>
        <a:xfrm>
          <a:off x="0" y="101569"/>
          <a:ext cx="5906181" cy="6762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Automating the verification and redemption of loyalty points.</a:t>
          </a:r>
          <a:endParaRPr lang="en-US" sz="1700" kern="1200"/>
        </a:p>
      </dsp:txBody>
      <dsp:txXfrm>
        <a:off x="33012" y="134581"/>
        <a:ext cx="5840157" cy="610236"/>
      </dsp:txXfrm>
    </dsp:sp>
    <dsp:sp modelId="{42B7F6C9-D9AA-48EE-91C2-F700096D98D9}">
      <dsp:nvSpPr>
        <dsp:cNvPr id="0" name=""/>
        <dsp:cNvSpPr/>
      </dsp:nvSpPr>
      <dsp:spPr>
        <a:xfrm>
          <a:off x="0" y="826789"/>
          <a:ext cx="5906181" cy="676260"/>
        </a:xfrm>
        <a:prstGeom prst="roundRect">
          <a:avLst/>
        </a:prstGeom>
        <a:solidFill>
          <a:schemeClr val="accent2">
            <a:hueOff val="-220562"/>
            <a:satOff val="24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Storage of customer preferences and purchase history on the blockchain.</a:t>
          </a:r>
          <a:endParaRPr lang="en-US" sz="1700" kern="1200"/>
        </a:p>
      </dsp:txBody>
      <dsp:txXfrm>
        <a:off x="33012" y="859801"/>
        <a:ext cx="5840157" cy="610236"/>
      </dsp:txXfrm>
    </dsp:sp>
    <dsp:sp modelId="{D95218D5-8ED5-4B4D-AA98-0D4BB4675A27}">
      <dsp:nvSpPr>
        <dsp:cNvPr id="0" name=""/>
        <dsp:cNvSpPr/>
      </dsp:nvSpPr>
      <dsp:spPr>
        <a:xfrm>
          <a:off x="0" y="1552009"/>
          <a:ext cx="5906181" cy="67626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Hyperledger Fabric's scalability and performance capabilities.</a:t>
          </a:r>
          <a:endParaRPr lang="en-US" sz="1700" kern="1200" dirty="0"/>
        </a:p>
      </dsp:txBody>
      <dsp:txXfrm>
        <a:off x="33012" y="1585021"/>
        <a:ext cx="5840157" cy="610236"/>
      </dsp:txXfrm>
    </dsp:sp>
    <dsp:sp modelId="{12807C7F-0C06-40DB-9A67-55E1DF4D0720}">
      <dsp:nvSpPr>
        <dsp:cNvPr id="0" name=""/>
        <dsp:cNvSpPr/>
      </dsp:nvSpPr>
      <dsp:spPr>
        <a:xfrm>
          <a:off x="0" y="2277229"/>
          <a:ext cx="5906181" cy="67626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Hyperledger Fabric's flexibility</a:t>
          </a:r>
          <a:endParaRPr lang="en-US" sz="1700" kern="1200"/>
        </a:p>
      </dsp:txBody>
      <dsp:txXfrm>
        <a:off x="33012" y="2310241"/>
        <a:ext cx="5840157" cy="610236"/>
      </dsp:txXfrm>
    </dsp:sp>
    <dsp:sp modelId="{FE3A2AEB-406A-498D-9624-8497A095F149}">
      <dsp:nvSpPr>
        <dsp:cNvPr id="0" name=""/>
        <dsp:cNvSpPr/>
      </dsp:nvSpPr>
      <dsp:spPr>
        <a:xfrm>
          <a:off x="0" y="3002449"/>
          <a:ext cx="5906181" cy="67626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Real-time updates and communication</a:t>
          </a:r>
          <a:endParaRPr lang="en-US" sz="1700" kern="1200"/>
        </a:p>
      </dsp:txBody>
      <dsp:txXfrm>
        <a:off x="33012" y="3035461"/>
        <a:ext cx="5840157" cy="610236"/>
      </dsp:txXfrm>
    </dsp:sp>
    <dsp:sp modelId="{5225B1B9-8E7C-4C35-A987-BBE6B236A0DD}">
      <dsp:nvSpPr>
        <dsp:cNvPr id="0" name=""/>
        <dsp:cNvSpPr/>
      </dsp:nvSpPr>
      <dsp:spPr>
        <a:xfrm>
          <a:off x="0" y="3727669"/>
          <a:ext cx="5906181" cy="67626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Hyperledger Fabric enables the implementation of dynamic rules for point expiration and usage</a:t>
          </a:r>
          <a:endParaRPr lang="en-US" sz="1700" kern="1200"/>
        </a:p>
      </dsp:txBody>
      <dsp:txXfrm>
        <a:off x="33012" y="3760681"/>
        <a:ext cx="5840157" cy="610236"/>
      </dsp:txXfrm>
    </dsp:sp>
    <dsp:sp modelId="{4C3931C7-AAAC-46BC-9CF8-A6E34D93AEAB}">
      <dsp:nvSpPr>
        <dsp:cNvPr id="0" name=""/>
        <dsp:cNvSpPr/>
      </dsp:nvSpPr>
      <dsp:spPr>
        <a:xfrm>
          <a:off x="0" y="4452889"/>
          <a:ext cx="5906181" cy="67626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Hyperledger Fabric's compatibility with digital platforms</a:t>
          </a:r>
          <a:endParaRPr lang="en-US" sz="1700" kern="1200"/>
        </a:p>
      </dsp:txBody>
      <dsp:txXfrm>
        <a:off x="33012" y="4485901"/>
        <a:ext cx="5840157" cy="610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972BB-69D2-4814-9BA1-B6130F23B123}">
      <dsp:nvSpPr>
        <dsp:cNvPr id="0" name=""/>
        <dsp:cNvSpPr/>
      </dsp:nvSpPr>
      <dsp:spPr>
        <a:xfrm>
          <a:off x="0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798CA3-FB41-4AAE-80AC-4EDC7FFFF366}">
      <dsp:nvSpPr>
        <dsp:cNvPr id="0" name=""/>
        <dsp:cNvSpPr/>
      </dsp:nvSpPr>
      <dsp:spPr>
        <a:xfrm>
          <a:off x="314325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Earning Thresholds</a:t>
          </a:r>
          <a:endParaRPr lang="en-US" sz="3200" kern="1200"/>
        </a:p>
      </dsp:txBody>
      <dsp:txXfrm>
        <a:off x="366939" y="1166540"/>
        <a:ext cx="2723696" cy="1691139"/>
      </dsp:txXfrm>
    </dsp:sp>
    <dsp:sp modelId="{0AE6E106-FA0C-4EA5-B91B-9C5692E5972B}">
      <dsp:nvSpPr>
        <dsp:cNvPr id="0" name=""/>
        <dsp:cNvSpPr/>
      </dsp:nvSpPr>
      <dsp:spPr>
        <a:xfrm>
          <a:off x="3457574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556E5E-4FF7-4A92-98B0-54E3E91D6B4C}">
      <dsp:nvSpPr>
        <dsp:cNvPr id="0" name=""/>
        <dsp:cNvSpPr/>
      </dsp:nvSpPr>
      <dsp:spPr>
        <a:xfrm>
          <a:off x="3771899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Redemption Restrictions</a:t>
          </a:r>
          <a:endParaRPr lang="en-US" sz="3200" kern="1200"/>
        </a:p>
      </dsp:txBody>
      <dsp:txXfrm>
        <a:off x="3824513" y="1166540"/>
        <a:ext cx="2723696" cy="1691139"/>
      </dsp:txXfrm>
    </dsp:sp>
    <dsp:sp modelId="{947443DA-40C2-4DFB-A2EB-3E5305AF74F8}">
      <dsp:nvSpPr>
        <dsp:cNvPr id="0" name=""/>
        <dsp:cNvSpPr/>
      </dsp:nvSpPr>
      <dsp:spPr>
        <a:xfrm>
          <a:off x="6915149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6B2D10-39BD-41AF-ABD4-3B4F1653FC4E}">
      <dsp:nvSpPr>
        <dsp:cNvPr id="0" name=""/>
        <dsp:cNvSpPr/>
      </dsp:nvSpPr>
      <dsp:spPr>
        <a:xfrm>
          <a:off x="7229475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Expiration Policies</a:t>
          </a:r>
          <a:endParaRPr lang="en-US" sz="3200" kern="1200"/>
        </a:p>
      </dsp:txBody>
      <dsp:txXfrm>
        <a:off x="7282089" y="1166540"/>
        <a:ext cx="2723696" cy="169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05C58-5A6F-4D1B-8021-32A0918A4466}">
      <dsp:nvSpPr>
        <dsp:cNvPr id="0" name=""/>
        <dsp:cNvSpPr/>
      </dsp:nvSpPr>
      <dsp:spPr>
        <a:xfrm>
          <a:off x="0" y="0"/>
          <a:ext cx="3143249" cy="37256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Increased Value for Customers</a:t>
          </a:r>
          <a:endParaRPr lang="en-US" sz="2300" kern="1200"/>
        </a:p>
      </dsp:txBody>
      <dsp:txXfrm>
        <a:off x="0" y="1415732"/>
        <a:ext cx="3143249" cy="2235367"/>
      </dsp:txXfrm>
    </dsp:sp>
    <dsp:sp modelId="{6D4857D7-2B4E-43C8-B7FF-CD8345629FFD}">
      <dsp:nvSpPr>
        <dsp:cNvPr id="0" name=""/>
        <dsp:cNvSpPr/>
      </dsp:nvSpPr>
      <dsp:spPr>
        <a:xfrm>
          <a:off x="1012783" y="372561"/>
          <a:ext cx="1117683" cy="1117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139" tIns="12700" rIns="8713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76464" y="536242"/>
        <a:ext cx="790321" cy="790321"/>
      </dsp:txXfrm>
    </dsp:sp>
    <dsp:sp modelId="{EE0D4D84-8044-4DF0-9269-6B5EB2EC7C7F}">
      <dsp:nvSpPr>
        <dsp:cNvPr id="0" name=""/>
        <dsp:cNvSpPr/>
      </dsp:nvSpPr>
      <dsp:spPr>
        <a:xfrm>
          <a:off x="0" y="3725540"/>
          <a:ext cx="314324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7E670E-E48C-4078-B630-F1E651B16D34}">
      <dsp:nvSpPr>
        <dsp:cNvPr id="0" name=""/>
        <dsp:cNvSpPr/>
      </dsp:nvSpPr>
      <dsp:spPr>
        <a:xfrm>
          <a:off x="3457574" y="0"/>
          <a:ext cx="3143249" cy="372561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Enhanced Engagement and Satisfaction</a:t>
          </a:r>
          <a:endParaRPr lang="en-US" sz="2300" kern="1200"/>
        </a:p>
      </dsp:txBody>
      <dsp:txXfrm>
        <a:off x="3457574" y="1415732"/>
        <a:ext cx="3143249" cy="2235367"/>
      </dsp:txXfrm>
    </dsp:sp>
    <dsp:sp modelId="{D79D75FF-193E-4ED9-A71F-D06F3E95E837}">
      <dsp:nvSpPr>
        <dsp:cNvPr id="0" name=""/>
        <dsp:cNvSpPr/>
      </dsp:nvSpPr>
      <dsp:spPr>
        <a:xfrm>
          <a:off x="4470358" y="372561"/>
          <a:ext cx="1117683" cy="1117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139" tIns="12700" rIns="8713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34039" y="536242"/>
        <a:ext cx="790321" cy="790321"/>
      </dsp:txXfrm>
    </dsp:sp>
    <dsp:sp modelId="{CD818B66-3DDE-4D18-AA1C-9572927B4156}">
      <dsp:nvSpPr>
        <dsp:cNvPr id="0" name=""/>
        <dsp:cNvSpPr/>
      </dsp:nvSpPr>
      <dsp:spPr>
        <a:xfrm>
          <a:off x="3457574" y="3725540"/>
          <a:ext cx="314324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BCB83E-B228-43B4-A7A0-B6F6A2242E30}">
      <dsp:nvSpPr>
        <dsp:cNvPr id="0" name=""/>
        <dsp:cNvSpPr/>
      </dsp:nvSpPr>
      <dsp:spPr>
        <a:xfrm>
          <a:off x="6915149" y="0"/>
          <a:ext cx="3143249" cy="37256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interchangeability</a:t>
          </a:r>
          <a:endParaRPr lang="en-US" sz="2300" kern="1200" dirty="0"/>
        </a:p>
      </dsp:txBody>
      <dsp:txXfrm>
        <a:off x="6915149" y="1415732"/>
        <a:ext cx="3143249" cy="2235367"/>
      </dsp:txXfrm>
    </dsp:sp>
    <dsp:sp modelId="{502B4328-F50D-4A5E-98DC-0C0BF3966B0D}">
      <dsp:nvSpPr>
        <dsp:cNvPr id="0" name=""/>
        <dsp:cNvSpPr/>
      </dsp:nvSpPr>
      <dsp:spPr>
        <a:xfrm>
          <a:off x="7927933" y="372561"/>
          <a:ext cx="1117683" cy="1117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139" tIns="12700" rIns="8713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91614" y="536242"/>
        <a:ext cx="790321" cy="790321"/>
      </dsp:txXfrm>
    </dsp:sp>
    <dsp:sp modelId="{B8D41700-32F6-4B2F-9A0C-400375B6D9B0}">
      <dsp:nvSpPr>
        <dsp:cNvPr id="0" name=""/>
        <dsp:cNvSpPr/>
      </dsp:nvSpPr>
      <dsp:spPr>
        <a:xfrm>
          <a:off x="6915149" y="3725540"/>
          <a:ext cx="314324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17494-527A-4EDA-8CC8-70CB18388966}">
      <dsp:nvSpPr>
        <dsp:cNvPr id="0" name=""/>
        <dsp:cNvSpPr/>
      </dsp:nvSpPr>
      <dsp:spPr>
        <a:xfrm>
          <a:off x="0" y="638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D38D0-829C-41E2-845B-87B4CB15FFC3}">
      <dsp:nvSpPr>
        <dsp:cNvPr id="0" name=""/>
        <dsp:cNvSpPr/>
      </dsp:nvSpPr>
      <dsp:spPr>
        <a:xfrm>
          <a:off x="451973" y="336816"/>
          <a:ext cx="821769" cy="821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DB251-6957-4C60-9469-40840F91B516}">
      <dsp:nvSpPr>
        <dsp:cNvPr id="0" name=""/>
        <dsp:cNvSpPr/>
      </dsp:nvSpPr>
      <dsp:spPr>
        <a:xfrm>
          <a:off x="1725715" y="638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Borrowing</a:t>
          </a:r>
          <a:endParaRPr lang="en-US" sz="2500" kern="1200"/>
        </a:p>
      </dsp:txBody>
      <dsp:txXfrm>
        <a:off x="1725715" y="638"/>
        <a:ext cx="4180465" cy="1494125"/>
      </dsp:txXfrm>
    </dsp:sp>
    <dsp:sp modelId="{6C566E57-9E50-4650-BD4E-5CAC5458F032}">
      <dsp:nvSpPr>
        <dsp:cNvPr id="0" name=""/>
        <dsp:cNvSpPr/>
      </dsp:nvSpPr>
      <dsp:spPr>
        <a:xfrm>
          <a:off x="0" y="1868296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F4A8E-324E-4783-BBBD-BAA3B6121906}">
      <dsp:nvSpPr>
        <dsp:cNvPr id="0" name=""/>
        <dsp:cNvSpPr/>
      </dsp:nvSpPr>
      <dsp:spPr>
        <a:xfrm>
          <a:off x="451973" y="2204474"/>
          <a:ext cx="821769" cy="821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727F5-6760-4FB5-B92C-5AA90B41BFDC}">
      <dsp:nvSpPr>
        <dsp:cNvPr id="0" name=""/>
        <dsp:cNvSpPr/>
      </dsp:nvSpPr>
      <dsp:spPr>
        <a:xfrm>
          <a:off x="1725715" y="1868296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Lending</a:t>
          </a:r>
          <a:endParaRPr lang="en-US" sz="2500" kern="1200"/>
        </a:p>
      </dsp:txBody>
      <dsp:txXfrm>
        <a:off x="1725715" y="1868296"/>
        <a:ext cx="4180465" cy="1494125"/>
      </dsp:txXfrm>
    </dsp:sp>
    <dsp:sp modelId="{D80946DE-61CB-4149-A572-BE5FDDC8C5A8}">
      <dsp:nvSpPr>
        <dsp:cNvPr id="0" name=""/>
        <dsp:cNvSpPr/>
      </dsp:nvSpPr>
      <dsp:spPr>
        <a:xfrm>
          <a:off x="0" y="3735953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9399F-B8B0-4F78-BF74-02DCE6C55BF9}">
      <dsp:nvSpPr>
        <dsp:cNvPr id="0" name=""/>
        <dsp:cNvSpPr/>
      </dsp:nvSpPr>
      <dsp:spPr>
        <a:xfrm>
          <a:off x="451973" y="4072131"/>
          <a:ext cx="821769" cy="821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2A57C-9B0C-42D1-B1E6-683E2479A46A}">
      <dsp:nvSpPr>
        <dsp:cNvPr id="0" name=""/>
        <dsp:cNvSpPr/>
      </dsp:nvSpPr>
      <dsp:spPr>
        <a:xfrm>
          <a:off x="1725715" y="3735953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interchange</a:t>
          </a:r>
          <a:endParaRPr lang="en-US" sz="2500" kern="1200"/>
        </a:p>
      </dsp:txBody>
      <dsp:txXfrm>
        <a:off x="1725715" y="3735953"/>
        <a:ext cx="4180465" cy="14941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5A661-9ED6-47A2-9478-16CA49CE46E9}">
      <dsp:nvSpPr>
        <dsp:cNvPr id="0" name=""/>
        <dsp:cNvSpPr/>
      </dsp:nvSpPr>
      <dsp:spPr>
        <a:xfrm>
          <a:off x="134825" y="335836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54EB4-61FA-4C23-9D35-C4A0B86B993F}">
      <dsp:nvSpPr>
        <dsp:cNvPr id="0" name=""/>
        <dsp:cNvSpPr/>
      </dsp:nvSpPr>
      <dsp:spPr>
        <a:xfrm>
          <a:off x="406966" y="607977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FBACC-5F36-4F2C-8BB5-9AE547818BF3}">
      <dsp:nvSpPr>
        <dsp:cNvPr id="0" name=""/>
        <dsp:cNvSpPr/>
      </dsp:nvSpPr>
      <dsp:spPr>
        <a:xfrm>
          <a:off x="1708430" y="33583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Establish a Baseline Value</a:t>
          </a:r>
          <a:endParaRPr lang="en-US" sz="2400" kern="1200"/>
        </a:p>
      </dsp:txBody>
      <dsp:txXfrm>
        <a:off x="1708430" y="335836"/>
        <a:ext cx="3054644" cy="1295909"/>
      </dsp:txXfrm>
    </dsp:sp>
    <dsp:sp modelId="{8DDC6584-FF0A-40AA-AE45-1457BEAEF9FD}">
      <dsp:nvSpPr>
        <dsp:cNvPr id="0" name=""/>
        <dsp:cNvSpPr/>
      </dsp:nvSpPr>
      <dsp:spPr>
        <a:xfrm>
          <a:off x="5295324" y="335836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05E92-7AF8-4739-A98C-35CDD8594934}">
      <dsp:nvSpPr>
        <dsp:cNvPr id="0" name=""/>
        <dsp:cNvSpPr/>
      </dsp:nvSpPr>
      <dsp:spPr>
        <a:xfrm>
          <a:off x="5567465" y="607977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73CDD-33F1-4D74-A6DF-CE560747CBFF}">
      <dsp:nvSpPr>
        <dsp:cNvPr id="0" name=""/>
        <dsp:cNvSpPr/>
      </dsp:nvSpPr>
      <dsp:spPr>
        <a:xfrm>
          <a:off x="6868929" y="33583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Analyze Redemption Ratios</a:t>
          </a:r>
          <a:endParaRPr lang="en-US" sz="2400" kern="1200"/>
        </a:p>
      </dsp:txBody>
      <dsp:txXfrm>
        <a:off x="6868929" y="335836"/>
        <a:ext cx="3054644" cy="1295909"/>
      </dsp:txXfrm>
    </dsp:sp>
    <dsp:sp modelId="{5CD6AEB6-8B43-4869-900C-B4EFB5D479EF}">
      <dsp:nvSpPr>
        <dsp:cNvPr id="0" name=""/>
        <dsp:cNvSpPr/>
      </dsp:nvSpPr>
      <dsp:spPr>
        <a:xfrm>
          <a:off x="134825" y="2300173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DBB56-EF11-42B8-9532-E94CFB9B9832}">
      <dsp:nvSpPr>
        <dsp:cNvPr id="0" name=""/>
        <dsp:cNvSpPr/>
      </dsp:nvSpPr>
      <dsp:spPr>
        <a:xfrm>
          <a:off x="406966" y="2572314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A4805-C382-40B5-8A1E-D17AF7C020BE}">
      <dsp:nvSpPr>
        <dsp:cNvPr id="0" name=""/>
        <dsp:cNvSpPr/>
      </dsp:nvSpPr>
      <dsp:spPr>
        <a:xfrm>
          <a:off x="1708430" y="230017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Adjust Exchange Ratio</a:t>
          </a:r>
          <a:endParaRPr lang="en-US" sz="2400" kern="1200"/>
        </a:p>
      </dsp:txBody>
      <dsp:txXfrm>
        <a:off x="1708430" y="2300173"/>
        <a:ext cx="3054644" cy="1295909"/>
      </dsp:txXfrm>
    </dsp:sp>
    <dsp:sp modelId="{D34A3485-CCFB-400B-96BB-3920C935809D}">
      <dsp:nvSpPr>
        <dsp:cNvPr id="0" name=""/>
        <dsp:cNvSpPr/>
      </dsp:nvSpPr>
      <dsp:spPr>
        <a:xfrm>
          <a:off x="5295324" y="2300173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975C4-0639-46B1-8CF1-FBF7BED97E49}">
      <dsp:nvSpPr>
        <dsp:cNvPr id="0" name=""/>
        <dsp:cNvSpPr/>
      </dsp:nvSpPr>
      <dsp:spPr>
        <a:xfrm>
          <a:off x="5567465" y="2572314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08EC7-C1EE-47B8-8546-CC26401528C1}">
      <dsp:nvSpPr>
        <dsp:cNvPr id="0" name=""/>
        <dsp:cNvSpPr/>
      </dsp:nvSpPr>
      <dsp:spPr>
        <a:xfrm>
          <a:off x="6868929" y="230017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Regular Evaluation and Adjustment</a:t>
          </a:r>
          <a:endParaRPr lang="en-US" sz="2400" kern="1200"/>
        </a:p>
      </dsp:txBody>
      <dsp:txXfrm>
        <a:off x="6868929" y="2300173"/>
        <a:ext cx="3054644" cy="12959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33C48-47F0-43CB-94CC-E24F66BB9339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6DE86-6273-417A-894D-34D3FB7BFB56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B5F6D-DF96-4D29-8FB6-95F59924BE2B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300" kern="1200"/>
            <a:t>Transaction Fees</a:t>
          </a:r>
          <a:endParaRPr lang="en-US" sz="2300" kern="1200"/>
        </a:p>
      </dsp:txBody>
      <dsp:txXfrm>
        <a:off x="35606" y="2695306"/>
        <a:ext cx="2981250" cy="720000"/>
      </dsp:txXfrm>
    </dsp:sp>
    <dsp:sp modelId="{F68E2163-3382-48AF-8739-6D7A032CBA44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6A117-51EF-49B3-82CC-0C0548F52ABA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0F9D3-933C-47FD-A76B-0C2C8A92CF85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300" kern="1200"/>
            <a:t>Premium Services</a:t>
          </a:r>
          <a:endParaRPr lang="en-US" sz="2300" kern="1200"/>
        </a:p>
      </dsp:txBody>
      <dsp:txXfrm>
        <a:off x="3538574" y="2695306"/>
        <a:ext cx="2981250" cy="720000"/>
      </dsp:txXfrm>
    </dsp:sp>
    <dsp:sp modelId="{63EDCE57-8961-4040-A233-6374B64DBE30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5824B-727D-4F28-9114-CCEEB605ECBD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601D8-5466-45C4-83EB-B57BF7EBF66B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300" kern="1200"/>
            <a:t>Governance Token Sales</a:t>
          </a:r>
          <a:endParaRPr lang="en-US" sz="2300" kern="1200"/>
        </a:p>
      </dsp:txBody>
      <dsp:txXfrm>
        <a:off x="7041543" y="2695306"/>
        <a:ext cx="2981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9709F-899C-4FCD-94A5-2EDA68DE804C}">
      <dsp:nvSpPr>
        <dsp:cNvPr id="0" name=""/>
        <dsp:cNvSpPr/>
      </dsp:nvSpPr>
      <dsp:spPr>
        <a:xfrm>
          <a:off x="0" y="638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63DD6-44A5-456D-8972-7FF7085C4377}">
      <dsp:nvSpPr>
        <dsp:cNvPr id="0" name=""/>
        <dsp:cNvSpPr/>
      </dsp:nvSpPr>
      <dsp:spPr>
        <a:xfrm>
          <a:off x="451973" y="336816"/>
          <a:ext cx="821769" cy="821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78CCE-45A5-472F-94BB-0C3A81CE6341}">
      <dsp:nvSpPr>
        <dsp:cNvPr id="0" name=""/>
        <dsp:cNvSpPr/>
      </dsp:nvSpPr>
      <dsp:spPr>
        <a:xfrm>
          <a:off x="1725715" y="638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Referral Programs</a:t>
          </a:r>
          <a:endParaRPr lang="en-US" sz="2500" kern="1200"/>
        </a:p>
      </dsp:txBody>
      <dsp:txXfrm>
        <a:off x="1725715" y="638"/>
        <a:ext cx="4180465" cy="1494125"/>
      </dsp:txXfrm>
    </dsp:sp>
    <dsp:sp modelId="{4D845F2B-A4BE-4E88-825C-D4D215D16BD4}">
      <dsp:nvSpPr>
        <dsp:cNvPr id="0" name=""/>
        <dsp:cNvSpPr/>
      </dsp:nvSpPr>
      <dsp:spPr>
        <a:xfrm>
          <a:off x="0" y="1868296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A7558-16F6-45DA-BD88-B3C54948CA4D}">
      <dsp:nvSpPr>
        <dsp:cNvPr id="0" name=""/>
        <dsp:cNvSpPr/>
      </dsp:nvSpPr>
      <dsp:spPr>
        <a:xfrm>
          <a:off x="451973" y="2204474"/>
          <a:ext cx="821769" cy="821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9FAB4-C39C-469E-B43E-C80570C24EB4}">
      <dsp:nvSpPr>
        <dsp:cNvPr id="0" name=""/>
        <dsp:cNvSpPr/>
      </dsp:nvSpPr>
      <dsp:spPr>
        <a:xfrm>
          <a:off x="1725715" y="1868296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Partnerships and Influencer Marketing</a:t>
          </a:r>
          <a:endParaRPr lang="en-US" sz="2500" kern="1200"/>
        </a:p>
      </dsp:txBody>
      <dsp:txXfrm>
        <a:off x="1725715" y="1868296"/>
        <a:ext cx="4180465" cy="1494125"/>
      </dsp:txXfrm>
    </dsp:sp>
    <dsp:sp modelId="{8D7636A7-34D4-4DDB-86B6-FA54A98ADD3E}">
      <dsp:nvSpPr>
        <dsp:cNvPr id="0" name=""/>
        <dsp:cNvSpPr/>
      </dsp:nvSpPr>
      <dsp:spPr>
        <a:xfrm>
          <a:off x="0" y="3735953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1B3E2-DBFF-4D79-ACBF-0326A7DDA701}">
      <dsp:nvSpPr>
        <dsp:cNvPr id="0" name=""/>
        <dsp:cNvSpPr/>
      </dsp:nvSpPr>
      <dsp:spPr>
        <a:xfrm>
          <a:off x="451973" y="4072131"/>
          <a:ext cx="821769" cy="821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C5C6D-0A39-438A-81A4-7CA4E586E83C}">
      <dsp:nvSpPr>
        <dsp:cNvPr id="0" name=""/>
        <dsp:cNvSpPr/>
      </dsp:nvSpPr>
      <dsp:spPr>
        <a:xfrm>
          <a:off x="1725715" y="3735953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Content Marketing</a:t>
          </a:r>
          <a:endParaRPr lang="en-US" sz="2500" kern="1200"/>
        </a:p>
      </dsp:txBody>
      <dsp:txXfrm>
        <a:off x="1725715" y="3735953"/>
        <a:ext cx="4180465" cy="1494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038CB8C-EBC9-4229-9A59-7A681D7D1DD5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B5AAB13-A975-4312-946F-1F632A77F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747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CB8C-EBC9-4229-9A59-7A681D7D1DD5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AB13-A975-4312-946F-1F632A77F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33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CB8C-EBC9-4229-9A59-7A681D7D1DD5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AB13-A975-4312-946F-1F632A77F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25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CB8C-EBC9-4229-9A59-7A681D7D1DD5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AB13-A975-4312-946F-1F632A77F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43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38CB8C-EBC9-4229-9A59-7A681D7D1DD5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B5AAB13-A975-4312-946F-1F632A77F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152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CB8C-EBC9-4229-9A59-7A681D7D1DD5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AB13-A975-4312-946F-1F632A77F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81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CB8C-EBC9-4229-9A59-7A681D7D1DD5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AB13-A975-4312-946F-1F632A77F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3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CB8C-EBC9-4229-9A59-7A681D7D1DD5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AB13-A975-4312-946F-1F632A77F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84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CB8C-EBC9-4229-9A59-7A681D7D1DD5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AB13-A975-4312-946F-1F632A77F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5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CB8C-EBC9-4229-9A59-7A681D7D1DD5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B5AAB13-A975-4312-946F-1F632A77FF9D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115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038CB8C-EBC9-4229-9A59-7A681D7D1DD5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B5AAB13-A975-4312-946F-1F632A77FF9D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64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038CB8C-EBC9-4229-9A59-7A681D7D1DD5}" type="datetimeFigureOut">
              <a:rPr lang="en-CA" smtClean="0"/>
              <a:t>2023-06-23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B5AAB13-A975-4312-946F-1F632A77F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16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55116-rewards-free-transparent-image-hq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iringbetterlife.blogspot.com/2012/09/trust-when-faith-seems-impossible.html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lue-background-conclusion-1888005/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ingedwolf/5471047557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9">
            <a:extLst>
              <a:ext uri="{FF2B5EF4-FFF2-40B4-BE49-F238E27FC236}">
                <a16:creationId xmlns:a16="http://schemas.microsoft.com/office/drawing/2014/main" id="{1CF1E93E-79E6-4308-952E-B301E6864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41">
            <a:extLst>
              <a:ext uri="{FF2B5EF4-FFF2-40B4-BE49-F238E27FC236}">
                <a16:creationId xmlns:a16="http://schemas.microsoft.com/office/drawing/2014/main" id="{5EB842BB-6A3A-435A-9295-560EFD9A4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5" name="Picture 4" descr="A gift box with a green ribbon&#10;&#10;Description automatically generated with low confidence">
            <a:extLst>
              <a:ext uri="{FF2B5EF4-FFF2-40B4-BE49-F238E27FC236}">
                <a16:creationId xmlns:a16="http://schemas.microsoft.com/office/drawing/2014/main" id="{574870EF-6224-7CCC-5E1C-1BB307F81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260" r="15778"/>
          <a:stretch/>
        </p:blipFill>
        <p:spPr>
          <a:xfrm>
            <a:off x="616737" y="621793"/>
            <a:ext cx="4376501" cy="5614416"/>
          </a:xfrm>
          <a:prstGeom prst="rect">
            <a:avLst/>
          </a:prstGeom>
        </p:spPr>
      </p:pic>
      <p:sp>
        <p:nvSpPr>
          <p:cNvPr id="56" name="Rectangle 43">
            <a:extLst>
              <a:ext uri="{FF2B5EF4-FFF2-40B4-BE49-F238E27FC236}">
                <a16:creationId xmlns:a16="http://schemas.microsoft.com/office/drawing/2014/main" id="{A2B91A18-41C6-4B5A-9804-4F931E20D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D9398-63DD-F72C-3F18-40DCCD021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249" y="1130575"/>
            <a:ext cx="5716338" cy="3042706"/>
          </a:xfrm>
        </p:spPr>
        <p:txBody>
          <a:bodyPr>
            <a:normAutofit/>
          </a:bodyPr>
          <a:lstStyle/>
          <a:p>
            <a:r>
              <a:rPr lang="en-CA" sz="4200" dirty="0"/>
              <a:t> </a:t>
            </a:r>
            <a:r>
              <a:rPr lang="en-CA" sz="4200" b="1" dirty="0"/>
              <a:t>Leveraging Hyperledger Fabric for Enhanced Customer Rewards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740DE-F47E-BF29-AEC2-33362A515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6428" y="4337874"/>
            <a:ext cx="5526372" cy="1698280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Jayesh Desai</a:t>
            </a:r>
          </a:p>
          <a:p>
            <a:r>
              <a:rPr lang="en-CA" sz="2400" dirty="0" err="1"/>
              <a:t>Ritwik</a:t>
            </a:r>
            <a:r>
              <a:rPr lang="en-CA" sz="2400" dirty="0"/>
              <a:t> Singh</a:t>
            </a:r>
          </a:p>
          <a:p>
            <a:r>
              <a:rPr lang="en-CA" sz="2400" dirty="0"/>
              <a:t>Jigar Desai</a:t>
            </a:r>
          </a:p>
          <a:p>
            <a:r>
              <a:rPr lang="en-CA" sz="2400" dirty="0" err="1"/>
              <a:t>Heegyoung</a:t>
            </a:r>
            <a:r>
              <a:rPr lang="en-CA" sz="2400" dirty="0"/>
              <a:t> Choi</a:t>
            </a:r>
          </a:p>
          <a:p>
            <a:r>
              <a:rPr lang="en-CA" sz="2400" dirty="0" err="1"/>
              <a:t>Cuimei</a:t>
            </a:r>
            <a:r>
              <a:rPr lang="en-CA" sz="2400" dirty="0"/>
              <a:t> Zhi</a:t>
            </a:r>
          </a:p>
        </p:txBody>
      </p:sp>
      <p:sp>
        <p:nvSpPr>
          <p:cNvPr id="57" name="Rectangle 45">
            <a:extLst>
              <a:ext uri="{FF2B5EF4-FFF2-40B4-BE49-F238E27FC236}">
                <a16:creationId xmlns:a16="http://schemas.microsoft.com/office/drawing/2014/main" id="{8FDC176A-BB54-40BA-9A97-BC34E8F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47">
            <a:extLst>
              <a:ext uri="{FF2B5EF4-FFF2-40B4-BE49-F238E27FC236}">
                <a16:creationId xmlns:a16="http://schemas.microsoft.com/office/drawing/2014/main" id="{4C4DAB88-8D52-4F63-AAF2-866CD7640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49">
            <a:extLst>
              <a:ext uri="{FF2B5EF4-FFF2-40B4-BE49-F238E27FC236}">
                <a16:creationId xmlns:a16="http://schemas.microsoft.com/office/drawing/2014/main" id="{E1C68734-2B24-417B-A0AB-562DCE8B3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1">
            <a:extLst>
              <a:ext uri="{FF2B5EF4-FFF2-40B4-BE49-F238E27FC236}">
                <a16:creationId xmlns:a16="http://schemas.microsoft.com/office/drawing/2014/main" id="{EE0FFD8F-BC2D-4DA9-ABF5-64E374DC9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92460B-A396-C9C2-70E1-426D6EE0F586}"/>
              </a:ext>
            </a:extLst>
          </p:cNvPr>
          <p:cNvSpPr txBox="1"/>
          <p:nvPr/>
        </p:nvSpPr>
        <p:spPr>
          <a:xfrm>
            <a:off x="2283842" y="6036154"/>
            <a:ext cx="270939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s://freepngimg.com/png/55116-rewards-free-transparent-image-hq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8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77BD7-D940-5C4F-3088-6F067ECD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CA"/>
              <a:t>Marketing and User Acquisition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F7F5F03-87B6-4F52-F971-3942321675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321739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224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lose-up of a word on a page&#10;&#10;Description automatically generated with low confidence">
            <a:extLst>
              <a:ext uri="{FF2B5EF4-FFF2-40B4-BE49-F238E27FC236}">
                <a16:creationId xmlns:a16="http://schemas.microsoft.com/office/drawing/2014/main" id="{9159E397-342E-D42D-D485-DA8B3299B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813" r="10565" b="-2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  <p:sp>
        <p:nvSpPr>
          <p:cNvPr id="22" name="Rectangle 19">
            <a:extLst>
              <a:ext uri="{FF2B5EF4-FFF2-40B4-BE49-F238E27FC236}">
                <a16:creationId xmlns:a16="http://schemas.microsoft.com/office/drawing/2014/main" id="{891D1FF4-7F97-4936-9A4C-9FB71D8FB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7744" y="237744"/>
            <a:ext cx="7652977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4C912-0F60-7642-5E36-2466E8B97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" y="2400896"/>
            <a:ext cx="8633129" cy="2056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b="1" dirty="0"/>
              <a:t>Transparent and Trustworthy Transactions</a:t>
            </a:r>
          </a:p>
        </p:txBody>
      </p:sp>
    </p:spTree>
    <p:extLst>
      <p:ext uri="{BB962C8B-B14F-4D97-AF65-F5344CB8AC3E}">
        <p14:creationId xmlns:p14="http://schemas.microsoft.com/office/powerpoint/2010/main" val="131291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Padlock on computer motherboard">
            <a:extLst>
              <a:ext uri="{FF2B5EF4-FFF2-40B4-BE49-F238E27FC236}">
                <a16:creationId xmlns:a16="http://schemas.microsoft.com/office/drawing/2014/main" id="{76A9E41C-987D-31C5-63DC-A99702BD8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-1666855" y="-66675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0F93-C8AD-316D-1AB2-B01A0A538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455" y="2926070"/>
            <a:ext cx="1005840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800" dirty="0"/>
              <a:t>Risk Mitigation and Security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2279138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ost-it note, yellow, screenshot, font">
            <a:extLst>
              <a:ext uri="{FF2B5EF4-FFF2-40B4-BE49-F238E27FC236}">
                <a16:creationId xmlns:a16="http://schemas.microsoft.com/office/drawing/2014/main" id="{1461DA66-9A83-80B5-8AF1-1DD7A8E1B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64774" y="674849"/>
            <a:ext cx="8262452" cy="5508302"/>
          </a:xfrm>
        </p:spPr>
      </p:pic>
    </p:spTree>
    <p:extLst>
      <p:ext uri="{BB962C8B-B14F-4D97-AF65-F5344CB8AC3E}">
        <p14:creationId xmlns:p14="http://schemas.microsoft.com/office/powerpoint/2010/main" val="347754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oy, cartoon&#10;&#10;Description automatically generated">
            <a:extLst>
              <a:ext uri="{FF2B5EF4-FFF2-40B4-BE49-F238E27FC236}">
                <a16:creationId xmlns:a16="http://schemas.microsoft.com/office/drawing/2014/main" id="{9F5E381F-2BF3-5ADC-3359-11BFF6908D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9785" b="1"/>
          <a:stretch/>
        </p:blipFill>
        <p:spPr>
          <a:xfrm>
            <a:off x="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22966-6BF8-2E2F-40AC-600F1D01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403" y="1638300"/>
            <a:ext cx="5629275" cy="3809100"/>
          </a:xfrm>
        </p:spPr>
        <p:txBody>
          <a:bodyPr>
            <a:noAutofit/>
          </a:bodyPr>
          <a:lstStyle/>
          <a:p>
            <a:r>
              <a:rPr lang="en-CA" sz="7200" b="1" dirty="0">
                <a:solidFill>
                  <a:schemeClr val="tx1">
                    <a:alpha val="80000"/>
                  </a:schemeClr>
                </a:solidFill>
              </a:rPr>
              <a:t>Q&amp;A (Question and Answer)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D92F0-86C3-731F-DDC6-D848B383DA7C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s://www.flickr.com/photos/wingedwolf/547104755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1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C609-8306-C7AA-8E97-6495B9B4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CA" sz="3000" b="1"/>
              <a:t>The dilemma of Current Loyalty Points Systems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257CEA2-0D20-8D71-47EF-05FAE129A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58360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45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AEF63-B421-DE93-3DF2-FCBC2B34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CA" sz="4400" b="1"/>
              <a:t>Hyperledger Fabric Solution</a:t>
            </a:r>
            <a:endParaRPr lang="en-CA" sz="44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732B805-B2E8-DB82-E017-FEF5BF546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313279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221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F225CE5-47CE-4137-A57A-A2ED33D3F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CDF532-7A31-4FEB-BF8E-5D20B1D82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9EF154-55CA-4470-86D7-4444FA75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A16D93-C1C4-4950-8D6F-7E066D3EB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F3C1DF-62BB-40F4-A85E-95E115F82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519E85-2B1A-4392-910B-D3CD6BFFE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CC2BAC3-B1F6-430E-A9C0-EA922686E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378EDAA-DD1F-48C2-9D7A-1A8D91E12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150F6CA-DAA9-4AF7-BC9B-1E711624D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3C60FD-DB33-47A4-9BF4-CEE520544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AF1362-8776-4E27-A747-4C760AFC5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631CA-A1DB-BBB5-42CA-AEA7EEB2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60" y="1348844"/>
            <a:ext cx="5716338" cy="3042706"/>
          </a:xfrm>
        </p:spPr>
        <p:txBody>
          <a:bodyPr vert="horz" lIns="91440" tIns="45720" rIns="91440" bIns="45720" rtlCol="0" anchor="ctr" anchorCtr="1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200" cap="all" spc="-100" dirty="0">
                <a:solidFill>
                  <a:srgbClr val="FFFFFF"/>
                </a:solidFill>
              </a:rPr>
              <a:t>Company Loyalty Points considered our working demo platform </a:t>
            </a:r>
            <a:r>
              <a:rPr lang="en-US" sz="4200" cap="all" spc="-100" dirty="0" err="1">
                <a:solidFill>
                  <a:srgbClr val="FFFFFF"/>
                </a:solidFill>
              </a:rPr>
              <a:t>PointX</a:t>
            </a:r>
            <a:endParaRPr lang="en-US" sz="4200" cap="all" spc="-100" dirty="0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6AA321-667F-434C-8A4C-F3CA8F96A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1AB7CC7-A5F3-4EB2-AC9F-A7BE426D8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37361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0DF2C5-BD1F-460B-8CF9-B4686DD82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9001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C91AA6-E84B-4A61-8658-3650C560E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37361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logo of a person with long hair&#10;&#10;Description automatically generated with medium confidence">
            <a:extLst>
              <a:ext uri="{FF2B5EF4-FFF2-40B4-BE49-F238E27FC236}">
                <a16:creationId xmlns:a16="http://schemas.microsoft.com/office/drawing/2014/main" id="{2768043F-71FA-A197-6974-57A98F4A4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959" y="740662"/>
            <a:ext cx="1613311" cy="163373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B12CF8-9C77-46D4-A904-947363834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8694" y="2493265"/>
            <a:ext cx="32918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red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63E01E84-0F06-AD12-973D-FDB09DA88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26" y="2625569"/>
            <a:ext cx="2526376" cy="1588008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F82268-74FA-4645-A61B-5EF7D8E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8694" y="4364737"/>
            <a:ext cx="32918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red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54C43685-127C-8694-75AE-28D6AD4113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89" y="4483607"/>
            <a:ext cx="3039249" cy="158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7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5DBD-019D-681F-B046-14EB8D58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CA" sz="3000" dirty="0"/>
              <a:t>Major Problem Faced by the Customers for Tim Hortons Rewards, Starbucks Rewards, PC Optimum</a:t>
            </a:r>
          </a:p>
        </p:txBody>
      </p:sp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id="{1B8E1DF9-2942-890E-D200-005A3EE01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16026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80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1109-8B83-32FC-387D-08038F0D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CA" sz="4400" b="1"/>
              <a:t>Proposed Hyperledger Fabric Solution</a:t>
            </a:r>
            <a:endParaRPr lang="en-CA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F10372-E501-877D-E3F8-A370F24C7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59780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78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8FB1F-262A-7DDE-8606-1D00AE7C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CA" sz="4400" dirty="0"/>
              <a:t>Platform </a:t>
            </a:r>
            <a:br>
              <a:rPr lang="en-CA" sz="4400" dirty="0"/>
            </a:br>
            <a:r>
              <a:rPr lang="en-CA" sz="4400" dirty="0"/>
              <a:t>Feature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8100F53-F308-1F7F-4F40-209E15F86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30152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50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B46D-FEE2-CE8C-AB3B-C36C6085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Criteria for Interchangeability of Reward Points</a:t>
            </a:r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3EDA081-1056-7FD2-9842-637E09D77E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120"/>
          <a:ext cx="1005840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136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4C6C-5D9B-3AF9-DD58-056EB612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Revenue Model of the Platform</a:t>
            </a:r>
            <a:endParaRPr lang="en-CA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7F2F32-79B1-EFF4-B823-123E509F3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11679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311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237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Garamond</vt:lpstr>
      <vt:lpstr>Savon</vt:lpstr>
      <vt:lpstr> Leveraging Hyperledger Fabric for Enhanced Customer Rewards</vt:lpstr>
      <vt:lpstr>The dilemma of Current Loyalty Points Systems</vt:lpstr>
      <vt:lpstr>Hyperledger Fabric Solution</vt:lpstr>
      <vt:lpstr>Company Loyalty Points considered our working demo platform PointX</vt:lpstr>
      <vt:lpstr>Major Problem Faced by the Customers for Tim Hortons Rewards, Starbucks Rewards, PC Optimum</vt:lpstr>
      <vt:lpstr>Proposed Hyperledger Fabric Solution</vt:lpstr>
      <vt:lpstr>Platform  Feature</vt:lpstr>
      <vt:lpstr>Criteria for Interchangeability of Reward Points</vt:lpstr>
      <vt:lpstr>Revenue Model of the Platform</vt:lpstr>
      <vt:lpstr>Marketing and User Acquisition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Hyperledger Fabric for Enhanced Customer Rewards</dc:title>
  <dc:creator>Cuimei Zhi</dc:creator>
  <cp:lastModifiedBy>Jigar Mukeshbhai Desai</cp:lastModifiedBy>
  <cp:revision>5</cp:revision>
  <dcterms:created xsi:type="dcterms:W3CDTF">2023-06-23T07:41:06Z</dcterms:created>
  <dcterms:modified xsi:type="dcterms:W3CDTF">2023-06-24T00:55:52Z</dcterms:modified>
</cp:coreProperties>
</file>