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9432" y="-4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9BDA-2E99-444F-97D0-BE3EC07C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099E0-6526-4DFC-8951-2DBB9F90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4500-4951-4F9A-9876-B55027F4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FB24E-7DD1-4DEB-B25F-9D9985C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241-9B98-4DC8-95B1-29C1D78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23A2-7B39-499C-8FB0-486EF71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D4BFC-318E-4812-8476-9682F0A1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5A58-C73F-4973-A2F1-D8593990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C2537-DABA-4543-B25D-B43343F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78C2-9171-4913-B63F-72C7F7B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AB5ED-093C-4486-8F7F-68E6F525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4DFD2-E4BA-4173-87C5-A46AE8F9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A402-9D14-4594-A84A-1D0C9AE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4F2E-1FBD-4030-83AF-BFDE14C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B646-0977-4A95-99E7-0EC5B5F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EB93-3F3E-46A1-A899-D30F58C7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253A-6CD9-411C-9DBF-8649F3E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80889-8C53-4DFF-BA49-EF69E6B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14BC-0986-45C7-BCC9-3AC233BA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50614-A22A-49CD-8F33-268D155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F98B-535C-47E0-8EEE-4CBB46C3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9CB0B-162D-48EC-959C-199498F8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E7FE-2DEE-44FE-A437-AE619E8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352B-DA91-410A-89DB-1538B31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5E10-F4F9-4CFA-8DE8-DE4BDAF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2061-88D1-4905-A477-A24DA0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D6594-BF2A-405C-BC40-329C089B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8A5C1-75C3-45C1-85BE-6877AC0E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CA0AA-8B52-45DD-86ED-6385C6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49F38-93B2-4C25-A358-650D9CA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49F8C-9EE4-4637-960C-371A8B3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E1BC-397C-42CE-A6A2-D320AAD3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B2726-3123-429A-B6AD-BCE579C0C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FDBFF-1AEA-4197-A974-97DF4D85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B870D-570B-4819-86E7-A674015B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F5EE5-4C14-49A3-84FE-E0FB3F7C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B71BE-3489-45FE-B501-BA5AF0B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FDBA-18C4-4E6E-9E7D-53013BA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82E69-7F44-4426-9343-742D818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7F69-358F-413A-9988-4FB13F8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F53ED-C552-4D79-9012-BABA503C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1F073B-78CC-439F-B218-04BC525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A1622-9FF7-48F9-92E5-EAB3CF1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AB981-6D9E-4354-AC06-C49727F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B7FBD-9331-42C4-9117-9C6A32E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D7D7-98E6-49D8-985E-7D96A48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2F12-0125-4ED4-B0F4-DB1FEC7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FF97-E971-4857-8B47-7732548F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E0F5C-302A-484A-82F8-235B18E7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5469-9788-4105-B4B0-24C854B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0E359-0B8E-4869-8A07-B1C092E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1343C-EB63-458B-A4BE-9F6C657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A1D4-1E8E-4C0C-A6C7-3106B3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057D0-D36D-4878-913A-867DDDF8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1C11A-3152-4070-A27F-B6805A68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5CB4D-B88F-4C87-9FCC-623C8DE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D4458-5004-4BD3-86C4-40E99DB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87EE-3462-4792-9392-85E6BE6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DF889-DAE1-406A-A634-C41FAA6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84FB-C916-41CF-97A0-74ED1B7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5477-FF64-4552-9997-A2713DA4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EAA3-4BCA-4C1B-BE7D-C23912242F9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1861-C690-4E2B-BEE6-3B451530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4A76-CE9A-4571-929A-060CB47DF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片包含 绿色, 片, 瓷砖, 水槽&#10;&#10;描述已自动生成">
            <a:extLst>
              <a:ext uri="{FF2B5EF4-FFF2-40B4-BE49-F238E27FC236}">
                <a16:creationId xmlns:a16="http://schemas.microsoft.com/office/drawing/2014/main" id="{44DD5D22-8520-44AE-9FC3-E27CB8494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10" y="3044192"/>
            <a:ext cx="748029" cy="748029"/>
          </a:xfrm>
          <a:prstGeom prst="rect">
            <a:avLst/>
          </a:prstGeom>
        </p:spPr>
      </p:pic>
      <p:grpSp>
        <p:nvGrpSpPr>
          <p:cNvPr id="10" name="PA-色块－互联网-284715">
            <a:extLst>
              <a:ext uri="{FF2B5EF4-FFF2-40B4-BE49-F238E27FC236}">
                <a16:creationId xmlns:a16="http://schemas.microsoft.com/office/drawing/2014/main" id="{888BC84A-0EB6-4A9A-A404-DB631AEDD7D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784593" y="3085160"/>
            <a:ext cx="667261" cy="666091"/>
            <a:chOff x="3687" y="1999"/>
            <a:chExt cx="570" cy="569"/>
          </a:xfrm>
        </p:grpSpPr>
        <p:sp>
          <p:nvSpPr>
            <p:cNvPr id="14" name="PA-任意多边形 52">
              <a:extLst>
                <a:ext uri="{FF2B5EF4-FFF2-40B4-BE49-F238E27FC236}">
                  <a16:creationId xmlns:a16="http://schemas.microsoft.com/office/drawing/2014/main" id="{51EE646D-B241-41E8-9B5E-6DAB6204E18F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687" y="1999"/>
              <a:ext cx="267" cy="569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PA-任意多边形 54">
              <a:extLst>
                <a:ext uri="{FF2B5EF4-FFF2-40B4-BE49-F238E27FC236}">
                  <a16:creationId xmlns:a16="http://schemas.microsoft.com/office/drawing/2014/main" id="{FE0055FD-5D48-4400-BF66-DCF84710D112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3991" y="1999"/>
              <a:ext cx="266" cy="569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33D5B31-C43C-464F-B516-4F4E8EF55C9B}"/>
              </a:ext>
            </a:extLst>
          </p:cNvPr>
          <p:cNvGrpSpPr/>
          <p:nvPr/>
        </p:nvGrpSpPr>
        <p:grpSpPr>
          <a:xfrm>
            <a:off x="5691427" y="3009455"/>
            <a:ext cx="839686" cy="839090"/>
            <a:chOff x="5676962" y="3009900"/>
            <a:chExt cx="839686" cy="839090"/>
          </a:xfrm>
        </p:grpSpPr>
        <p:sp>
          <p:nvSpPr>
            <p:cNvPr id="9" name="图形 6" descr="扳手">
              <a:extLst>
                <a:ext uri="{FF2B5EF4-FFF2-40B4-BE49-F238E27FC236}">
                  <a16:creationId xmlns:a16="http://schemas.microsoft.com/office/drawing/2014/main" id="{A5C71EA5-DB29-49C8-B777-573FF66BC59A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图形 4" descr="螺丝刀">
              <a:extLst>
                <a:ext uri="{FF2B5EF4-FFF2-40B4-BE49-F238E27FC236}">
                  <a16:creationId xmlns:a16="http://schemas.microsoft.com/office/drawing/2014/main" id="{D477EDDE-98C7-44E1-823B-2DAD3F0E8D97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46D937DF-F213-4020-A331-CEE9D131A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5260847"/>
            <a:ext cx="76199" cy="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68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msinfo32 exe</dc:creator>
  <cp:lastModifiedBy>msinfo32 exe</cp:lastModifiedBy>
  <cp:revision>2</cp:revision>
  <dcterms:created xsi:type="dcterms:W3CDTF">2020-08-24T04:16:23Z</dcterms:created>
  <dcterms:modified xsi:type="dcterms:W3CDTF">2020-08-24T04:29:02Z</dcterms:modified>
</cp:coreProperties>
</file>