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9BDA-2E99-444F-97D0-BE3EC07C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099E0-6526-4DFC-8951-2DBB9F90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4500-4951-4F9A-9876-B55027F4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FB24E-7DD1-4DEB-B25F-9D9985C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241-9B98-4DC8-95B1-29C1D78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23A2-7B39-499C-8FB0-486EF71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D4BFC-318E-4812-8476-9682F0A1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5A58-C73F-4973-A2F1-D8593990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C2537-DABA-4543-B25D-B43343F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78C2-9171-4913-B63F-72C7F7B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AB5ED-093C-4486-8F7F-68E6F525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4DFD2-E4BA-4173-87C5-A46AE8F9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A402-9D14-4594-A84A-1D0C9AE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4F2E-1FBD-4030-83AF-BFDE14C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B646-0977-4A95-99E7-0EC5B5F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EB93-3F3E-46A1-A899-D30F58C7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253A-6CD9-411C-9DBF-8649F3E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80889-8C53-4DFF-BA49-EF69E6B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14BC-0986-45C7-BCC9-3AC233BA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50614-A22A-49CD-8F33-268D155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F98B-535C-47E0-8EEE-4CBB46C3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9CB0B-162D-48EC-959C-199498F8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E7FE-2DEE-44FE-A437-AE619E8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352B-DA91-410A-89DB-1538B31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5E10-F4F9-4CFA-8DE8-DE4BDAF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2061-88D1-4905-A477-A24DA0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D6594-BF2A-405C-BC40-329C089B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8A5C1-75C3-45C1-85BE-6877AC0E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CA0AA-8B52-45DD-86ED-6385C6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49F38-93B2-4C25-A358-650D9CA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49F8C-9EE4-4637-960C-371A8B3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E1BC-397C-42CE-A6A2-D320AAD3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B2726-3123-429A-B6AD-BCE579C0C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FDBFF-1AEA-4197-A974-97DF4D85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B870D-570B-4819-86E7-A674015B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F5EE5-4C14-49A3-84FE-E0FB3F7C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B71BE-3489-45FE-B501-BA5AF0B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FDBA-18C4-4E6E-9E7D-53013BA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82E69-7F44-4426-9343-742D818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7F69-358F-413A-9988-4FB13F8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F53ED-C552-4D79-9012-BABA503C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1F073B-78CC-439F-B218-04BC525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A1622-9FF7-48F9-92E5-EAB3CF1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AB981-6D9E-4354-AC06-C49727F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B7FBD-9331-42C4-9117-9C6A32E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D7D7-98E6-49D8-985E-7D96A48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2F12-0125-4ED4-B0F4-DB1FEC7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FF97-E971-4857-8B47-7732548F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E0F5C-302A-484A-82F8-235B18E7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5469-9788-4105-B4B0-24C854B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0E359-0B8E-4869-8A07-B1C092E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1343C-EB63-458B-A4BE-9F6C657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A1D4-1E8E-4C0C-A6C7-3106B3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057D0-D36D-4878-913A-867DDDF8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1C11A-3152-4070-A27F-B6805A68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5CB4D-B88F-4C87-9FCC-623C8DE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D4458-5004-4BD3-86C4-40E99DB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87EE-3462-4792-9392-85E6BE6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DF889-DAE1-406A-A634-C41FAA6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84FB-C916-41CF-97A0-74ED1B7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5477-FF64-4552-9997-A2713DA4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EAA3-4BCA-4C1B-BE7D-C23912242F9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1861-C690-4E2B-BEE6-3B451530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4A76-CE9A-4571-929A-060CB47DF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0F257F9-8DA6-4298-8114-8959B66C4410}"/>
              </a:ext>
            </a:extLst>
          </p:cNvPr>
          <p:cNvSpPr/>
          <p:nvPr/>
        </p:nvSpPr>
        <p:spPr>
          <a:xfrm>
            <a:off x="347860" y="138923"/>
            <a:ext cx="2371946" cy="2371948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4E1777D-81E8-48B0-B1F0-D8B463C7C8E9}"/>
              </a:ext>
            </a:extLst>
          </p:cNvPr>
          <p:cNvSpPr/>
          <p:nvPr/>
        </p:nvSpPr>
        <p:spPr>
          <a:xfrm rot="1610578">
            <a:off x="778226" y="569287"/>
            <a:ext cx="1511216" cy="1511218"/>
          </a:xfrm>
          <a:custGeom>
            <a:avLst/>
            <a:gdLst>
              <a:gd name="connsiteX0" fmla="*/ 770492 w 1540984"/>
              <a:gd name="connsiteY0" fmla="*/ 212962 h 1540985"/>
              <a:gd name="connsiteX1" fmla="*/ 215502 w 1540984"/>
              <a:gd name="connsiteY1" fmla="*/ 770492 h 1540985"/>
              <a:gd name="connsiteX2" fmla="*/ 770492 w 1540984"/>
              <a:gd name="connsiteY2" fmla="*/ 1328022 h 1540985"/>
              <a:gd name="connsiteX3" fmla="*/ 1325482 w 1540984"/>
              <a:gd name="connsiteY3" fmla="*/ 770492 h 1540985"/>
              <a:gd name="connsiteX4" fmla="*/ 770492 w 1540984"/>
              <a:gd name="connsiteY4" fmla="*/ 212962 h 1540985"/>
              <a:gd name="connsiteX5" fmla="*/ 681593 w 1540984"/>
              <a:gd name="connsiteY5" fmla="*/ 0 h 1540985"/>
              <a:gd name="connsiteX6" fmla="*/ 859390 w 1540984"/>
              <a:gd name="connsiteY6" fmla="*/ 1 h 1540985"/>
              <a:gd name="connsiteX7" fmla="*/ 903842 w 1540984"/>
              <a:gd name="connsiteY7" fmla="*/ 44452 h 1540985"/>
              <a:gd name="connsiteX8" fmla="*/ 903841 w 1540984"/>
              <a:gd name="connsiteY8" fmla="*/ 128098 h 1540985"/>
              <a:gd name="connsiteX9" fmla="*/ 1025867 w 1540984"/>
              <a:gd name="connsiteY9" fmla="*/ 165978 h 1540985"/>
              <a:gd name="connsiteX10" fmla="*/ 1144127 w 1540984"/>
              <a:gd name="connsiteY10" fmla="*/ 232023 h 1540985"/>
              <a:gd name="connsiteX11" fmla="*/ 1205305 w 1540984"/>
              <a:gd name="connsiteY11" fmla="*/ 173956 h 1540985"/>
              <a:gd name="connsiteX12" fmla="*/ 1268147 w 1540984"/>
              <a:gd name="connsiteY12" fmla="*/ 175597 h 1540985"/>
              <a:gd name="connsiteX13" fmla="*/ 1390544 w 1540984"/>
              <a:gd name="connsiteY13" fmla="*/ 304559 h 1540985"/>
              <a:gd name="connsiteX14" fmla="*/ 1388905 w 1540984"/>
              <a:gd name="connsiteY14" fmla="*/ 367401 h 1540985"/>
              <a:gd name="connsiteX15" fmla="*/ 1326815 w 1540984"/>
              <a:gd name="connsiteY15" fmla="*/ 426330 h 1540985"/>
              <a:gd name="connsiteX16" fmla="*/ 1339645 w 1540984"/>
              <a:gd name="connsiteY16" fmla="*/ 443929 h 1540985"/>
              <a:gd name="connsiteX17" fmla="*/ 1397071 w 1540984"/>
              <a:gd name="connsiteY17" fmla="*/ 575398 h 1540985"/>
              <a:gd name="connsiteX18" fmla="*/ 1411300 w 1540984"/>
              <a:gd name="connsiteY18" fmla="*/ 637143 h 1540985"/>
              <a:gd name="connsiteX19" fmla="*/ 1496533 w 1540984"/>
              <a:gd name="connsiteY19" fmla="*/ 637143 h 1540985"/>
              <a:gd name="connsiteX20" fmla="*/ 1540984 w 1540984"/>
              <a:gd name="connsiteY20" fmla="*/ 681594 h 1540985"/>
              <a:gd name="connsiteX21" fmla="*/ 1540984 w 1540984"/>
              <a:gd name="connsiteY21" fmla="*/ 859392 h 1540985"/>
              <a:gd name="connsiteX22" fmla="*/ 1496533 w 1540984"/>
              <a:gd name="connsiteY22" fmla="*/ 903843 h 1540985"/>
              <a:gd name="connsiteX23" fmla="*/ 1411302 w 1540984"/>
              <a:gd name="connsiteY23" fmla="*/ 903844 h 1540985"/>
              <a:gd name="connsiteX24" fmla="*/ 1397070 w 1540984"/>
              <a:gd name="connsiteY24" fmla="*/ 965591 h 1540985"/>
              <a:gd name="connsiteX25" fmla="*/ 1339645 w 1540984"/>
              <a:gd name="connsiteY25" fmla="*/ 1097060 h 1540985"/>
              <a:gd name="connsiteX26" fmla="*/ 1306909 w 1540984"/>
              <a:gd name="connsiteY26" fmla="*/ 1141965 h 1540985"/>
              <a:gd name="connsiteX27" fmla="*/ 1367028 w 1540984"/>
              <a:gd name="connsiteY27" fmla="*/ 1205307 h 1540985"/>
              <a:gd name="connsiteX28" fmla="*/ 1365387 w 1540984"/>
              <a:gd name="connsiteY28" fmla="*/ 1268149 h 1540985"/>
              <a:gd name="connsiteX29" fmla="*/ 1236426 w 1540984"/>
              <a:gd name="connsiteY29" fmla="*/ 1390547 h 1540985"/>
              <a:gd name="connsiteX30" fmla="*/ 1173585 w 1540984"/>
              <a:gd name="connsiteY30" fmla="*/ 1388906 h 1540985"/>
              <a:gd name="connsiteX31" fmla="*/ 1113791 w 1540984"/>
              <a:gd name="connsiteY31" fmla="*/ 1325907 h 1540985"/>
              <a:gd name="connsiteX32" fmla="*/ 1025867 w 1540984"/>
              <a:gd name="connsiteY32" fmla="*/ 1375011 h 1540985"/>
              <a:gd name="connsiteX33" fmla="*/ 903842 w 1540984"/>
              <a:gd name="connsiteY33" fmla="*/ 1412889 h 1540985"/>
              <a:gd name="connsiteX34" fmla="*/ 903841 w 1540984"/>
              <a:gd name="connsiteY34" fmla="*/ 1496534 h 1540985"/>
              <a:gd name="connsiteX35" fmla="*/ 859391 w 1540984"/>
              <a:gd name="connsiteY35" fmla="*/ 1540985 h 1540985"/>
              <a:gd name="connsiteX36" fmla="*/ 681593 w 1540984"/>
              <a:gd name="connsiteY36" fmla="*/ 1540985 h 1540985"/>
              <a:gd name="connsiteX37" fmla="*/ 637141 w 1540984"/>
              <a:gd name="connsiteY37" fmla="*/ 1496534 h 1540985"/>
              <a:gd name="connsiteX38" fmla="*/ 637142 w 1540984"/>
              <a:gd name="connsiteY38" fmla="*/ 1412889 h 1540985"/>
              <a:gd name="connsiteX39" fmla="*/ 515119 w 1540984"/>
              <a:gd name="connsiteY39" fmla="*/ 1375011 h 1540985"/>
              <a:gd name="connsiteX40" fmla="*/ 396857 w 1540984"/>
              <a:gd name="connsiteY40" fmla="*/ 1308965 h 1540985"/>
              <a:gd name="connsiteX41" fmla="*/ 335679 w 1540984"/>
              <a:gd name="connsiteY41" fmla="*/ 1367029 h 1540985"/>
              <a:gd name="connsiteX42" fmla="*/ 272837 w 1540984"/>
              <a:gd name="connsiteY42" fmla="*/ 1365387 h 1540985"/>
              <a:gd name="connsiteX43" fmla="*/ 150438 w 1540984"/>
              <a:gd name="connsiteY43" fmla="*/ 1236428 h 1540985"/>
              <a:gd name="connsiteX44" fmla="*/ 152078 w 1540984"/>
              <a:gd name="connsiteY44" fmla="*/ 1173586 h 1540985"/>
              <a:gd name="connsiteX45" fmla="*/ 214169 w 1540984"/>
              <a:gd name="connsiteY45" fmla="*/ 1114656 h 1540985"/>
              <a:gd name="connsiteX46" fmla="*/ 201341 w 1540984"/>
              <a:gd name="connsiteY46" fmla="*/ 1097060 h 1540985"/>
              <a:gd name="connsiteX47" fmla="*/ 143914 w 1540984"/>
              <a:gd name="connsiteY47" fmla="*/ 965591 h 1540985"/>
              <a:gd name="connsiteX48" fmla="*/ 129684 w 1540984"/>
              <a:gd name="connsiteY48" fmla="*/ 903843 h 1540985"/>
              <a:gd name="connsiteX49" fmla="*/ 44451 w 1540984"/>
              <a:gd name="connsiteY49" fmla="*/ 903843 h 1540985"/>
              <a:gd name="connsiteX50" fmla="*/ 0 w 1540984"/>
              <a:gd name="connsiteY50" fmla="*/ 859392 h 1540985"/>
              <a:gd name="connsiteX51" fmla="*/ 0 w 1540984"/>
              <a:gd name="connsiteY51" fmla="*/ 681595 h 1540985"/>
              <a:gd name="connsiteX52" fmla="*/ 44451 w 1540984"/>
              <a:gd name="connsiteY52" fmla="*/ 637143 h 1540985"/>
              <a:gd name="connsiteX53" fmla="*/ 129685 w 1540984"/>
              <a:gd name="connsiteY53" fmla="*/ 637143 h 1540985"/>
              <a:gd name="connsiteX54" fmla="*/ 143915 w 1540984"/>
              <a:gd name="connsiteY54" fmla="*/ 575398 h 1540985"/>
              <a:gd name="connsiteX55" fmla="*/ 201340 w 1540984"/>
              <a:gd name="connsiteY55" fmla="*/ 443929 h 1540985"/>
              <a:gd name="connsiteX56" fmla="*/ 234076 w 1540984"/>
              <a:gd name="connsiteY56" fmla="*/ 399023 h 1540985"/>
              <a:gd name="connsiteX57" fmla="*/ 173955 w 1540984"/>
              <a:gd name="connsiteY57" fmla="*/ 335680 h 1540985"/>
              <a:gd name="connsiteX58" fmla="*/ 175597 w 1540984"/>
              <a:gd name="connsiteY58" fmla="*/ 272837 h 1540985"/>
              <a:gd name="connsiteX59" fmla="*/ 304558 w 1540984"/>
              <a:gd name="connsiteY59" fmla="*/ 150439 h 1540985"/>
              <a:gd name="connsiteX60" fmla="*/ 367399 w 1540984"/>
              <a:gd name="connsiteY60" fmla="*/ 152081 h 1540985"/>
              <a:gd name="connsiteX61" fmla="*/ 427194 w 1540984"/>
              <a:gd name="connsiteY61" fmla="*/ 215081 h 1540985"/>
              <a:gd name="connsiteX62" fmla="*/ 515119 w 1540984"/>
              <a:gd name="connsiteY62" fmla="*/ 165977 h 1540985"/>
              <a:gd name="connsiteX63" fmla="*/ 637141 w 1540984"/>
              <a:gd name="connsiteY63" fmla="*/ 128099 h 1540985"/>
              <a:gd name="connsiteX64" fmla="*/ 637141 w 1540984"/>
              <a:gd name="connsiteY64" fmla="*/ 44452 h 1540985"/>
              <a:gd name="connsiteX65" fmla="*/ 681593 w 1540984"/>
              <a:gd name="connsiteY6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540984" h="1540985">
                <a:moveTo>
                  <a:pt x="770492" y="212962"/>
                </a:moveTo>
                <a:cubicBezTo>
                  <a:pt x="463979" y="212962"/>
                  <a:pt x="215502" y="462577"/>
                  <a:pt x="215502" y="770492"/>
                </a:cubicBezTo>
                <a:cubicBezTo>
                  <a:pt x="215502" y="1078407"/>
                  <a:pt x="463979" y="1328022"/>
                  <a:pt x="770492" y="1328022"/>
                </a:cubicBezTo>
                <a:cubicBezTo>
                  <a:pt x="1077005" y="1328022"/>
                  <a:pt x="1325482" y="1078407"/>
                  <a:pt x="1325482" y="770492"/>
                </a:cubicBezTo>
                <a:cubicBezTo>
                  <a:pt x="1325482" y="462577"/>
                  <a:pt x="1077005" y="212962"/>
                  <a:pt x="770492" y="21296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图片包含 绿色, 片, 瓷砖, 水槽&#10;&#10;描述已自动生成">
            <a:extLst>
              <a:ext uri="{FF2B5EF4-FFF2-40B4-BE49-F238E27FC236}">
                <a16:creationId xmlns:a16="http://schemas.microsoft.com/office/drawing/2014/main" id="{09307D10-6DF2-4129-9D9A-1DADFD576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14" y="2294969"/>
            <a:ext cx="748029" cy="748029"/>
          </a:xfrm>
          <a:prstGeom prst="rect">
            <a:avLst/>
          </a:prstGeom>
        </p:spPr>
      </p:pic>
      <p:grpSp>
        <p:nvGrpSpPr>
          <p:cNvPr id="15" name="PA-色块－互联网-284715">
            <a:extLst>
              <a:ext uri="{FF2B5EF4-FFF2-40B4-BE49-F238E27FC236}">
                <a16:creationId xmlns:a16="http://schemas.microsoft.com/office/drawing/2014/main" id="{E136886F-91E6-497A-8ADF-700F88CF7E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823335" y="2335937"/>
            <a:ext cx="667261" cy="666091"/>
            <a:chOff x="3687" y="1999"/>
            <a:chExt cx="570" cy="569"/>
          </a:xfrm>
        </p:grpSpPr>
        <p:sp>
          <p:nvSpPr>
            <p:cNvPr id="17" name="PA-任意多边形 52">
              <a:extLst>
                <a:ext uri="{FF2B5EF4-FFF2-40B4-BE49-F238E27FC236}">
                  <a16:creationId xmlns:a16="http://schemas.microsoft.com/office/drawing/2014/main" id="{49EBADF7-D137-46AE-9DF2-6E86E3DEFB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687" y="1999"/>
              <a:ext cx="267" cy="569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PA-任意多边形 54">
              <a:extLst>
                <a:ext uri="{FF2B5EF4-FFF2-40B4-BE49-F238E27FC236}">
                  <a16:creationId xmlns:a16="http://schemas.microsoft.com/office/drawing/2014/main" id="{1B2ACDD2-D46B-4FEB-A791-D16CD696D06E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991" y="1999"/>
              <a:ext cx="266" cy="569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D98B4B-9EC4-47E8-B243-0132BB39F1FE}"/>
              </a:ext>
            </a:extLst>
          </p:cNvPr>
          <p:cNvGrpSpPr/>
          <p:nvPr/>
        </p:nvGrpSpPr>
        <p:grpSpPr>
          <a:xfrm>
            <a:off x="9710731" y="2260232"/>
            <a:ext cx="839686" cy="839090"/>
            <a:chOff x="5676962" y="3009900"/>
            <a:chExt cx="839686" cy="839090"/>
          </a:xfrm>
        </p:grpSpPr>
        <p:sp>
          <p:nvSpPr>
            <p:cNvPr id="22" name="图形 6" descr="扳手">
              <a:extLst>
                <a:ext uri="{FF2B5EF4-FFF2-40B4-BE49-F238E27FC236}">
                  <a16:creationId xmlns:a16="http://schemas.microsoft.com/office/drawing/2014/main" id="{DE2F6D5F-EF05-47B2-A0A6-CAE3346E9836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图形 4" descr="螺丝刀">
              <a:extLst>
                <a:ext uri="{FF2B5EF4-FFF2-40B4-BE49-F238E27FC236}">
                  <a16:creationId xmlns:a16="http://schemas.microsoft.com/office/drawing/2014/main" id="{390320F5-1E28-4BF6-B8E5-CD98464399F5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E29EFD-2AA3-41C7-B85D-5171346270E1}"/>
              </a:ext>
            </a:extLst>
          </p:cNvPr>
          <p:cNvGrpSpPr/>
          <p:nvPr/>
        </p:nvGrpSpPr>
        <p:grpSpPr>
          <a:xfrm>
            <a:off x="876745" y="668274"/>
            <a:ext cx="1314176" cy="1313243"/>
            <a:chOff x="5691427" y="3009455"/>
            <a:chExt cx="839686" cy="839090"/>
          </a:xfrm>
        </p:grpSpPr>
        <p:pic>
          <p:nvPicPr>
            <p:cNvPr id="25" name="图片 24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DA02CB4A-D412-45C9-9E7E-14BC8205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210" y="3044192"/>
              <a:ext cx="748029" cy="748029"/>
            </a:xfrm>
            <a:prstGeom prst="rect">
              <a:avLst/>
            </a:prstGeom>
          </p:spPr>
        </p:pic>
        <p:grpSp>
          <p:nvGrpSpPr>
            <p:cNvPr id="26" name="PA-色块－互联网-284715">
              <a:extLst>
                <a:ext uri="{FF2B5EF4-FFF2-40B4-BE49-F238E27FC236}">
                  <a16:creationId xmlns:a16="http://schemas.microsoft.com/office/drawing/2014/main" id="{FB67BB30-2B0A-4637-A612-EA160083ED1C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784593" y="3085160"/>
              <a:ext cx="667261" cy="666091"/>
              <a:chOff x="3687" y="1999"/>
              <a:chExt cx="570" cy="569"/>
            </a:xfrm>
          </p:grpSpPr>
          <p:sp>
            <p:nvSpPr>
              <p:cNvPr id="30" name="PA-任意多边形 52">
                <a:extLst>
                  <a:ext uri="{FF2B5EF4-FFF2-40B4-BE49-F238E27FC236}">
                    <a16:creationId xmlns:a16="http://schemas.microsoft.com/office/drawing/2014/main" id="{E749E97D-BB8E-4D61-ADB8-65330AEFE950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PA-任意多边形 54">
                <a:extLst>
                  <a:ext uri="{FF2B5EF4-FFF2-40B4-BE49-F238E27FC236}">
                    <a16:creationId xmlns:a16="http://schemas.microsoft.com/office/drawing/2014/main" id="{66968050-1842-42BF-9B6A-CFCF1F53462E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05F86B-751F-4DB2-8B87-610D0B2A0B9F}"/>
                </a:ext>
              </a:extLst>
            </p:cNvPr>
            <p:cNvGrpSpPr/>
            <p:nvPr/>
          </p:nvGrpSpPr>
          <p:grpSpPr>
            <a:xfrm>
              <a:off x="5691427" y="3009455"/>
              <a:ext cx="839686" cy="839090"/>
              <a:chOff x="5676962" y="3009900"/>
              <a:chExt cx="839686" cy="839090"/>
            </a:xfrm>
          </p:grpSpPr>
          <p:sp>
            <p:nvSpPr>
              <p:cNvPr id="28" name="图形 6" descr="扳手">
                <a:extLst>
                  <a:ext uri="{FF2B5EF4-FFF2-40B4-BE49-F238E27FC236}">
                    <a16:creationId xmlns:a16="http://schemas.microsoft.com/office/drawing/2014/main" id="{9FE48BB2-493C-47AE-8323-A8C8C26FDE24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图形 4" descr="螺丝刀">
                <a:extLst>
                  <a:ext uri="{FF2B5EF4-FFF2-40B4-BE49-F238E27FC236}">
                    <a16:creationId xmlns:a16="http://schemas.microsoft.com/office/drawing/2014/main" id="{555114B4-71DB-4606-8B46-1334D7AC7C7B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0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01264A-C42F-473F-816C-C2F310384921}"/>
              </a:ext>
            </a:extLst>
          </p:cNvPr>
          <p:cNvGrpSpPr/>
          <p:nvPr/>
        </p:nvGrpSpPr>
        <p:grpSpPr>
          <a:xfrm>
            <a:off x="1034063" y="574577"/>
            <a:ext cx="1114180" cy="1113390"/>
            <a:chOff x="5817157" y="2860865"/>
            <a:chExt cx="839686" cy="839090"/>
          </a:xfrm>
        </p:grpSpPr>
        <p:pic>
          <p:nvPicPr>
            <p:cNvPr id="4" name="图片 3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59E19007-16A6-4C74-B7F8-21E1B9A5E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940" y="2895602"/>
              <a:ext cx="748029" cy="748029"/>
            </a:xfrm>
            <a:prstGeom prst="rect">
              <a:avLst/>
            </a:prstGeom>
          </p:spPr>
        </p:pic>
        <p:grpSp>
          <p:nvGrpSpPr>
            <p:cNvPr id="5" name="PA-色块－互联网-284715">
              <a:extLst>
                <a:ext uri="{FF2B5EF4-FFF2-40B4-BE49-F238E27FC236}">
                  <a16:creationId xmlns:a16="http://schemas.microsoft.com/office/drawing/2014/main" id="{E4C5C983-0B71-4A09-9385-7C40E1C1D898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929761" y="2936570"/>
              <a:ext cx="667261" cy="666091"/>
              <a:chOff x="3687" y="1999"/>
              <a:chExt cx="570" cy="569"/>
            </a:xfrm>
          </p:grpSpPr>
          <p:sp>
            <p:nvSpPr>
              <p:cNvPr id="6" name="PA-任意多边形 52">
                <a:extLst>
                  <a:ext uri="{FF2B5EF4-FFF2-40B4-BE49-F238E27FC236}">
                    <a16:creationId xmlns:a16="http://schemas.microsoft.com/office/drawing/2014/main" id="{D8E9984F-5CA2-4C6E-932E-6B8297B7B5E5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PA-任意多边形 54">
                <a:extLst>
                  <a:ext uri="{FF2B5EF4-FFF2-40B4-BE49-F238E27FC236}">
                    <a16:creationId xmlns:a16="http://schemas.microsoft.com/office/drawing/2014/main" id="{AFBD50E1-F3E8-44D3-B1E6-47AF40EDCA92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234209-2A0A-485B-8097-7C208A573317}"/>
                </a:ext>
              </a:extLst>
            </p:cNvPr>
            <p:cNvGrpSpPr/>
            <p:nvPr/>
          </p:nvGrpSpPr>
          <p:grpSpPr>
            <a:xfrm>
              <a:off x="5817157" y="2860865"/>
              <a:ext cx="839686" cy="839090"/>
              <a:chOff x="5676962" y="3009900"/>
              <a:chExt cx="839686" cy="839090"/>
            </a:xfrm>
          </p:grpSpPr>
          <p:sp>
            <p:nvSpPr>
              <p:cNvPr id="9" name="图形 6" descr="扳手">
                <a:extLst>
                  <a:ext uri="{FF2B5EF4-FFF2-40B4-BE49-F238E27FC236}">
                    <a16:creationId xmlns:a16="http://schemas.microsoft.com/office/drawing/2014/main" id="{5CD601FA-F38D-4A3D-9AFB-9A12F580C336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图形 4" descr="螺丝刀">
                <a:extLst>
                  <a:ext uri="{FF2B5EF4-FFF2-40B4-BE49-F238E27FC236}">
                    <a16:creationId xmlns:a16="http://schemas.microsoft.com/office/drawing/2014/main" id="{C1012998-9897-4406-9E5E-E2A65CD68AA1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2C68EB-638B-4AB5-B22E-222C23C72FB9}"/>
              </a:ext>
            </a:extLst>
          </p:cNvPr>
          <p:cNvGrpSpPr/>
          <p:nvPr/>
        </p:nvGrpSpPr>
        <p:grpSpPr>
          <a:xfrm>
            <a:off x="762786" y="302905"/>
            <a:ext cx="1656735" cy="1656735"/>
            <a:chOff x="2817728" y="2824168"/>
            <a:chExt cx="1656735" cy="165673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A42394E-DDC9-4E38-9324-D7A1DC035857}"/>
                </a:ext>
              </a:extLst>
            </p:cNvPr>
            <p:cNvSpPr/>
            <p:nvPr/>
          </p:nvSpPr>
          <p:spPr>
            <a:xfrm>
              <a:off x="2817728" y="2824168"/>
              <a:ext cx="1656735" cy="1656735"/>
            </a:xfrm>
            <a:prstGeom prst="ellipse">
              <a:avLst/>
            </a:prstGeom>
            <a:noFill/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-A000320150714A98PPSH-3965">
              <a:extLst>
                <a:ext uri="{FF2B5EF4-FFF2-40B4-BE49-F238E27FC236}">
                  <a16:creationId xmlns:a16="http://schemas.microsoft.com/office/drawing/2014/main" id="{B94FCAEE-8B5F-4038-AAB2-44B9AF76B6D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491441" y="2945611"/>
              <a:ext cx="309308" cy="1413848"/>
            </a:xfrm>
            <a:custGeom>
              <a:avLst/>
              <a:gdLst>
                <a:gd name="T0" fmla="*/ 206776 w 3409951"/>
                <a:gd name="T1" fmla="*/ 1388383 h 14859002"/>
                <a:gd name="T2" fmla="*/ 413168 w 3409951"/>
                <a:gd name="T3" fmla="*/ 1594390 h 14859002"/>
                <a:gd name="T4" fmla="*/ 206776 w 3409951"/>
                <a:gd name="T5" fmla="*/ 1800397 h 14859002"/>
                <a:gd name="T6" fmla="*/ 385 w 3409951"/>
                <a:gd name="T7" fmla="*/ 1594390 h 14859002"/>
                <a:gd name="T8" fmla="*/ 206776 w 3409951"/>
                <a:gd name="T9" fmla="*/ 1388383 h 14859002"/>
                <a:gd name="T10" fmla="*/ 206523 w 3409951"/>
                <a:gd name="T11" fmla="*/ 0 h 14859002"/>
                <a:gd name="T12" fmla="*/ 412591 w 3409951"/>
                <a:gd name="T13" fmla="*/ 205569 h 14859002"/>
                <a:gd name="T14" fmla="*/ 412591 w 3409951"/>
                <a:gd name="T15" fmla="*/ 1085607 h 14859002"/>
                <a:gd name="T16" fmla="*/ 206523 w 3409951"/>
                <a:gd name="T17" fmla="*/ 1291631 h 14859002"/>
                <a:gd name="T18" fmla="*/ 0 w 3409951"/>
                <a:gd name="T19" fmla="*/ 1085607 h 14859002"/>
                <a:gd name="T20" fmla="*/ 0 w 3409951"/>
                <a:gd name="T21" fmla="*/ 205569 h 14859002"/>
                <a:gd name="T22" fmla="*/ 206523 w 3409951"/>
                <a:gd name="T23" fmla="*/ 0 h 14859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09951" h="14859002">
                  <a:moveTo>
                    <a:pt x="1706563" y="11458576"/>
                  </a:moveTo>
                  <a:cubicBezTo>
                    <a:pt x="2647318" y="11458576"/>
                    <a:pt x="3409951" y="12219787"/>
                    <a:pt x="3409951" y="13158789"/>
                  </a:cubicBezTo>
                  <a:cubicBezTo>
                    <a:pt x="3409951" y="14097791"/>
                    <a:pt x="2647318" y="14859002"/>
                    <a:pt x="1706563" y="14859002"/>
                  </a:cubicBezTo>
                  <a:cubicBezTo>
                    <a:pt x="765808" y="14859002"/>
                    <a:pt x="3175" y="14097791"/>
                    <a:pt x="3175" y="13158789"/>
                  </a:cubicBezTo>
                  <a:cubicBezTo>
                    <a:pt x="3175" y="12219787"/>
                    <a:pt x="765808" y="11458576"/>
                    <a:pt x="1706563" y="11458576"/>
                  </a:cubicBezTo>
                  <a:close/>
                  <a:moveTo>
                    <a:pt x="1704476" y="0"/>
                  </a:moveTo>
                  <a:cubicBezTo>
                    <a:pt x="2645135" y="0"/>
                    <a:pt x="3405188" y="761970"/>
                    <a:pt x="3405188" y="1696602"/>
                  </a:cubicBezTo>
                  <a:cubicBezTo>
                    <a:pt x="3405188" y="1696602"/>
                    <a:pt x="3405188" y="1696602"/>
                    <a:pt x="3405188" y="8959708"/>
                  </a:cubicBezTo>
                  <a:cubicBezTo>
                    <a:pt x="3405188" y="9898094"/>
                    <a:pt x="2645135" y="10660063"/>
                    <a:pt x="1704476" y="10660063"/>
                  </a:cubicBezTo>
                  <a:cubicBezTo>
                    <a:pt x="763816" y="10660063"/>
                    <a:pt x="0" y="9898094"/>
                    <a:pt x="0" y="8959708"/>
                  </a:cubicBezTo>
                  <a:cubicBezTo>
                    <a:pt x="0" y="8959708"/>
                    <a:pt x="0" y="8959708"/>
                    <a:pt x="0" y="1696602"/>
                  </a:cubicBezTo>
                  <a:cubicBezTo>
                    <a:pt x="0" y="761970"/>
                    <a:pt x="763816" y="0"/>
                    <a:pt x="170447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21E23F4-7257-492C-8FB9-583C1AEB86B0}"/>
              </a:ext>
            </a:extLst>
          </p:cNvPr>
          <p:cNvSpPr txBox="1"/>
          <p:nvPr/>
        </p:nvSpPr>
        <p:spPr>
          <a:xfrm>
            <a:off x="858266" y="2231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 ICON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73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46"/>
  <p:tag name="PASUBTYPE" val="147"/>
  <p:tag name="RESOURCELIBID_SHAPE" val="3965"/>
  <p:tag name="RESOURCELIB_SHAPETYP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msinfo32 exe</dc:creator>
  <cp:lastModifiedBy>Ling Zhi</cp:lastModifiedBy>
  <cp:revision>4</cp:revision>
  <dcterms:created xsi:type="dcterms:W3CDTF">2020-08-24T04:16:23Z</dcterms:created>
  <dcterms:modified xsi:type="dcterms:W3CDTF">2020-10-24T07:58:34Z</dcterms:modified>
</cp:coreProperties>
</file>