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33CCFF"/>
    <a:srgbClr val="31DDEF"/>
    <a:srgbClr val="E96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B9BDA-2E99-444F-97D0-BE3EC07CA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A099E0-6526-4DFC-8951-2DBB9F906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74500-4951-4F9A-9876-B55027F4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FB24E-7DD1-4DEB-B25F-9D9985C3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A9241-9B98-4DC8-95B1-29C1D78C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55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123A2-7B39-499C-8FB0-486EF717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8D4BFC-318E-4812-8476-9682F0A18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75A58-C73F-4973-A2F1-D8593990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C2537-DABA-4543-B25D-B43343FE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578C2-9171-4913-B63F-72C7F7B4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69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5AB5ED-093C-4486-8F7F-68E6F5259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64DFD2-E4BA-4173-87C5-A46AE8F92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9A402-9D14-4594-A84A-1D0C9AED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14F2E-1FBD-4030-83AF-BFDE14C8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2B646-0977-4A95-99E7-0EC5B5FE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37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9EB93-3F3E-46A1-A899-D30F58C7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0253A-6CD9-411C-9DBF-8649F3E10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80889-8C53-4DFF-BA49-EF69E6B7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314BC-0986-45C7-BCC9-3AC233BA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50614-A22A-49CD-8F33-268D155B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9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3F98B-535C-47E0-8EEE-4CBB46C3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59CB0B-162D-48EC-959C-199498F84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88E7FE-2DEE-44FE-A437-AE619E85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1352B-DA91-410A-89DB-1538B317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325E10-F4F9-4CFA-8DE8-DE4BDAF6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52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B2061-88D1-4905-A477-A24DA0B4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8D6594-BF2A-405C-BC40-329C089B0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E8A5C1-75C3-45C1-85BE-6877AC0ED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ACA0AA-8B52-45DD-86ED-6385C66A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349F38-93B2-4C25-A358-650D9CA7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749F8C-9EE4-4637-960C-371A8B3A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0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2E1BC-397C-42CE-A6A2-D320AAD3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FB2726-3123-429A-B6AD-BCE579C0C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FDBFF-1AEA-4197-A974-97DF4D85C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5B870D-570B-4819-86E7-A674015BF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2F5EE5-4C14-49A3-84FE-E0FB3F7C7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7B71BE-3489-45FE-B501-BA5AF0B1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62FDBA-18C4-4E6E-9E7D-53013BA7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E82E69-7F44-4426-9343-742D818B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30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07F69-358F-413A-9988-4FB13F8D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CF53ED-C552-4D79-9012-BABA503C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1F073B-78CC-439F-B218-04BC5251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EA1622-9FF7-48F9-92E5-EAB3CF14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59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8AB981-6D9E-4354-AC06-C49727F5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EB7FBD-9331-42C4-9117-9C6A32EF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90D7D7-98E6-49D8-985E-7D96A48E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33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02F12-0125-4ED4-B0F4-DB1FEC7D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8FF97-E971-4857-8B47-7732548FD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0E0F5C-302A-484A-82F8-235B18E7F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5469-9788-4105-B4B0-24C854B7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0E359-0B8E-4869-8A07-B1C092E2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F1343C-EB63-458B-A4BE-9F6C6579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67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0A1D4-1E8E-4C0C-A6C7-3106B349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6057D0-D36D-4878-913A-867DDDF89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11C11A-3152-4070-A27F-B6805A68E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25CB4D-B88F-4C87-9FCC-623C8DE3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1EAA3-4BCA-4C1B-BE7D-C23912242F91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2D4458-5004-4BD3-86C4-40E99DB5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5E87EE-3462-4792-9392-85E6BE64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5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4DF889-DAE1-406A-A634-C41FAA6AA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4984FB-C916-41CF-97A0-74ED1B795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35477-FF64-4552-9997-A2713DA4A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1EAA3-4BCA-4C1B-BE7D-C23912242F91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A1861-C690-4E2B-BEE6-3B4515304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44A76-CE9A-4571-929A-060CB47DF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2769-B6F8-4861-AE48-C8F9D2A34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07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20F257F9-8DA6-4298-8114-8959B66C4410}"/>
              </a:ext>
            </a:extLst>
          </p:cNvPr>
          <p:cNvSpPr/>
          <p:nvPr/>
        </p:nvSpPr>
        <p:spPr>
          <a:xfrm>
            <a:off x="347860" y="138923"/>
            <a:ext cx="2371946" cy="2371948"/>
          </a:xfrm>
          <a:custGeom>
            <a:avLst/>
            <a:gdLst>
              <a:gd name="connsiteX0" fmla="*/ 710079 w 1540984"/>
              <a:gd name="connsiteY0" fmla="*/ 870634 h 1540985"/>
              <a:gd name="connsiteX1" fmla="*/ 358021 w 1540984"/>
              <a:gd name="connsiteY1" fmla="*/ 1088830 h 1540985"/>
              <a:gd name="connsiteX2" fmla="*/ 365790 w 1540984"/>
              <a:gd name="connsiteY2" fmla="*/ 1100693 h 1540985"/>
              <a:gd name="connsiteX3" fmla="*/ 370809 w 1540984"/>
              <a:gd name="connsiteY3" fmla="*/ 1127196 h 1540985"/>
              <a:gd name="connsiteX4" fmla="*/ 362092 w 1540984"/>
              <a:gd name="connsiteY4" fmla="*/ 1139985 h 1540985"/>
              <a:gd name="connsiteX5" fmla="*/ 379682 w 1540984"/>
              <a:gd name="connsiteY5" fmla="*/ 1161304 h 1540985"/>
              <a:gd name="connsiteX6" fmla="*/ 770493 w 1540984"/>
              <a:gd name="connsiteY6" fmla="*/ 1323184 h 1540985"/>
              <a:gd name="connsiteX7" fmla="*/ 1079507 w 1540984"/>
              <a:gd name="connsiteY7" fmla="*/ 1228793 h 1540985"/>
              <a:gd name="connsiteX8" fmla="*/ 1156753 w 1540984"/>
              <a:gd name="connsiteY8" fmla="*/ 1165060 h 1540985"/>
              <a:gd name="connsiteX9" fmla="*/ 1148038 w 1540984"/>
              <a:gd name="connsiteY9" fmla="*/ 1151184 h 1540985"/>
              <a:gd name="connsiteX10" fmla="*/ 1154045 w 1540984"/>
              <a:gd name="connsiteY10" fmla="*/ 1124888 h 1540985"/>
              <a:gd name="connsiteX11" fmla="*/ 1165503 w 1540984"/>
              <a:gd name="connsiteY11" fmla="*/ 1108747 h 1540985"/>
              <a:gd name="connsiteX12" fmla="*/ 838610 w 1540984"/>
              <a:gd name="connsiteY12" fmla="*/ 872687 h 1540985"/>
              <a:gd name="connsiteX13" fmla="*/ 824848 w 1540984"/>
              <a:gd name="connsiteY13" fmla="*/ 881965 h 1540985"/>
              <a:gd name="connsiteX14" fmla="*/ 775867 w 1540984"/>
              <a:gd name="connsiteY14" fmla="*/ 891854 h 1540985"/>
              <a:gd name="connsiteX15" fmla="*/ 726886 w 1540984"/>
              <a:gd name="connsiteY15" fmla="*/ 881965 h 1540985"/>
              <a:gd name="connsiteX16" fmla="*/ 673063 w 1540984"/>
              <a:gd name="connsiteY16" fmla="*/ 227626 h 1540985"/>
              <a:gd name="connsiteX17" fmla="*/ 659106 w 1540984"/>
              <a:gd name="connsiteY17" fmla="*/ 229033 h 1540985"/>
              <a:gd name="connsiteX18" fmla="*/ 217802 w 1540984"/>
              <a:gd name="connsiteY18" fmla="*/ 770494 h 1540985"/>
              <a:gd name="connsiteX19" fmla="*/ 229032 w 1540984"/>
              <a:gd name="connsiteY19" fmla="*/ 881880 h 1540985"/>
              <a:gd name="connsiteX20" fmla="*/ 258848 w 1540984"/>
              <a:gd name="connsiteY20" fmla="*/ 977934 h 1540985"/>
              <a:gd name="connsiteX21" fmla="*/ 271486 w 1540984"/>
              <a:gd name="connsiteY21" fmla="*/ 975541 h 1540985"/>
              <a:gd name="connsiteX22" fmla="*/ 293775 w 1540984"/>
              <a:gd name="connsiteY22" fmla="*/ 990732 h 1540985"/>
              <a:gd name="connsiteX23" fmla="*/ 296771 w 1540984"/>
              <a:gd name="connsiteY23" fmla="*/ 995308 h 1540985"/>
              <a:gd name="connsiteX24" fmla="*/ 651889 w 1540984"/>
              <a:gd name="connsiteY24" fmla="*/ 775215 h 1540985"/>
              <a:gd name="connsiteX25" fmla="*/ 650032 w 1540984"/>
              <a:gd name="connsiteY25" fmla="*/ 766018 h 1540985"/>
              <a:gd name="connsiteX26" fmla="*/ 686888 w 1540984"/>
              <a:gd name="connsiteY26" fmla="*/ 677040 h 1540985"/>
              <a:gd name="connsiteX27" fmla="*/ 710803 w 1540984"/>
              <a:gd name="connsiteY27" fmla="*/ 660916 h 1540985"/>
              <a:gd name="connsiteX28" fmla="*/ 710803 w 1540984"/>
              <a:gd name="connsiteY28" fmla="*/ 248204 h 1540985"/>
              <a:gd name="connsiteX29" fmla="*/ 702231 w 1540984"/>
              <a:gd name="connsiteY29" fmla="*/ 248204 h 1540985"/>
              <a:gd name="connsiteX30" fmla="*/ 677311 w 1540984"/>
              <a:gd name="connsiteY30" fmla="*/ 237882 h 1540985"/>
              <a:gd name="connsiteX31" fmla="*/ 863048 w 1540984"/>
              <a:gd name="connsiteY31" fmla="*/ 227134 h 1540985"/>
              <a:gd name="connsiteX32" fmla="*/ 858596 w 1540984"/>
              <a:gd name="connsiteY32" fmla="*/ 237883 h 1540985"/>
              <a:gd name="connsiteX33" fmla="*/ 833675 w 1540984"/>
              <a:gd name="connsiteY33" fmla="*/ 248205 h 1540985"/>
              <a:gd name="connsiteX34" fmla="*/ 822564 w 1540984"/>
              <a:gd name="connsiteY34" fmla="*/ 248205 h 1540985"/>
              <a:gd name="connsiteX35" fmla="*/ 822563 w 1540984"/>
              <a:gd name="connsiteY35" fmla="*/ 649611 h 1540985"/>
              <a:gd name="connsiteX36" fmla="*/ 824848 w 1540984"/>
              <a:gd name="connsiteY36" fmla="*/ 650072 h 1540985"/>
              <a:gd name="connsiteX37" fmla="*/ 901702 w 1540984"/>
              <a:gd name="connsiteY37" fmla="*/ 766019 h 1540985"/>
              <a:gd name="connsiteX38" fmla="*/ 899169 w 1540984"/>
              <a:gd name="connsiteY38" fmla="*/ 778564 h 1540985"/>
              <a:gd name="connsiteX39" fmla="*/ 1230233 w 1540984"/>
              <a:gd name="connsiteY39" fmla="*/ 1017637 h 1540985"/>
              <a:gd name="connsiteX40" fmla="*/ 1252972 w 1540984"/>
              <a:gd name="connsiteY40" fmla="*/ 1003356 h 1540985"/>
              <a:gd name="connsiteX41" fmla="*/ 1268234 w 1540984"/>
              <a:gd name="connsiteY41" fmla="*/ 1006843 h 1540985"/>
              <a:gd name="connsiteX42" fmla="*/ 1279750 w 1540984"/>
              <a:gd name="connsiteY42" fmla="*/ 985626 h 1540985"/>
              <a:gd name="connsiteX43" fmla="*/ 1323183 w 1540984"/>
              <a:gd name="connsiteY43" fmla="*/ 770494 h 1540985"/>
              <a:gd name="connsiteX44" fmla="*/ 881879 w 1540984"/>
              <a:gd name="connsiteY44" fmla="*/ 229032 h 1540985"/>
              <a:gd name="connsiteX45" fmla="*/ 681593 w 1540984"/>
              <a:gd name="connsiteY45" fmla="*/ 0 h 1540985"/>
              <a:gd name="connsiteX46" fmla="*/ 859390 w 1540984"/>
              <a:gd name="connsiteY46" fmla="*/ 1 h 1540985"/>
              <a:gd name="connsiteX47" fmla="*/ 903842 w 1540984"/>
              <a:gd name="connsiteY47" fmla="*/ 44452 h 1540985"/>
              <a:gd name="connsiteX48" fmla="*/ 903841 w 1540984"/>
              <a:gd name="connsiteY48" fmla="*/ 128098 h 1540985"/>
              <a:gd name="connsiteX49" fmla="*/ 1025867 w 1540984"/>
              <a:gd name="connsiteY49" fmla="*/ 165978 h 1540985"/>
              <a:gd name="connsiteX50" fmla="*/ 1144127 w 1540984"/>
              <a:gd name="connsiteY50" fmla="*/ 232023 h 1540985"/>
              <a:gd name="connsiteX51" fmla="*/ 1205305 w 1540984"/>
              <a:gd name="connsiteY51" fmla="*/ 173956 h 1540985"/>
              <a:gd name="connsiteX52" fmla="*/ 1268147 w 1540984"/>
              <a:gd name="connsiteY52" fmla="*/ 175597 h 1540985"/>
              <a:gd name="connsiteX53" fmla="*/ 1390544 w 1540984"/>
              <a:gd name="connsiteY53" fmla="*/ 304559 h 1540985"/>
              <a:gd name="connsiteX54" fmla="*/ 1388905 w 1540984"/>
              <a:gd name="connsiteY54" fmla="*/ 367401 h 1540985"/>
              <a:gd name="connsiteX55" fmla="*/ 1326815 w 1540984"/>
              <a:gd name="connsiteY55" fmla="*/ 426330 h 1540985"/>
              <a:gd name="connsiteX56" fmla="*/ 1339645 w 1540984"/>
              <a:gd name="connsiteY56" fmla="*/ 443929 h 1540985"/>
              <a:gd name="connsiteX57" fmla="*/ 1397071 w 1540984"/>
              <a:gd name="connsiteY57" fmla="*/ 575398 h 1540985"/>
              <a:gd name="connsiteX58" fmla="*/ 1411300 w 1540984"/>
              <a:gd name="connsiteY58" fmla="*/ 637143 h 1540985"/>
              <a:gd name="connsiteX59" fmla="*/ 1496533 w 1540984"/>
              <a:gd name="connsiteY59" fmla="*/ 637143 h 1540985"/>
              <a:gd name="connsiteX60" fmla="*/ 1540984 w 1540984"/>
              <a:gd name="connsiteY60" fmla="*/ 681594 h 1540985"/>
              <a:gd name="connsiteX61" fmla="*/ 1540984 w 1540984"/>
              <a:gd name="connsiteY61" fmla="*/ 859392 h 1540985"/>
              <a:gd name="connsiteX62" fmla="*/ 1496533 w 1540984"/>
              <a:gd name="connsiteY62" fmla="*/ 903843 h 1540985"/>
              <a:gd name="connsiteX63" fmla="*/ 1411302 w 1540984"/>
              <a:gd name="connsiteY63" fmla="*/ 903844 h 1540985"/>
              <a:gd name="connsiteX64" fmla="*/ 1397070 w 1540984"/>
              <a:gd name="connsiteY64" fmla="*/ 965591 h 1540985"/>
              <a:gd name="connsiteX65" fmla="*/ 1339645 w 1540984"/>
              <a:gd name="connsiteY65" fmla="*/ 1097060 h 1540985"/>
              <a:gd name="connsiteX66" fmla="*/ 1306909 w 1540984"/>
              <a:gd name="connsiteY66" fmla="*/ 1141965 h 1540985"/>
              <a:gd name="connsiteX67" fmla="*/ 1367028 w 1540984"/>
              <a:gd name="connsiteY67" fmla="*/ 1205307 h 1540985"/>
              <a:gd name="connsiteX68" fmla="*/ 1365387 w 1540984"/>
              <a:gd name="connsiteY68" fmla="*/ 1268149 h 1540985"/>
              <a:gd name="connsiteX69" fmla="*/ 1236426 w 1540984"/>
              <a:gd name="connsiteY69" fmla="*/ 1390547 h 1540985"/>
              <a:gd name="connsiteX70" fmla="*/ 1173585 w 1540984"/>
              <a:gd name="connsiteY70" fmla="*/ 1388906 h 1540985"/>
              <a:gd name="connsiteX71" fmla="*/ 1113791 w 1540984"/>
              <a:gd name="connsiteY71" fmla="*/ 1325907 h 1540985"/>
              <a:gd name="connsiteX72" fmla="*/ 1025867 w 1540984"/>
              <a:gd name="connsiteY72" fmla="*/ 1375011 h 1540985"/>
              <a:gd name="connsiteX73" fmla="*/ 903842 w 1540984"/>
              <a:gd name="connsiteY73" fmla="*/ 1412889 h 1540985"/>
              <a:gd name="connsiteX74" fmla="*/ 903841 w 1540984"/>
              <a:gd name="connsiteY74" fmla="*/ 1496534 h 1540985"/>
              <a:gd name="connsiteX75" fmla="*/ 859391 w 1540984"/>
              <a:gd name="connsiteY75" fmla="*/ 1540985 h 1540985"/>
              <a:gd name="connsiteX76" fmla="*/ 681593 w 1540984"/>
              <a:gd name="connsiteY76" fmla="*/ 1540985 h 1540985"/>
              <a:gd name="connsiteX77" fmla="*/ 637141 w 1540984"/>
              <a:gd name="connsiteY77" fmla="*/ 1496534 h 1540985"/>
              <a:gd name="connsiteX78" fmla="*/ 637142 w 1540984"/>
              <a:gd name="connsiteY78" fmla="*/ 1412889 h 1540985"/>
              <a:gd name="connsiteX79" fmla="*/ 515119 w 1540984"/>
              <a:gd name="connsiteY79" fmla="*/ 1375011 h 1540985"/>
              <a:gd name="connsiteX80" fmla="*/ 396857 w 1540984"/>
              <a:gd name="connsiteY80" fmla="*/ 1308965 h 1540985"/>
              <a:gd name="connsiteX81" fmla="*/ 335679 w 1540984"/>
              <a:gd name="connsiteY81" fmla="*/ 1367029 h 1540985"/>
              <a:gd name="connsiteX82" fmla="*/ 272837 w 1540984"/>
              <a:gd name="connsiteY82" fmla="*/ 1365387 h 1540985"/>
              <a:gd name="connsiteX83" fmla="*/ 150438 w 1540984"/>
              <a:gd name="connsiteY83" fmla="*/ 1236428 h 1540985"/>
              <a:gd name="connsiteX84" fmla="*/ 152078 w 1540984"/>
              <a:gd name="connsiteY84" fmla="*/ 1173586 h 1540985"/>
              <a:gd name="connsiteX85" fmla="*/ 214169 w 1540984"/>
              <a:gd name="connsiteY85" fmla="*/ 1114656 h 1540985"/>
              <a:gd name="connsiteX86" fmla="*/ 201341 w 1540984"/>
              <a:gd name="connsiteY86" fmla="*/ 1097060 h 1540985"/>
              <a:gd name="connsiteX87" fmla="*/ 143914 w 1540984"/>
              <a:gd name="connsiteY87" fmla="*/ 965591 h 1540985"/>
              <a:gd name="connsiteX88" fmla="*/ 129684 w 1540984"/>
              <a:gd name="connsiteY88" fmla="*/ 903843 h 1540985"/>
              <a:gd name="connsiteX89" fmla="*/ 44451 w 1540984"/>
              <a:gd name="connsiteY89" fmla="*/ 903843 h 1540985"/>
              <a:gd name="connsiteX90" fmla="*/ 0 w 1540984"/>
              <a:gd name="connsiteY90" fmla="*/ 859392 h 1540985"/>
              <a:gd name="connsiteX91" fmla="*/ 0 w 1540984"/>
              <a:gd name="connsiteY91" fmla="*/ 681595 h 1540985"/>
              <a:gd name="connsiteX92" fmla="*/ 44451 w 1540984"/>
              <a:gd name="connsiteY92" fmla="*/ 637143 h 1540985"/>
              <a:gd name="connsiteX93" fmla="*/ 129685 w 1540984"/>
              <a:gd name="connsiteY93" fmla="*/ 637143 h 1540985"/>
              <a:gd name="connsiteX94" fmla="*/ 143915 w 1540984"/>
              <a:gd name="connsiteY94" fmla="*/ 575398 h 1540985"/>
              <a:gd name="connsiteX95" fmla="*/ 201340 w 1540984"/>
              <a:gd name="connsiteY95" fmla="*/ 443929 h 1540985"/>
              <a:gd name="connsiteX96" fmla="*/ 234076 w 1540984"/>
              <a:gd name="connsiteY96" fmla="*/ 399023 h 1540985"/>
              <a:gd name="connsiteX97" fmla="*/ 173955 w 1540984"/>
              <a:gd name="connsiteY97" fmla="*/ 335680 h 1540985"/>
              <a:gd name="connsiteX98" fmla="*/ 175597 w 1540984"/>
              <a:gd name="connsiteY98" fmla="*/ 272837 h 1540985"/>
              <a:gd name="connsiteX99" fmla="*/ 304558 w 1540984"/>
              <a:gd name="connsiteY99" fmla="*/ 150439 h 1540985"/>
              <a:gd name="connsiteX100" fmla="*/ 367399 w 1540984"/>
              <a:gd name="connsiteY100" fmla="*/ 152081 h 1540985"/>
              <a:gd name="connsiteX101" fmla="*/ 427194 w 1540984"/>
              <a:gd name="connsiteY101" fmla="*/ 215081 h 1540985"/>
              <a:gd name="connsiteX102" fmla="*/ 515119 w 1540984"/>
              <a:gd name="connsiteY102" fmla="*/ 165977 h 1540985"/>
              <a:gd name="connsiteX103" fmla="*/ 637141 w 1540984"/>
              <a:gd name="connsiteY103" fmla="*/ 128099 h 1540985"/>
              <a:gd name="connsiteX104" fmla="*/ 637141 w 1540984"/>
              <a:gd name="connsiteY104" fmla="*/ 44452 h 1540985"/>
              <a:gd name="connsiteX105" fmla="*/ 681593 w 1540984"/>
              <a:gd name="connsiteY105" fmla="*/ 0 h 154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540984" h="1540985">
                <a:moveTo>
                  <a:pt x="710079" y="870634"/>
                </a:moveTo>
                <a:lnTo>
                  <a:pt x="358021" y="1088830"/>
                </a:lnTo>
                <a:lnTo>
                  <a:pt x="365790" y="1100693"/>
                </a:lnTo>
                <a:cubicBezTo>
                  <a:pt x="371122" y="1108834"/>
                  <a:pt x="372650" y="1118366"/>
                  <a:pt x="370809" y="1127196"/>
                </a:cubicBezTo>
                <a:lnTo>
                  <a:pt x="362092" y="1139985"/>
                </a:lnTo>
                <a:lnTo>
                  <a:pt x="379682" y="1161304"/>
                </a:lnTo>
                <a:cubicBezTo>
                  <a:pt x="479699" y="1261322"/>
                  <a:pt x="617871" y="1323184"/>
                  <a:pt x="770493" y="1323184"/>
                </a:cubicBezTo>
                <a:cubicBezTo>
                  <a:pt x="884959" y="1323184"/>
                  <a:pt x="991297" y="1288387"/>
                  <a:pt x="1079507" y="1228793"/>
                </a:cubicBezTo>
                <a:lnTo>
                  <a:pt x="1156753" y="1165060"/>
                </a:lnTo>
                <a:lnTo>
                  <a:pt x="1148038" y="1151184"/>
                </a:lnTo>
                <a:cubicBezTo>
                  <a:pt x="1146529" y="1142291"/>
                  <a:pt x="1148412" y="1132823"/>
                  <a:pt x="1154045" y="1124888"/>
                </a:cubicBezTo>
                <a:lnTo>
                  <a:pt x="1165503" y="1108747"/>
                </a:lnTo>
                <a:lnTo>
                  <a:pt x="838610" y="872687"/>
                </a:lnTo>
                <a:lnTo>
                  <a:pt x="824848" y="881965"/>
                </a:lnTo>
                <a:cubicBezTo>
                  <a:pt x="809793" y="888333"/>
                  <a:pt x="793241" y="891854"/>
                  <a:pt x="775867" y="891854"/>
                </a:cubicBezTo>
                <a:cubicBezTo>
                  <a:pt x="758492" y="891854"/>
                  <a:pt x="741940" y="888333"/>
                  <a:pt x="726886" y="881965"/>
                </a:cubicBezTo>
                <a:close/>
                <a:moveTo>
                  <a:pt x="673063" y="227626"/>
                </a:moveTo>
                <a:lnTo>
                  <a:pt x="659106" y="229033"/>
                </a:lnTo>
                <a:cubicBezTo>
                  <a:pt x="407255" y="280569"/>
                  <a:pt x="217802" y="503407"/>
                  <a:pt x="217802" y="770494"/>
                </a:cubicBezTo>
                <a:cubicBezTo>
                  <a:pt x="217803" y="808649"/>
                  <a:pt x="221669" y="845902"/>
                  <a:pt x="229032" y="881880"/>
                </a:cubicBezTo>
                <a:lnTo>
                  <a:pt x="258848" y="977934"/>
                </a:lnTo>
                <a:lnTo>
                  <a:pt x="271486" y="975541"/>
                </a:lnTo>
                <a:cubicBezTo>
                  <a:pt x="280315" y="977382"/>
                  <a:pt x="288443" y="982591"/>
                  <a:pt x="293775" y="990732"/>
                </a:cubicBezTo>
                <a:lnTo>
                  <a:pt x="296771" y="995308"/>
                </a:lnTo>
                <a:lnTo>
                  <a:pt x="651889" y="775215"/>
                </a:lnTo>
                <a:lnTo>
                  <a:pt x="650032" y="766018"/>
                </a:lnTo>
                <a:cubicBezTo>
                  <a:pt x="650032" y="731270"/>
                  <a:pt x="664116" y="699812"/>
                  <a:pt x="686888" y="677040"/>
                </a:cubicBezTo>
                <a:lnTo>
                  <a:pt x="710803" y="660916"/>
                </a:lnTo>
                <a:lnTo>
                  <a:pt x="710803" y="248204"/>
                </a:lnTo>
                <a:lnTo>
                  <a:pt x="702231" y="248204"/>
                </a:lnTo>
                <a:cubicBezTo>
                  <a:pt x="692499" y="248204"/>
                  <a:pt x="683688" y="244260"/>
                  <a:pt x="677311" y="237882"/>
                </a:cubicBezTo>
                <a:close/>
                <a:moveTo>
                  <a:pt x="863048" y="227134"/>
                </a:moveTo>
                <a:lnTo>
                  <a:pt x="858596" y="237883"/>
                </a:lnTo>
                <a:cubicBezTo>
                  <a:pt x="852218" y="244261"/>
                  <a:pt x="843407" y="248205"/>
                  <a:pt x="833675" y="248205"/>
                </a:cubicBezTo>
                <a:lnTo>
                  <a:pt x="822564" y="248205"/>
                </a:lnTo>
                <a:lnTo>
                  <a:pt x="822563" y="649611"/>
                </a:lnTo>
                <a:lnTo>
                  <a:pt x="824848" y="650072"/>
                </a:lnTo>
                <a:cubicBezTo>
                  <a:pt x="870012" y="669175"/>
                  <a:pt x="901702" y="713896"/>
                  <a:pt x="901702" y="766019"/>
                </a:cubicBezTo>
                <a:lnTo>
                  <a:pt x="899169" y="778564"/>
                </a:lnTo>
                <a:lnTo>
                  <a:pt x="1230233" y="1017637"/>
                </a:lnTo>
                <a:lnTo>
                  <a:pt x="1252972" y="1003356"/>
                </a:lnTo>
                <a:lnTo>
                  <a:pt x="1268234" y="1006843"/>
                </a:lnTo>
                <a:lnTo>
                  <a:pt x="1279750" y="985626"/>
                </a:lnTo>
                <a:cubicBezTo>
                  <a:pt x="1307717" y="919503"/>
                  <a:pt x="1323183" y="846804"/>
                  <a:pt x="1323183" y="770494"/>
                </a:cubicBezTo>
                <a:cubicBezTo>
                  <a:pt x="1323182" y="503408"/>
                  <a:pt x="1133731" y="280569"/>
                  <a:pt x="881879" y="229032"/>
                </a:cubicBezTo>
                <a:close/>
                <a:moveTo>
                  <a:pt x="681593" y="0"/>
                </a:moveTo>
                <a:lnTo>
                  <a:pt x="859390" y="1"/>
                </a:lnTo>
                <a:cubicBezTo>
                  <a:pt x="883941" y="0"/>
                  <a:pt x="903842" y="19901"/>
                  <a:pt x="903842" y="44452"/>
                </a:cubicBezTo>
                <a:lnTo>
                  <a:pt x="903841" y="128098"/>
                </a:lnTo>
                <a:lnTo>
                  <a:pt x="1025867" y="165978"/>
                </a:lnTo>
                <a:lnTo>
                  <a:pt x="1144127" y="232023"/>
                </a:lnTo>
                <a:lnTo>
                  <a:pt x="1205305" y="173956"/>
                </a:lnTo>
                <a:cubicBezTo>
                  <a:pt x="1223112" y="157056"/>
                  <a:pt x="1251247" y="157790"/>
                  <a:pt x="1268147" y="175597"/>
                </a:cubicBezTo>
                <a:lnTo>
                  <a:pt x="1390544" y="304559"/>
                </a:lnTo>
                <a:cubicBezTo>
                  <a:pt x="1407446" y="322365"/>
                  <a:pt x="1406711" y="350500"/>
                  <a:pt x="1388905" y="367401"/>
                </a:cubicBezTo>
                <a:lnTo>
                  <a:pt x="1326815" y="426330"/>
                </a:lnTo>
                <a:lnTo>
                  <a:pt x="1339645" y="443929"/>
                </a:lnTo>
                <a:cubicBezTo>
                  <a:pt x="1363344" y="485143"/>
                  <a:pt x="1382694" y="529175"/>
                  <a:pt x="1397071" y="575398"/>
                </a:cubicBezTo>
                <a:lnTo>
                  <a:pt x="1411300" y="637143"/>
                </a:lnTo>
                <a:lnTo>
                  <a:pt x="1496533" y="637143"/>
                </a:lnTo>
                <a:cubicBezTo>
                  <a:pt x="1521082" y="637143"/>
                  <a:pt x="1540984" y="657044"/>
                  <a:pt x="1540984" y="681594"/>
                </a:cubicBezTo>
                <a:lnTo>
                  <a:pt x="1540984" y="859392"/>
                </a:lnTo>
                <a:cubicBezTo>
                  <a:pt x="1540984" y="883942"/>
                  <a:pt x="1521083" y="903843"/>
                  <a:pt x="1496533" y="903843"/>
                </a:cubicBezTo>
                <a:lnTo>
                  <a:pt x="1411302" y="903844"/>
                </a:lnTo>
                <a:lnTo>
                  <a:pt x="1397070" y="965591"/>
                </a:lnTo>
                <a:cubicBezTo>
                  <a:pt x="1382694" y="1011814"/>
                  <a:pt x="1363343" y="1055846"/>
                  <a:pt x="1339645" y="1097060"/>
                </a:cubicBezTo>
                <a:lnTo>
                  <a:pt x="1306909" y="1141965"/>
                </a:lnTo>
                <a:lnTo>
                  <a:pt x="1367028" y="1205307"/>
                </a:lnTo>
                <a:cubicBezTo>
                  <a:pt x="1383927" y="1223113"/>
                  <a:pt x="1383194" y="1251248"/>
                  <a:pt x="1365387" y="1268149"/>
                </a:cubicBezTo>
                <a:lnTo>
                  <a:pt x="1236426" y="1390547"/>
                </a:lnTo>
                <a:cubicBezTo>
                  <a:pt x="1218620" y="1407447"/>
                  <a:pt x="1190485" y="1406712"/>
                  <a:pt x="1173585" y="1388906"/>
                </a:cubicBezTo>
                <a:lnTo>
                  <a:pt x="1113791" y="1325907"/>
                </a:lnTo>
                <a:lnTo>
                  <a:pt x="1025867" y="1375011"/>
                </a:lnTo>
                <a:lnTo>
                  <a:pt x="903842" y="1412889"/>
                </a:lnTo>
                <a:lnTo>
                  <a:pt x="903841" y="1496534"/>
                </a:lnTo>
                <a:cubicBezTo>
                  <a:pt x="903842" y="1521084"/>
                  <a:pt x="883941" y="1540985"/>
                  <a:pt x="859391" y="1540985"/>
                </a:cubicBezTo>
                <a:lnTo>
                  <a:pt x="681593" y="1540985"/>
                </a:lnTo>
                <a:cubicBezTo>
                  <a:pt x="657043" y="1540985"/>
                  <a:pt x="637142" y="1521084"/>
                  <a:pt x="637141" y="1496534"/>
                </a:cubicBezTo>
                <a:lnTo>
                  <a:pt x="637142" y="1412889"/>
                </a:lnTo>
                <a:lnTo>
                  <a:pt x="515119" y="1375011"/>
                </a:lnTo>
                <a:lnTo>
                  <a:pt x="396857" y="1308965"/>
                </a:lnTo>
                <a:lnTo>
                  <a:pt x="335679" y="1367029"/>
                </a:lnTo>
                <a:cubicBezTo>
                  <a:pt x="317872" y="1383930"/>
                  <a:pt x="289736" y="1383195"/>
                  <a:pt x="272837" y="1365387"/>
                </a:cubicBezTo>
                <a:lnTo>
                  <a:pt x="150438" y="1236428"/>
                </a:lnTo>
                <a:cubicBezTo>
                  <a:pt x="133537" y="1218621"/>
                  <a:pt x="134273" y="1190486"/>
                  <a:pt x="152078" y="1173586"/>
                </a:cubicBezTo>
                <a:lnTo>
                  <a:pt x="214169" y="1114656"/>
                </a:lnTo>
                <a:lnTo>
                  <a:pt x="201341" y="1097060"/>
                </a:lnTo>
                <a:cubicBezTo>
                  <a:pt x="177642" y="1055846"/>
                  <a:pt x="158291" y="1011814"/>
                  <a:pt x="143914" y="965591"/>
                </a:cubicBezTo>
                <a:lnTo>
                  <a:pt x="129684" y="903843"/>
                </a:lnTo>
                <a:lnTo>
                  <a:pt x="44451" y="903843"/>
                </a:lnTo>
                <a:cubicBezTo>
                  <a:pt x="19901" y="903843"/>
                  <a:pt x="0" y="883942"/>
                  <a:pt x="0" y="859392"/>
                </a:cubicBezTo>
                <a:lnTo>
                  <a:pt x="0" y="681595"/>
                </a:lnTo>
                <a:cubicBezTo>
                  <a:pt x="-1" y="657044"/>
                  <a:pt x="19900" y="637143"/>
                  <a:pt x="44451" y="637143"/>
                </a:cubicBezTo>
                <a:lnTo>
                  <a:pt x="129685" y="637143"/>
                </a:lnTo>
                <a:lnTo>
                  <a:pt x="143915" y="575398"/>
                </a:lnTo>
                <a:cubicBezTo>
                  <a:pt x="158292" y="529174"/>
                  <a:pt x="177642" y="485143"/>
                  <a:pt x="201340" y="443929"/>
                </a:cubicBezTo>
                <a:lnTo>
                  <a:pt x="234076" y="399023"/>
                </a:lnTo>
                <a:lnTo>
                  <a:pt x="173955" y="335680"/>
                </a:lnTo>
                <a:cubicBezTo>
                  <a:pt x="157055" y="317873"/>
                  <a:pt x="157790" y="289738"/>
                  <a:pt x="175597" y="272837"/>
                </a:cubicBezTo>
                <a:lnTo>
                  <a:pt x="304558" y="150439"/>
                </a:lnTo>
                <a:cubicBezTo>
                  <a:pt x="322363" y="133539"/>
                  <a:pt x="350499" y="134274"/>
                  <a:pt x="367399" y="152081"/>
                </a:cubicBezTo>
                <a:lnTo>
                  <a:pt x="427194" y="215081"/>
                </a:lnTo>
                <a:lnTo>
                  <a:pt x="515119" y="165977"/>
                </a:lnTo>
                <a:lnTo>
                  <a:pt x="637141" y="128099"/>
                </a:lnTo>
                <a:lnTo>
                  <a:pt x="637141" y="44452"/>
                </a:lnTo>
                <a:cubicBezTo>
                  <a:pt x="637142" y="19902"/>
                  <a:pt x="657043" y="1"/>
                  <a:pt x="681593" y="0"/>
                </a:cubicBezTo>
                <a:close/>
              </a:path>
            </a:pathLst>
          </a:cu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44E1777D-81E8-48B0-B1F0-D8B463C7C8E9}"/>
              </a:ext>
            </a:extLst>
          </p:cNvPr>
          <p:cNvSpPr/>
          <p:nvPr/>
        </p:nvSpPr>
        <p:spPr>
          <a:xfrm rot="1610578">
            <a:off x="778226" y="569287"/>
            <a:ext cx="1511216" cy="1511218"/>
          </a:xfrm>
          <a:custGeom>
            <a:avLst/>
            <a:gdLst>
              <a:gd name="connsiteX0" fmla="*/ 770492 w 1540984"/>
              <a:gd name="connsiteY0" fmla="*/ 212962 h 1540985"/>
              <a:gd name="connsiteX1" fmla="*/ 215502 w 1540984"/>
              <a:gd name="connsiteY1" fmla="*/ 770492 h 1540985"/>
              <a:gd name="connsiteX2" fmla="*/ 770492 w 1540984"/>
              <a:gd name="connsiteY2" fmla="*/ 1328022 h 1540985"/>
              <a:gd name="connsiteX3" fmla="*/ 1325482 w 1540984"/>
              <a:gd name="connsiteY3" fmla="*/ 770492 h 1540985"/>
              <a:gd name="connsiteX4" fmla="*/ 770492 w 1540984"/>
              <a:gd name="connsiteY4" fmla="*/ 212962 h 1540985"/>
              <a:gd name="connsiteX5" fmla="*/ 681593 w 1540984"/>
              <a:gd name="connsiteY5" fmla="*/ 0 h 1540985"/>
              <a:gd name="connsiteX6" fmla="*/ 859390 w 1540984"/>
              <a:gd name="connsiteY6" fmla="*/ 1 h 1540985"/>
              <a:gd name="connsiteX7" fmla="*/ 903842 w 1540984"/>
              <a:gd name="connsiteY7" fmla="*/ 44452 h 1540985"/>
              <a:gd name="connsiteX8" fmla="*/ 903841 w 1540984"/>
              <a:gd name="connsiteY8" fmla="*/ 128098 h 1540985"/>
              <a:gd name="connsiteX9" fmla="*/ 1025867 w 1540984"/>
              <a:gd name="connsiteY9" fmla="*/ 165978 h 1540985"/>
              <a:gd name="connsiteX10" fmla="*/ 1144127 w 1540984"/>
              <a:gd name="connsiteY10" fmla="*/ 232023 h 1540985"/>
              <a:gd name="connsiteX11" fmla="*/ 1205305 w 1540984"/>
              <a:gd name="connsiteY11" fmla="*/ 173956 h 1540985"/>
              <a:gd name="connsiteX12" fmla="*/ 1268147 w 1540984"/>
              <a:gd name="connsiteY12" fmla="*/ 175597 h 1540985"/>
              <a:gd name="connsiteX13" fmla="*/ 1390544 w 1540984"/>
              <a:gd name="connsiteY13" fmla="*/ 304559 h 1540985"/>
              <a:gd name="connsiteX14" fmla="*/ 1388905 w 1540984"/>
              <a:gd name="connsiteY14" fmla="*/ 367401 h 1540985"/>
              <a:gd name="connsiteX15" fmla="*/ 1326815 w 1540984"/>
              <a:gd name="connsiteY15" fmla="*/ 426330 h 1540985"/>
              <a:gd name="connsiteX16" fmla="*/ 1339645 w 1540984"/>
              <a:gd name="connsiteY16" fmla="*/ 443929 h 1540985"/>
              <a:gd name="connsiteX17" fmla="*/ 1397071 w 1540984"/>
              <a:gd name="connsiteY17" fmla="*/ 575398 h 1540985"/>
              <a:gd name="connsiteX18" fmla="*/ 1411300 w 1540984"/>
              <a:gd name="connsiteY18" fmla="*/ 637143 h 1540985"/>
              <a:gd name="connsiteX19" fmla="*/ 1496533 w 1540984"/>
              <a:gd name="connsiteY19" fmla="*/ 637143 h 1540985"/>
              <a:gd name="connsiteX20" fmla="*/ 1540984 w 1540984"/>
              <a:gd name="connsiteY20" fmla="*/ 681594 h 1540985"/>
              <a:gd name="connsiteX21" fmla="*/ 1540984 w 1540984"/>
              <a:gd name="connsiteY21" fmla="*/ 859392 h 1540985"/>
              <a:gd name="connsiteX22" fmla="*/ 1496533 w 1540984"/>
              <a:gd name="connsiteY22" fmla="*/ 903843 h 1540985"/>
              <a:gd name="connsiteX23" fmla="*/ 1411302 w 1540984"/>
              <a:gd name="connsiteY23" fmla="*/ 903844 h 1540985"/>
              <a:gd name="connsiteX24" fmla="*/ 1397070 w 1540984"/>
              <a:gd name="connsiteY24" fmla="*/ 965591 h 1540985"/>
              <a:gd name="connsiteX25" fmla="*/ 1339645 w 1540984"/>
              <a:gd name="connsiteY25" fmla="*/ 1097060 h 1540985"/>
              <a:gd name="connsiteX26" fmla="*/ 1306909 w 1540984"/>
              <a:gd name="connsiteY26" fmla="*/ 1141965 h 1540985"/>
              <a:gd name="connsiteX27" fmla="*/ 1367028 w 1540984"/>
              <a:gd name="connsiteY27" fmla="*/ 1205307 h 1540985"/>
              <a:gd name="connsiteX28" fmla="*/ 1365387 w 1540984"/>
              <a:gd name="connsiteY28" fmla="*/ 1268149 h 1540985"/>
              <a:gd name="connsiteX29" fmla="*/ 1236426 w 1540984"/>
              <a:gd name="connsiteY29" fmla="*/ 1390547 h 1540985"/>
              <a:gd name="connsiteX30" fmla="*/ 1173585 w 1540984"/>
              <a:gd name="connsiteY30" fmla="*/ 1388906 h 1540985"/>
              <a:gd name="connsiteX31" fmla="*/ 1113791 w 1540984"/>
              <a:gd name="connsiteY31" fmla="*/ 1325907 h 1540985"/>
              <a:gd name="connsiteX32" fmla="*/ 1025867 w 1540984"/>
              <a:gd name="connsiteY32" fmla="*/ 1375011 h 1540985"/>
              <a:gd name="connsiteX33" fmla="*/ 903842 w 1540984"/>
              <a:gd name="connsiteY33" fmla="*/ 1412889 h 1540985"/>
              <a:gd name="connsiteX34" fmla="*/ 903841 w 1540984"/>
              <a:gd name="connsiteY34" fmla="*/ 1496534 h 1540985"/>
              <a:gd name="connsiteX35" fmla="*/ 859391 w 1540984"/>
              <a:gd name="connsiteY35" fmla="*/ 1540985 h 1540985"/>
              <a:gd name="connsiteX36" fmla="*/ 681593 w 1540984"/>
              <a:gd name="connsiteY36" fmla="*/ 1540985 h 1540985"/>
              <a:gd name="connsiteX37" fmla="*/ 637141 w 1540984"/>
              <a:gd name="connsiteY37" fmla="*/ 1496534 h 1540985"/>
              <a:gd name="connsiteX38" fmla="*/ 637142 w 1540984"/>
              <a:gd name="connsiteY38" fmla="*/ 1412889 h 1540985"/>
              <a:gd name="connsiteX39" fmla="*/ 515119 w 1540984"/>
              <a:gd name="connsiteY39" fmla="*/ 1375011 h 1540985"/>
              <a:gd name="connsiteX40" fmla="*/ 396857 w 1540984"/>
              <a:gd name="connsiteY40" fmla="*/ 1308965 h 1540985"/>
              <a:gd name="connsiteX41" fmla="*/ 335679 w 1540984"/>
              <a:gd name="connsiteY41" fmla="*/ 1367029 h 1540985"/>
              <a:gd name="connsiteX42" fmla="*/ 272837 w 1540984"/>
              <a:gd name="connsiteY42" fmla="*/ 1365387 h 1540985"/>
              <a:gd name="connsiteX43" fmla="*/ 150438 w 1540984"/>
              <a:gd name="connsiteY43" fmla="*/ 1236428 h 1540985"/>
              <a:gd name="connsiteX44" fmla="*/ 152078 w 1540984"/>
              <a:gd name="connsiteY44" fmla="*/ 1173586 h 1540985"/>
              <a:gd name="connsiteX45" fmla="*/ 214169 w 1540984"/>
              <a:gd name="connsiteY45" fmla="*/ 1114656 h 1540985"/>
              <a:gd name="connsiteX46" fmla="*/ 201341 w 1540984"/>
              <a:gd name="connsiteY46" fmla="*/ 1097060 h 1540985"/>
              <a:gd name="connsiteX47" fmla="*/ 143914 w 1540984"/>
              <a:gd name="connsiteY47" fmla="*/ 965591 h 1540985"/>
              <a:gd name="connsiteX48" fmla="*/ 129684 w 1540984"/>
              <a:gd name="connsiteY48" fmla="*/ 903843 h 1540985"/>
              <a:gd name="connsiteX49" fmla="*/ 44451 w 1540984"/>
              <a:gd name="connsiteY49" fmla="*/ 903843 h 1540985"/>
              <a:gd name="connsiteX50" fmla="*/ 0 w 1540984"/>
              <a:gd name="connsiteY50" fmla="*/ 859392 h 1540985"/>
              <a:gd name="connsiteX51" fmla="*/ 0 w 1540984"/>
              <a:gd name="connsiteY51" fmla="*/ 681595 h 1540985"/>
              <a:gd name="connsiteX52" fmla="*/ 44451 w 1540984"/>
              <a:gd name="connsiteY52" fmla="*/ 637143 h 1540985"/>
              <a:gd name="connsiteX53" fmla="*/ 129685 w 1540984"/>
              <a:gd name="connsiteY53" fmla="*/ 637143 h 1540985"/>
              <a:gd name="connsiteX54" fmla="*/ 143915 w 1540984"/>
              <a:gd name="connsiteY54" fmla="*/ 575398 h 1540985"/>
              <a:gd name="connsiteX55" fmla="*/ 201340 w 1540984"/>
              <a:gd name="connsiteY55" fmla="*/ 443929 h 1540985"/>
              <a:gd name="connsiteX56" fmla="*/ 234076 w 1540984"/>
              <a:gd name="connsiteY56" fmla="*/ 399023 h 1540985"/>
              <a:gd name="connsiteX57" fmla="*/ 173955 w 1540984"/>
              <a:gd name="connsiteY57" fmla="*/ 335680 h 1540985"/>
              <a:gd name="connsiteX58" fmla="*/ 175597 w 1540984"/>
              <a:gd name="connsiteY58" fmla="*/ 272837 h 1540985"/>
              <a:gd name="connsiteX59" fmla="*/ 304558 w 1540984"/>
              <a:gd name="connsiteY59" fmla="*/ 150439 h 1540985"/>
              <a:gd name="connsiteX60" fmla="*/ 367399 w 1540984"/>
              <a:gd name="connsiteY60" fmla="*/ 152081 h 1540985"/>
              <a:gd name="connsiteX61" fmla="*/ 427194 w 1540984"/>
              <a:gd name="connsiteY61" fmla="*/ 215081 h 1540985"/>
              <a:gd name="connsiteX62" fmla="*/ 515119 w 1540984"/>
              <a:gd name="connsiteY62" fmla="*/ 165977 h 1540985"/>
              <a:gd name="connsiteX63" fmla="*/ 637141 w 1540984"/>
              <a:gd name="connsiteY63" fmla="*/ 128099 h 1540985"/>
              <a:gd name="connsiteX64" fmla="*/ 637141 w 1540984"/>
              <a:gd name="connsiteY64" fmla="*/ 44452 h 1540985"/>
              <a:gd name="connsiteX65" fmla="*/ 681593 w 1540984"/>
              <a:gd name="connsiteY65" fmla="*/ 0 h 154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540984" h="1540985">
                <a:moveTo>
                  <a:pt x="770492" y="212962"/>
                </a:moveTo>
                <a:cubicBezTo>
                  <a:pt x="463979" y="212962"/>
                  <a:pt x="215502" y="462577"/>
                  <a:pt x="215502" y="770492"/>
                </a:cubicBezTo>
                <a:cubicBezTo>
                  <a:pt x="215502" y="1078407"/>
                  <a:pt x="463979" y="1328022"/>
                  <a:pt x="770492" y="1328022"/>
                </a:cubicBezTo>
                <a:cubicBezTo>
                  <a:pt x="1077005" y="1328022"/>
                  <a:pt x="1325482" y="1078407"/>
                  <a:pt x="1325482" y="770492"/>
                </a:cubicBezTo>
                <a:cubicBezTo>
                  <a:pt x="1325482" y="462577"/>
                  <a:pt x="1077005" y="212962"/>
                  <a:pt x="770492" y="212962"/>
                </a:cubicBezTo>
                <a:close/>
                <a:moveTo>
                  <a:pt x="681593" y="0"/>
                </a:moveTo>
                <a:lnTo>
                  <a:pt x="859390" y="1"/>
                </a:lnTo>
                <a:cubicBezTo>
                  <a:pt x="883941" y="0"/>
                  <a:pt x="903842" y="19901"/>
                  <a:pt x="903842" y="44452"/>
                </a:cubicBezTo>
                <a:lnTo>
                  <a:pt x="903841" y="128098"/>
                </a:lnTo>
                <a:lnTo>
                  <a:pt x="1025867" y="165978"/>
                </a:lnTo>
                <a:lnTo>
                  <a:pt x="1144127" y="232023"/>
                </a:lnTo>
                <a:lnTo>
                  <a:pt x="1205305" y="173956"/>
                </a:lnTo>
                <a:cubicBezTo>
                  <a:pt x="1223112" y="157056"/>
                  <a:pt x="1251247" y="157790"/>
                  <a:pt x="1268147" y="175597"/>
                </a:cubicBezTo>
                <a:lnTo>
                  <a:pt x="1390544" y="304559"/>
                </a:lnTo>
                <a:cubicBezTo>
                  <a:pt x="1407446" y="322365"/>
                  <a:pt x="1406711" y="350500"/>
                  <a:pt x="1388905" y="367401"/>
                </a:cubicBezTo>
                <a:lnTo>
                  <a:pt x="1326815" y="426330"/>
                </a:lnTo>
                <a:lnTo>
                  <a:pt x="1339645" y="443929"/>
                </a:lnTo>
                <a:cubicBezTo>
                  <a:pt x="1363344" y="485143"/>
                  <a:pt x="1382694" y="529175"/>
                  <a:pt x="1397071" y="575398"/>
                </a:cubicBezTo>
                <a:lnTo>
                  <a:pt x="1411300" y="637143"/>
                </a:lnTo>
                <a:lnTo>
                  <a:pt x="1496533" y="637143"/>
                </a:lnTo>
                <a:cubicBezTo>
                  <a:pt x="1521082" y="637143"/>
                  <a:pt x="1540984" y="657044"/>
                  <a:pt x="1540984" y="681594"/>
                </a:cubicBezTo>
                <a:lnTo>
                  <a:pt x="1540984" y="859392"/>
                </a:lnTo>
                <a:cubicBezTo>
                  <a:pt x="1540984" y="883942"/>
                  <a:pt x="1521083" y="903843"/>
                  <a:pt x="1496533" y="903843"/>
                </a:cubicBezTo>
                <a:lnTo>
                  <a:pt x="1411302" y="903844"/>
                </a:lnTo>
                <a:lnTo>
                  <a:pt x="1397070" y="965591"/>
                </a:lnTo>
                <a:cubicBezTo>
                  <a:pt x="1382694" y="1011814"/>
                  <a:pt x="1363343" y="1055846"/>
                  <a:pt x="1339645" y="1097060"/>
                </a:cubicBezTo>
                <a:lnTo>
                  <a:pt x="1306909" y="1141965"/>
                </a:lnTo>
                <a:lnTo>
                  <a:pt x="1367028" y="1205307"/>
                </a:lnTo>
                <a:cubicBezTo>
                  <a:pt x="1383927" y="1223113"/>
                  <a:pt x="1383194" y="1251248"/>
                  <a:pt x="1365387" y="1268149"/>
                </a:cubicBezTo>
                <a:lnTo>
                  <a:pt x="1236426" y="1390547"/>
                </a:lnTo>
                <a:cubicBezTo>
                  <a:pt x="1218620" y="1407447"/>
                  <a:pt x="1190485" y="1406712"/>
                  <a:pt x="1173585" y="1388906"/>
                </a:cubicBezTo>
                <a:lnTo>
                  <a:pt x="1113791" y="1325907"/>
                </a:lnTo>
                <a:lnTo>
                  <a:pt x="1025867" y="1375011"/>
                </a:lnTo>
                <a:lnTo>
                  <a:pt x="903842" y="1412889"/>
                </a:lnTo>
                <a:lnTo>
                  <a:pt x="903841" y="1496534"/>
                </a:lnTo>
                <a:cubicBezTo>
                  <a:pt x="903842" y="1521084"/>
                  <a:pt x="883941" y="1540985"/>
                  <a:pt x="859391" y="1540985"/>
                </a:cubicBezTo>
                <a:lnTo>
                  <a:pt x="681593" y="1540985"/>
                </a:lnTo>
                <a:cubicBezTo>
                  <a:pt x="657043" y="1540985"/>
                  <a:pt x="637142" y="1521084"/>
                  <a:pt x="637141" y="1496534"/>
                </a:cubicBezTo>
                <a:lnTo>
                  <a:pt x="637142" y="1412889"/>
                </a:lnTo>
                <a:lnTo>
                  <a:pt x="515119" y="1375011"/>
                </a:lnTo>
                <a:lnTo>
                  <a:pt x="396857" y="1308965"/>
                </a:lnTo>
                <a:lnTo>
                  <a:pt x="335679" y="1367029"/>
                </a:lnTo>
                <a:cubicBezTo>
                  <a:pt x="317872" y="1383930"/>
                  <a:pt x="289736" y="1383195"/>
                  <a:pt x="272837" y="1365387"/>
                </a:cubicBezTo>
                <a:lnTo>
                  <a:pt x="150438" y="1236428"/>
                </a:lnTo>
                <a:cubicBezTo>
                  <a:pt x="133537" y="1218621"/>
                  <a:pt x="134273" y="1190486"/>
                  <a:pt x="152078" y="1173586"/>
                </a:cubicBezTo>
                <a:lnTo>
                  <a:pt x="214169" y="1114656"/>
                </a:lnTo>
                <a:lnTo>
                  <a:pt x="201341" y="1097060"/>
                </a:lnTo>
                <a:cubicBezTo>
                  <a:pt x="177642" y="1055846"/>
                  <a:pt x="158291" y="1011814"/>
                  <a:pt x="143914" y="965591"/>
                </a:cubicBezTo>
                <a:lnTo>
                  <a:pt x="129684" y="903843"/>
                </a:lnTo>
                <a:lnTo>
                  <a:pt x="44451" y="903843"/>
                </a:lnTo>
                <a:cubicBezTo>
                  <a:pt x="19901" y="903843"/>
                  <a:pt x="0" y="883942"/>
                  <a:pt x="0" y="859392"/>
                </a:cubicBezTo>
                <a:lnTo>
                  <a:pt x="0" y="681595"/>
                </a:lnTo>
                <a:cubicBezTo>
                  <a:pt x="-1" y="657044"/>
                  <a:pt x="19900" y="637143"/>
                  <a:pt x="44451" y="637143"/>
                </a:cubicBezTo>
                <a:lnTo>
                  <a:pt x="129685" y="637143"/>
                </a:lnTo>
                <a:lnTo>
                  <a:pt x="143915" y="575398"/>
                </a:lnTo>
                <a:cubicBezTo>
                  <a:pt x="158292" y="529174"/>
                  <a:pt x="177642" y="485143"/>
                  <a:pt x="201340" y="443929"/>
                </a:cubicBezTo>
                <a:lnTo>
                  <a:pt x="234076" y="399023"/>
                </a:lnTo>
                <a:lnTo>
                  <a:pt x="173955" y="335680"/>
                </a:lnTo>
                <a:cubicBezTo>
                  <a:pt x="157055" y="317873"/>
                  <a:pt x="157790" y="289738"/>
                  <a:pt x="175597" y="272837"/>
                </a:cubicBezTo>
                <a:lnTo>
                  <a:pt x="304558" y="150439"/>
                </a:lnTo>
                <a:cubicBezTo>
                  <a:pt x="322363" y="133539"/>
                  <a:pt x="350499" y="134274"/>
                  <a:pt x="367399" y="152081"/>
                </a:cubicBezTo>
                <a:lnTo>
                  <a:pt x="427194" y="215081"/>
                </a:lnTo>
                <a:lnTo>
                  <a:pt x="515119" y="165977"/>
                </a:lnTo>
                <a:lnTo>
                  <a:pt x="637141" y="128099"/>
                </a:lnTo>
                <a:lnTo>
                  <a:pt x="637141" y="44452"/>
                </a:lnTo>
                <a:cubicBezTo>
                  <a:pt x="637142" y="19902"/>
                  <a:pt x="657043" y="1"/>
                  <a:pt x="681593" y="0"/>
                </a:cubicBezTo>
                <a:close/>
              </a:path>
            </a:pathLst>
          </a:cu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图片包含 绿色, 片, 瓷砖, 水槽&#10;&#10;描述已自动生成">
            <a:extLst>
              <a:ext uri="{FF2B5EF4-FFF2-40B4-BE49-F238E27FC236}">
                <a16:creationId xmlns:a16="http://schemas.microsoft.com/office/drawing/2014/main" id="{09307D10-6DF2-4129-9D9A-1DADFD576B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514" y="2294969"/>
            <a:ext cx="748029" cy="748029"/>
          </a:xfrm>
          <a:prstGeom prst="rect">
            <a:avLst/>
          </a:prstGeom>
        </p:spPr>
      </p:pic>
      <p:grpSp>
        <p:nvGrpSpPr>
          <p:cNvPr id="15" name="PA-色块－互联网-284715">
            <a:extLst>
              <a:ext uri="{FF2B5EF4-FFF2-40B4-BE49-F238E27FC236}">
                <a16:creationId xmlns:a16="http://schemas.microsoft.com/office/drawing/2014/main" id="{E136886F-91E6-497A-8ADF-700F88CF7E7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9823335" y="2335937"/>
            <a:ext cx="667261" cy="666091"/>
            <a:chOff x="3687" y="1999"/>
            <a:chExt cx="570" cy="569"/>
          </a:xfrm>
        </p:grpSpPr>
        <p:sp>
          <p:nvSpPr>
            <p:cNvPr id="17" name="PA-任意多边形 52">
              <a:extLst>
                <a:ext uri="{FF2B5EF4-FFF2-40B4-BE49-F238E27FC236}">
                  <a16:creationId xmlns:a16="http://schemas.microsoft.com/office/drawing/2014/main" id="{49EBADF7-D137-46AE-9DF2-6E86E3DEFB2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687" y="1999"/>
              <a:ext cx="267" cy="569"/>
            </a:xfrm>
            <a:custGeom>
              <a:avLst/>
              <a:gdLst>
                <a:gd name="T0" fmla="*/ 302 w 705"/>
                <a:gd name="T1" fmla="*/ 346 h 1508"/>
                <a:gd name="T2" fmla="*/ 247 w 705"/>
                <a:gd name="T3" fmla="*/ 709 h 1508"/>
                <a:gd name="T4" fmla="*/ 0 w 705"/>
                <a:gd name="T5" fmla="*/ 709 h 1508"/>
                <a:gd name="T6" fmla="*/ 118 w 705"/>
                <a:gd name="T7" fmla="*/ 346 h 1508"/>
                <a:gd name="T8" fmla="*/ 302 w 705"/>
                <a:gd name="T9" fmla="*/ 346 h 1508"/>
                <a:gd name="T10" fmla="*/ 194 w 705"/>
                <a:gd name="T11" fmla="*/ 247 h 1508"/>
                <a:gd name="T12" fmla="*/ 430 w 705"/>
                <a:gd name="T13" fmla="*/ 72 h 1508"/>
                <a:gd name="T14" fmla="*/ 337 w 705"/>
                <a:gd name="T15" fmla="*/ 247 h 1508"/>
                <a:gd name="T16" fmla="*/ 194 w 705"/>
                <a:gd name="T17" fmla="*/ 247 h 1508"/>
                <a:gd name="T18" fmla="*/ 0 w 705"/>
                <a:gd name="T19" fmla="*/ 808 h 1508"/>
                <a:gd name="T20" fmla="*/ 247 w 705"/>
                <a:gd name="T21" fmla="*/ 808 h 1508"/>
                <a:gd name="T22" fmla="*/ 303 w 705"/>
                <a:gd name="T23" fmla="*/ 1164 h 1508"/>
                <a:gd name="T24" fmla="*/ 119 w 705"/>
                <a:gd name="T25" fmla="*/ 1164 h 1508"/>
                <a:gd name="T26" fmla="*/ 0 w 705"/>
                <a:gd name="T27" fmla="*/ 808 h 1508"/>
                <a:gd name="T28" fmla="*/ 196 w 705"/>
                <a:gd name="T29" fmla="*/ 1263 h 1508"/>
                <a:gd name="T30" fmla="*/ 337 w 705"/>
                <a:gd name="T31" fmla="*/ 1263 h 1508"/>
                <a:gd name="T32" fmla="*/ 430 w 705"/>
                <a:gd name="T33" fmla="*/ 1437 h 1508"/>
                <a:gd name="T34" fmla="*/ 196 w 705"/>
                <a:gd name="T35" fmla="*/ 1263 h 1508"/>
                <a:gd name="T36" fmla="*/ 705 w 705"/>
                <a:gd name="T37" fmla="*/ 1508 h 1508"/>
                <a:gd name="T38" fmla="*/ 638 w 705"/>
                <a:gd name="T39" fmla="*/ 1501 h 1508"/>
                <a:gd name="T40" fmla="*/ 447 w 705"/>
                <a:gd name="T41" fmla="*/ 1263 h 1508"/>
                <a:gd name="T42" fmla="*/ 705 w 705"/>
                <a:gd name="T43" fmla="*/ 1263 h 1508"/>
                <a:gd name="T44" fmla="*/ 705 w 705"/>
                <a:gd name="T45" fmla="*/ 1508 h 1508"/>
                <a:gd name="T46" fmla="*/ 705 w 705"/>
                <a:gd name="T47" fmla="*/ 1164 h 1508"/>
                <a:gd name="T48" fmla="*/ 408 w 705"/>
                <a:gd name="T49" fmla="*/ 1164 h 1508"/>
                <a:gd name="T50" fmla="*/ 346 w 705"/>
                <a:gd name="T51" fmla="*/ 808 h 1508"/>
                <a:gd name="T52" fmla="*/ 705 w 705"/>
                <a:gd name="T53" fmla="*/ 808 h 1508"/>
                <a:gd name="T54" fmla="*/ 705 w 705"/>
                <a:gd name="T55" fmla="*/ 1164 h 1508"/>
                <a:gd name="T56" fmla="*/ 705 w 705"/>
                <a:gd name="T57" fmla="*/ 709 h 1508"/>
                <a:gd name="T58" fmla="*/ 346 w 705"/>
                <a:gd name="T59" fmla="*/ 709 h 1508"/>
                <a:gd name="T60" fmla="*/ 408 w 705"/>
                <a:gd name="T61" fmla="*/ 346 h 1508"/>
                <a:gd name="T62" fmla="*/ 705 w 705"/>
                <a:gd name="T63" fmla="*/ 346 h 1508"/>
                <a:gd name="T64" fmla="*/ 705 w 705"/>
                <a:gd name="T65" fmla="*/ 709 h 1508"/>
                <a:gd name="T66" fmla="*/ 705 w 705"/>
                <a:gd name="T67" fmla="*/ 247 h 1508"/>
                <a:gd name="T68" fmla="*/ 446 w 705"/>
                <a:gd name="T69" fmla="*/ 247 h 1508"/>
                <a:gd name="T70" fmla="*/ 638 w 705"/>
                <a:gd name="T71" fmla="*/ 8 h 1508"/>
                <a:gd name="T72" fmla="*/ 705 w 705"/>
                <a:gd name="T73" fmla="*/ 0 h 1508"/>
                <a:gd name="T74" fmla="*/ 705 w 705"/>
                <a:gd name="T75" fmla="*/ 247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5" h="1508">
                  <a:moveTo>
                    <a:pt x="302" y="346"/>
                  </a:moveTo>
                  <a:cubicBezTo>
                    <a:pt x="270" y="455"/>
                    <a:pt x="251" y="578"/>
                    <a:pt x="247" y="709"/>
                  </a:cubicBezTo>
                  <a:lnTo>
                    <a:pt x="0" y="709"/>
                  </a:lnTo>
                  <a:cubicBezTo>
                    <a:pt x="8" y="576"/>
                    <a:pt x="50" y="452"/>
                    <a:pt x="118" y="346"/>
                  </a:cubicBezTo>
                  <a:lnTo>
                    <a:pt x="302" y="346"/>
                  </a:lnTo>
                  <a:close/>
                  <a:moveTo>
                    <a:pt x="194" y="247"/>
                  </a:moveTo>
                  <a:cubicBezTo>
                    <a:pt x="261" y="174"/>
                    <a:pt x="341" y="114"/>
                    <a:pt x="430" y="72"/>
                  </a:cubicBezTo>
                  <a:cubicBezTo>
                    <a:pt x="394" y="122"/>
                    <a:pt x="363" y="182"/>
                    <a:pt x="337" y="247"/>
                  </a:cubicBezTo>
                  <a:lnTo>
                    <a:pt x="194" y="247"/>
                  </a:lnTo>
                  <a:close/>
                  <a:moveTo>
                    <a:pt x="0" y="808"/>
                  </a:moveTo>
                  <a:lnTo>
                    <a:pt x="247" y="808"/>
                  </a:lnTo>
                  <a:cubicBezTo>
                    <a:pt x="251" y="937"/>
                    <a:pt x="271" y="1057"/>
                    <a:pt x="303" y="1164"/>
                  </a:cubicBezTo>
                  <a:lnTo>
                    <a:pt x="119" y="1164"/>
                  </a:lnTo>
                  <a:cubicBezTo>
                    <a:pt x="52" y="1060"/>
                    <a:pt x="9" y="939"/>
                    <a:pt x="0" y="808"/>
                  </a:cubicBezTo>
                  <a:close/>
                  <a:moveTo>
                    <a:pt x="196" y="1263"/>
                  </a:moveTo>
                  <a:lnTo>
                    <a:pt x="337" y="1263"/>
                  </a:lnTo>
                  <a:cubicBezTo>
                    <a:pt x="364" y="1328"/>
                    <a:pt x="395" y="1387"/>
                    <a:pt x="430" y="1437"/>
                  </a:cubicBezTo>
                  <a:cubicBezTo>
                    <a:pt x="341" y="1394"/>
                    <a:pt x="262" y="1335"/>
                    <a:pt x="196" y="1263"/>
                  </a:cubicBezTo>
                  <a:close/>
                  <a:moveTo>
                    <a:pt x="705" y="1508"/>
                  </a:moveTo>
                  <a:cubicBezTo>
                    <a:pt x="682" y="1507"/>
                    <a:pt x="660" y="1504"/>
                    <a:pt x="638" y="1501"/>
                  </a:cubicBezTo>
                  <a:cubicBezTo>
                    <a:pt x="563" y="1457"/>
                    <a:pt x="498" y="1373"/>
                    <a:pt x="447" y="1263"/>
                  </a:cubicBezTo>
                  <a:lnTo>
                    <a:pt x="705" y="1263"/>
                  </a:lnTo>
                  <a:lnTo>
                    <a:pt x="705" y="1508"/>
                  </a:lnTo>
                  <a:close/>
                  <a:moveTo>
                    <a:pt x="705" y="1164"/>
                  </a:moveTo>
                  <a:lnTo>
                    <a:pt x="408" y="1164"/>
                  </a:lnTo>
                  <a:cubicBezTo>
                    <a:pt x="373" y="1059"/>
                    <a:pt x="351" y="937"/>
                    <a:pt x="346" y="808"/>
                  </a:cubicBezTo>
                  <a:lnTo>
                    <a:pt x="705" y="808"/>
                  </a:lnTo>
                  <a:lnTo>
                    <a:pt x="705" y="1164"/>
                  </a:lnTo>
                  <a:close/>
                  <a:moveTo>
                    <a:pt x="705" y="709"/>
                  </a:moveTo>
                  <a:lnTo>
                    <a:pt x="346" y="709"/>
                  </a:lnTo>
                  <a:cubicBezTo>
                    <a:pt x="350" y="578"/>
                    <a:pt x="372" y="454"/>
                    <a:pt x="408" y="346"/>
                  </a:cubicBezTo>
                  <a:lnTo>
                    <a:pt x="705" y="346"/>
                  </a:lnTo>
                  <a:lnTo>
                    <a:pt x="705" y="709"/>
                  </a:lnTo>
                  <a:close/>
                  <a:moveTo>
                    <a:pt x="705" y="247"/>
                  </a:moveTo>
                  <a:lnTo>
                    <a:pt x="446" y="247"/>
                  </a:lnTo>
                  <a:cubicBezTo>
                    <a:pt x="497" y="137"/>
                    <a:pt x="563" y="52"/>
                    <a:pt x="638" y="8"/>
                  </a:cubicBezTo>
                  <a:cubicBezTo>
                    <a:pt x="660" y="4"/>
                    <a:pt x="683" y="2"/>
                    <a:pt x="705" y="0"/>
                  </a:cubicBezTo>
                  <a:lnTo>
                    <a:pt x="705" y="247"/>
                  </a:lnTo>
                  <a:close/>
                </a:path>
              </a:pathLst>
            </a:custGeom>
            <a:solidFill>
              <a:srgbClr val="79CCB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PA-任意多边形 54">
              <a:extLst>
                <a:ext uri="{FF2B5EF4-FFF2-40B4-BE49-F238E27FC236}">
                  <a16:creationId xmlns:a16="http://schemas.microsoft.com/office/drawing/2014/main" id="{1B2ACDD2-D46B-4FEB-A791-D16CD696D06E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991" y="1999"/>
              <a:ext cx="266" cy="569"/>
            </a:xfrm>
            <a:custGeom>
              <a:avLst/>
              <a:gdLst>
                <a:gd name="T0" fmla="*/ 0 w 706"/>
                <a:gd name="T1" fmla="*/ 709 h 1508"/>
                <a:gd name="T2" fmla="*/ 0 w 706"/>
                <a:gd name="T3" fmla="*/ 346 h 1508"/>
                <a:gd name="T4" fmla="*/ 301 w 706"/>
                <a:gd name="T5" fmla="*/ 346 h 1508"/>
                <a:gd name="T6" fmla="*/ 363 w 706"/>
                <a:gd name="T7" fmla="*/ 709 h 1508"/>
                <a:gd name="T8" fmla="*/ 0 w 706"/>
                <a:gd name="T9" fmla="*/ 709 h 1508"/>
                <a:gd name="T10" fmla="*/ 363 w 706"/>
                <a:gd name="T11" fmla="*/ 808 h 1508"/>
                <a:gd name="T12" fmla="*/ 301 w 706"/>
                <a:gd name="T13" fmla="*/ 1164 h 1508"/>
                <a:gd name="T14" fmla="*/ 0 w 706"/>
                <a:gd name="T15" fmla="*/ 1164 h 1508"/>
                <a:gd name="T16" fmla="*/ 0 w 706"/>
                <a:gd name="T17" fmla="*/ 808 h 1508"/>
                <a:gd name="T18" fmla="*/ 363 w 706"/>
                <a:gd name="T19" fmla="*/ 808 h 1508"/>
                <a:gd name="T20" fmla="*/ 0 w 706"/>
                <a:gd name="T21" fmla="*/ 247 h 1508"/>
                <a:gd name="T22" fmla="*/ 0 w 706"/>
                <a:gd name="T23" fmla="*/ 0 h 1508"/>
                <a:gd name="T24" fmla="*/ 73 w 706"/>
                <a:gd name="T25" fmla="*/ 9 h 1508"/>
                <a:gd name="T26" fmla="*/ 263 w 706"/>
                <a:gd name="T27" fmla="*/ 247 h 1508"/>
                <a:gd name="T28" fmla="*/ 0 w 706"/>
                <a:gd name="T29" fmla="*/ 247 h 1508"/>
                <a:gd name="T30" fmla="*/ 280 w 706"/>
                <a:gd name="T31" fmla="*/ 74 h 1508"/>
                <a:gd name="T32" fmla="*/ 511 w 706"/>
                <a:gd name="T33" fmla="*/ 247 h 1508"/>
                <a:gd name="T34" fmla="*/ 372 w 706"/>
                <a:gd name="T35" fmla="*/ 247 h 1508"/>
                <a:gd name="T36" fmla="*/ 280 w 706"/>
                <a:gd name="T37" fmla="*/ 74 h 1508"/>
                <a:gd name="T38" fmla="*/ 73 w 706"/>
                <a:gd name="T39" fmla="*/ 1500 h 1508"/>
                <a:gd name="T40" fmla="*/ 0 w 706"/>
                <a:gd name="T41" fmla="*/ 1508 h 1508"/>
                <a:gd name="T42" fmla="*/ 0 w 706"/>
                <a:gd name="T43" fmla="*/ 1263 h 1508"/>
                <a:gd name="T44" fmla="*/ 262 w 706"/>
                <a:gd name="T45" fmla="*/ 1263 h 1508"/>
                <a:gd name="T46" fmla="*/ 73 w 706"/>
                <a:gd name="T47" fmla="*/ 1500 h 1508"/>
                <a:gd name="T48" fmla="*/ 280 w 706"/>
                <a:gd name="T49" fmla="*/ 1434 h 1508"/>
                <a:gd name="T50" fmla="*/ 372 w 706"/>
                <a:gd name="T51" fmla="*/ 1263 h 1508"/>
                <a:gd name="T52" fmla="*/ 510 w 706"/>
                <a:gd name="T53" fmla="*/ 1263 h 1508"/>
                <a:gd name="T54" fmla="*/ 280 w 706"/>
                <a:gd name="T55" fmla="*/ 1434 h 1508"/>
                <a:gd name="T56" fmla="*/ 586 w 706"/>
                <a:gd name="T57" fmla="*/ 1164 h 1508"/>
                <a:gd name="T58" fmla="*/ 406 w 706"/>
                <a:gd name="T59" fmla="*/ 1164 h 1508"/>
                <a:gd name="T60" fmla="*/ 462 w 706"/>
                <a:gd name="T61" fmla="*/ 808 h 1508"/>
                <a:gd name="T62" fmla="*/ 705 w 706"/>
                <a:gd name="T63" fmla="*/ 808 h 1508"/>
                <a:gd name="T64" fmla="*/ 586 w 706"/>
                <a:gd name="T65" fmla="*/ 1164 h 1508"/>
                <a:gd name="T66" fmla="*/ 462 w 706"/>
                <a:gd name="T67" fmla="*/ 709 h 1508"/>
                <a:gd name="T68" fmla="*/ 407 w 706"/>
                <a:gd name="T69" fmla="*/ 346 h 1508"/>
                <a:gd name="T70" fmla="*/ 588 w 706"/>
                <a:gd name="T71" fmla="*/ 346 h 1508"/>
                <a:gd name="T72" fmla="*/ 706 w 706"/>
                <a:gd name="T73" fmla="*/ 709 h 1508"/>
                <a:gd name="T74" fmla="*/ 462 w 706"/>
                <a:gd name="T75" fmla="*/ 709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6" h="1508">
                  <a:moveTo>
                    <a:pt x="0" y="709"/>
                  </a:moveTo>
                  <a:lnTo>
                    <a:pt x="0" y="346"/>
                  </a:lnTo>
                  <a:lnTo>
                    <a:pt x="301" y="346"/>
                  </a:lnTo>
                  <a:cubicBezTo>
                    <a:pt x="337" y="454"/>
                    <a:pt x="359" y="578"/>
                    <a:pt x="363" y="709"/>
                  </a:cubicBezTo>
                  <a:lnTo>
                    <a:pt x="0" y="709"/>
                  </a:lnTo>
                  <a:close/>
                  <a:moveTo>
                    <a:pt x="363" y="808"/>
                  </a:moveTo>
                  <a:cubicBezTo>
                    <a:pt x="358" y="937"/>
                    <a:pt x="336" y="1059"/>
                    <a:pt x="301" y="1164"/>
                  </a:cubicBezTo>
                  <a:lnTo>
                    <a:pt x="0" y="1164"/>
                  </a:lnTo>
                  <a:lnTo>
                    <a:pt x="0" y="808"/>
                  </a:lnTo>
                  <a:lnTo>
                    <a:pt x="363" y="808"/>
                  </a:lnTo>
                  <a:close/>
                  <a:moveTo>
                    <a:pt x="0" y="247"/>
                  </a:moveTo>
                  <a:lnTo>
                    <a:pt x="0" y="0"/>
                  </a:lnTo>
                  <a:cubicBezTo>
                    <a:pt x="25" y="2"/>
                    <a:pt x="49" y="5"/>
                    <a:pt x="73" y="9"/>
                  </a:cubicBezTo>
                  <a:cubicBezTo>
                    <a:pt x="147" y="53"/>
                    <a:pt x="213" y="137"/>
                    <a:pt x="263" y="247"/>
                  </a:cubicBezTo>
                  <a:lnTo>
                    <a:pt x="0" y="247"/>
                  </a:lnTo>
                  <a:close/>
                  <a:moveTo>
                    <a:pt x="280" y="74"/>
                  </a:moveTo>
                  <a:cubicBezTo>
                    <a:pt x="368" y="117"/>
                    <a:pt x="446" y="175"/>
                    <a:pt x="511" y="247"/>
                  </a:cubicBezTo>
                  <a:lnTo>
                    <a:pt x="372" y="247"/>
                  </a:lnTo>
                  <a:cubicBezTo>
                    <a:pt x="346" y="183"/>
                    <a:pt x="316" y="124"/>
                    <a:pt x="280" y="74"/>
                  </a:cubicBezTo>
                  <a:close/>
                  <a:moveTo>
                    <a:pt x="73" y="1500"/>
                  </a:moveTo>
                  <a:cubicBezTo>
                    <a:pt x="49" y="1504"/>
                    <a:pt x="25" y="1507"/>
                    <a:pt x="0" y="1508"/>
                  </a:cubicBezTo>
                  <a:lnTo>
                    <a:pt x="0" y="1263"/>
                  </a:lnTo>
                  <a:lnTo>
                    <a:pt x="262" y="1263"/>
                  </a:lnTo>
                  <a:cubicBezTo>
                    <a:pt x="212" y="1372"/>
                    <a:pt x="147" y="1456"/>
                    <a:pt x="73" y="1500"/>
                  </a:cubicBezTo>
                  <a:close/>
                  <a:moveTo>
                    <a:pt x="280" y="1434"/>
                  </a:moveTo>
                  <a:cubicBezTo>
                    <a:pt x="315" y="1385"/>
                    <a:pt x="346" y="1327"/>
                    <a:pt x="372" y="1263"/>
                  </a:cubicBezTo>
                  <a:lnTo>
                    <a:pt x="510" y="1263"/>
                  </a:lnTo>
                  <a:cubicBezTo>
                    <a:pt x="445" y="1334"/>
                    <a:pt x="367" y="1392"/>
                    <a:pt x="280" y="1434"/>
                  </a:cubicBezTo>
                  <a:close/>
                  <a:moveTo>
                    <a:pt x="586" y="1164"/>
                  </a:moveTo>
                  <a:lnTo>
                    <a:pt x="406" y="1164"/>
                  </a:lnTo>
                  <a:cubicBezTo>
                    <a:pt x="438" y="1057"/>
                    <a:pt x="458" y="937"/>
                    <a:pt x="462" y="808"/>
                  </a:cubicBezTo>
                  <a:lnTo>
                    <a:pt x="705" y="808"/>
                  </a:lnTo>
                  <a:cubicBezTo>
                    <a:pt x="696" y="939"/>
                    <a:pt x="654" y="1060"/>
                    <a:pt x="586" y="1164"/>
                  </a:cubicBezTo>
                  <a:close/>
                  <a:moveTo>
                    <a:pt x="462" y="709"/>
                  </a:moveTo>
                  <a:cubicBezTo>
                    <a:pt x="459" y="578"/>
                    <a:pt x="439" y="455"/>
                    <a:pt x="407" y="346"/>
                  </a:cubicBezTo>
                  <a:lnTo>
                    <a:pt x="588" y="346"/>
                  </a:lnTo>
                  <a:cubicBezTo>
                    <a:pt x="656" y="452"/>
                    <a:pt x="698" y="576"/>
                    <a:pt x="706" y="709"/>
                  </a:cubicBezTo>
                  <a:lnTo>
                    <a:pt x="462" y="709"/>
                  </a:lnTo>
                  <a:close/>
                </a:path>
              </a:pathLst>
            </a:custGeom>
            <a:solidFill>
              <a:srgbClr val="79CCB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7D98B4B-9EC4-47E8-B243-0132BB39F1FE}"/>
              </a:ext>
            </a:extLst>
          </p:cNvPr>
          <p:cNvGrpSpPr/>
          <p:nvPr/>
        </p:nvGrpSpPr>
        <p:grpSpPr>
          <a:xfrm>
            <a:off x="9710731" y="2260232"/>
            <a:ext cx="839686" cy="839090"/>
            <a:chOff x="5676962" y="3009900"/>
            <a:chExt cx="839686" cy="839090"/>
          </a:xfrm>
        </p:grpSpPr>
        <p:sp>
          <p:nvSpPr>
            <p:cNvPr id="22" name="图形 6" descr="扳手">
              <a:extLst>
                <a:ext uri="{FF2B5EF4-FFF2-40B4-BE49-F238E27FC236}">
                  <a16:creationId xmlns:a16="http://schemas.microsoft.com/office/drawing/2014/main" id="{DE2F6D5F-EF05-47B2-A0A6-CAE3346E9836}"/>
                </a:ext>
              </a:extLst>
            </p:cNvPr>
            <p:cNvSpPr/>
            <p:nvPr/>
          </p:nvSpPr>
          <p:spPr>
            <a:xfrm rot="5400000">
              <a:off x="5678118" y="3010460"/>
              <a:ext cx="837374" cy="839686"/>
            </a:xfrm>
            <a:custGeom>
              <a:avLst/>
              <a:gdLst>
                <a:gd name="connsiteX0" fmla="*/ 743490 w 837374"/>
                <a:gd name="connsiteY0" fmla="*/ 180766 h 839686"/>
                <a:gd name="connsiteX1" fmla="*/ 675862 w 837374"/>
                <a:gd name="connsiteY1" fmla="*/ 162668 h 839686"/>
                <a:gd name="connsiteX2" fmla="*/ 657765 w 837374"/>
                <a:gd name="connsiteY2" fmla="*/ 95041 h 839686"/>
                <a:gd name="connsiteX3" fmla="*/ 743490 w 837374"/>
                <a:gd name="connsiteY3" fmla="*/ 9316 h 839686"/>
                <a:gd name="connsiteX4" fmla="*/ 593947 w 837374"/>
                <a:gd name="connsiteY4" fmla="*/ 37891 h 839686"/>
                <a:gd name="connsiteX5" fmla="*/ 552037 w 837374"/>
                <a:gd name="connsiteY5" fmla="*/ 183623 h 839686"/>
                <a:gd name="connsiteX6" fmla="*/ 182467 w 837374"/>
                <a:gd name="connsiteY6" fmla="*/ 553194 h 839686"/>
                <a:gd name="connsiteX7" fmla="*/ 37687 w 837374"/>
                <a:gd name="connsiteY7" fmla="*/ 596056 h 839686"/>
                <a:gd name="connsiteX8" fmla="*/ 9112 w 837374"/>
                <a:gd name="connsiteY8" fmla="*/ 744646 h 839686"/>
                <a:gd name="connsiteX9" fmla="*/ 94837 w 837374"/>
                <a:gd name="connsiteY9" fmla="*/ 658921 h 839686"/>
                <a:gd name="connsiteX10" fmla="*/ 161512 w 837374"/>
                <a:gd name="connsiteY10" fmla="*/ 677019 h 839686"/>
                <a:gd name="connsiteX11" fmla="*/ 179610 w 837374"/>
                <a:gd name="connsiteY11" fmla="*/ 744646 h 839686"/>
                <a:gd name="connsiteX12" fmla="*/ 93885 w 837374"/>
                <a:gd name="connsiteY12" fmla="*/ 830371 h 839686"/>
                <a:gd name="connsiteX13" fmla="*/ 243427 w 837374"/>
                <a:gd name="connsiteY13" fmla="*/ 801796 h 839686"/>
                <a:gd name="connsiteX14" fmla="*/ 285337 w 837374"/>
                <a:gd name="connsiteY14" fmla="*/ 656064 h 839686"/>
                <a:gd name="connsiteX15" fmla="*/ 654907 w 837374"/>
                <a:gd name="connsiteY15" fmla="*/ 286493 h 839686"/>
                <a:gd name="connsiteX16" fmla="*/ 799687 w 837374"/>
                <a:gd name="connsiteY16" fmla="*/ 243631 h 839686"/>
                <a:gd name="connsiteX17" fmla="*/ 828262 w 837374"/>
                <a:gd name="connsiteY17" fmla="*/ 95041 h 839686"/>
                <a:gd name="connsiteX18" fmla="*/ 743490 w 837374"/>
                <a:gd name="connsiteY18" fmla="*/ 180766 h 83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37374" h="839686">
                  <a:moveTo>
                    <a:pt x="743490" y="180766"/>
                  </a:moveTo>
                  <a:lnTo>
                    <a:pt x="675862" y="162668"/>
                  </a:lnTo>
                  <a:lnTo>
                    <a:pt x="657765" y="95041"/>
                  </a:lnTo>
                  <a:lnTo>
                    <a:pt x="743490" y="9316"/>
                  </a:lnTo>
                  <a:cubicBezTo>
                    <a:pt x="692055" y="-9734"/>
                    <a:pt x="634905" y="743"/>
                    <a:pt x="593947" y="37891"/>
                  </a:cubicBezTo>
                  <a:cubicBezTo>
                    <a:pt x="553942" y="75038"/>
                    <a:pt x="536797" y="131236"/>
                    <a:pt x="552037" y="183623"/>
                  </a:cubicBezTo>
                  <a:lnTo>
                    <a:pt x="182467" y="553194"/>
                  </a:lnTo>
                  <a:cubicBezTo>
                    <a:pt x="130080" y="538906"/>
                    <a:pt x="73882" y="556051"/>
                    <a:pt x="37687" y="596056"/>
                  </a:cubicBezTo>
                  <a:cubicBezTo>
                    <a:pt x="1492" y="636061"/>
                    <a:pt x="-9938" y="693211"/>
                    <a:pt x="9112" y="744646"/>
                  </a:cubicBezTo>
                  <a:lnTo>
                    <a:pt x="94837" y="658921"/>
                  </a:lnTo>
                  <a:lnTo>
                    <a:pt x="161512" y="677019"/>
                  </a:lnTo>
                  <a:lnTo>
                    <a:pt x="179610" y="744646"/>
                  </a:lnTo>
                  <a:lnTo>
                    <a:pt x="93885" y="830371"/>
                  </a:lnTo>
                  <a:cubicBezTo>
                    <a:pt x="145320" y="849421"/>
                    <a:pt x="202470" y="838944"/>
                    <a:pt x="243427" y="801796"/>
                  </a:cubicBezTo>
                  <a:cubicBezTo>
                    <a:pt x="283432" y="764648"/>
                    <a:pt x="300577" y="708451"/>
                    <a:pt x="285337" y="656064"/>
                  </a:cubicBezTo>
                  <a:lnTo>
                    <a:pt x="654907" y="286493"/>
                  </a:lnTo>
                  <a:cubicBezTo>
                    <a:pt x="707295" y="300781"/>
                    <a:pt x="763492" y="283636"/>
                    <a:pt x="799687" y="243631"/>
                  </a:cubicBezTo>
                  <a:cubicBezTo>
                    <a:pt x="835882" y="203626"/>
                    <a:pt x="847312" y="146476"/>
                    <a:pt x="828262" y="95041"/>
                  </a:cubicBezTo>
                  <a:lnTo>
                    <a:pt x="743490" y="18076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图形 4" descr="螺丝刀">
              <a:extLst>
                <a:ext uri="{FF2B5EF4-FFF2-40B4-BE49-F238E27FC236}">
                  <a16:creationId xmlns:a16="http://schemas.microsoft.com/office/drawing/2014/main" id="{390320F5-1E28-4BF6-B8E5-CD98464399F5}"/>
                </a:ext>
              </a:extLst>
            </p:cNvPr>
            <p:cNvSpPr/>
            <p:nvPr/>
          </p:nvSpPr>
          <p:spPr>
            <a:xfrm>
              <a:off x="5676962" y="3009900"/>
              <a:ext cx="838137" cy="839090"/>
            </a:xfrm>
            <a:custGeom>
              <a:avLst/>
              <a:gdLst>
                <a:gd name="connsiteX0" fmla="*/ 801943 w 838137"/>
                <a:gd name="connsiteY0" fmla="*/ 0 h 839090"/>
                <a:gd name="connsiteX1" fmla="*/ 711455 w 838137"/>
                <a:gd name="connsiteY1" fmla="*/ 72390 h 839090"/>
                <a:gd name="connsiteX2" fmla="*/ 684786 w 838137"/>
                <a:gd name="connsiteY2" fmla="*/ 122873 h 839090"/>
                <a:gd name="connsiteX3" fmla="*/ 685738 w 838137"/>
                <a:gd name="connsiteY3" fmla="*/ 123825 h 839090"/>
                <a:gd name="connsiteX4" fmla="*/ 361888 w 838137"/>
                <a:gd name="connsiteY4" fmla="*/ 447675 h 839090"/>
                <a:gd name="connsiteX5" fmla="*/ 322836 w 838137"/>
                <a:gd name="connsiteY5" fmla="*/ 407670 h 839090"/>
                <a:gd name="connsiteX6" fmla="*/ 295213 w 838137"/>
                <a:gd name="connsiteY6" fmla="*/ 435293 h 839090"/>
                <a:gd name="connsiteX7" fmla="*/ 295213 w 838137"/>
                <a:gd name="connsiteY7" fmla="*/ 471488 h 839090"/>
                <a:gd name="connsiteX8" fmla="*/ 259018 w 838137"/>
                <a:gd name="connsiteY8" fmla="*/ 471488 h 839090"/>
                <a:gd name="connsiteX9" fmla="*/ 13273 w 838137"/>
                <a:gd name="connsiteY9" fmla="*/ 716280 h 839090"/>
                <a:gd name="connsiteX10" fmla="*/ 14225 w 838137"/>
                <a:gd name="connsiteY10" fmla="*/ 717233 h 839090"/>
                <a:gd name="connsiteX11" fmla="*/ 22798 w 838137"/>
                <a:gd name="connsiteY11" fmla="*/ 816293 h 839090"/>
                <a:gd name="connsiteX12" fmla="*/ 121858 w 838137"/>
                <a:gd name="connsiteY12" fmla="*/ 824865 h 839090"/>
                <a:gd name="connsiteX13" fmla="*/ 122810 w 838137"/>
                <a:gd name="connsiteY13" fmla="*/ 825818 h 839090"/>
                <a:gd name="connsiteX14" fmla="*/ 132335 w 838137"/>
                <a:gd name="connsiteY14" fmla="*/ 816293 h 839090"/>
                <a:gd name="connsiteX15" fmla="*/ 367603 w 838137"/>
                <a:gd name="connsiteY15" fmla="*/ 581025 h 839090"/>
                <a:gd name="connsiteX16" fmla="*/ 367603 w 838137"/>
                <a:gd name="connsiteY16" fmla="*/ 544830 h 839090"/>
                <a:gd name="connsiteX17" fmla="*/ 403798 w 838137"/>
                <a:gd name="connsiteY17" fmla="*/ 544830 h 839090"/>
                <a:gd name="connsiteX18" fmla="*/ 430468 w 838137"/>
                <a:gd name="connsiteY18" fmla="*/ 518160 h 839090"/>
                <a:gd name="connsiteX19" fmla="*/ 390463 w 838137"/>
                <a:gd name="connsiteY19" fmla="*/ 477203 h 839090"/>
                <a:gd name="connsiteX20" fmla="*/ 714313 w 838137"/>
                <a:gd name="connsiteY20" fmla="*/ 153353 h 839090"/>
                <a:gd name="connsiteX21" fmla="*/ 715265 w 838137"/>
                <a:gd name="connsiteY21" fmla="*/ 154305 h 839090"/>
                <a:gd name="connsiteX22" fmla="*/ 765748 w 838137"/>
                <a:gd name="connsiteY22" fmla="*/ 127635 h 839090"/>
                <a:gd name="connsiteX23" fmla="*/ 838138 w 838137"/>
                <a:gd name="connsiteY23" fmla="*/ 36195 h 839090"/>
                <a:gd name="connsiteX24" fmla="*/ 801943 w 838137"/>
                <a:gd name="connsiteY24" fmla="*/ 0 h 83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38137" h="839090">
                  <a:moveTo>
                    <a:pt x="801943" y="0"/>
                  </a:moveTo>
                  <a:lnTo>
                    <a:pt x="711455" y="72390"/>
                  </a:lnTo>
                  <a:lnTo>
                    <a:pt x="684786" y="122873"/>
                  </a:lnTo>
                  <a:lnTo>
                    <a:pt x="685738" y="123825"/>
                  </a:lnTo>
                  <a:lnTo>
                    <a:pt x="361888" y="447675"/>
                  </a:lnTo>
                  <a:lnTo>
                    <a:pt x="322836" y="407670"/>
                  </a:lnTo>
                  <a:lnTo>
                    <a:pt x="295213" y="435293"/>
                  </a:lnTo>
                  <a:cubicBezTo>
                    <a:pt x="305690" y="445770"/>
                    <a:pt x="305690" y="461963"/>
                    <a:pt x="295213" y="471488"/>
                  </a:cubicBezTo>
                  <a:cubicBezTo>
                    <a:pt x="284736" y="481965"/>
                    <a:pt x="268543" y="481965"/>
                    <a:pt x="259018" y="471488"/>
                  </a:cubicBezTo>
                  <a:lnTo>
                    <a:pt x="13273" y="716280"/>
                  </a:lnTo>
                  <a:lnTo>
                    <a:pt x="14225" y="717233"/>
                  </a:lnTo>
                  <a:cubicBezTo>
                    <a:pt x="-7682" y="747713"/>
                    <a:pt x="-3872" y="789623"/>
                    <a:pt x="22798" y="816293"/>
                  </a:cubicBezTo>
                  <a:cubicBezTo>
                    <a:pt x="49468" y="842963"/>
                    <a:pt x="91378" y="846773"/>
                    <a:pt x="121858" y="824865"/>
                  </a:cubicBezTo>
                  <a:lnTo>
                    <a:pt x="122810" y="825818"/>
                  </a:lnTo>
                  <a:lnTo>
                    <a:pt x="132335" y="816293"/>
                  </a:lnTo>
                  <a:lnTo>
                    <a:pt x="367603" y="581025"/>
                  </a:lnTo>
                  <a:cubicBezTo>
                    <a:pt x="357125" y="570548"/>
                    <a:pt x="357125" y="554355"/>
                    <a:pt x="367603" y="544830"/>
                  </a:cubicBezTo>
                  <a:cubicBezTo>
                    <a:pt x="378081" y="534353"/>
                    <a:pt x="394273" y="534353"/>
                    <a:pt x="403798" y="544830"/>
                  </a:cubicBezTo>
                  <a:lnTo>
                    <a:pt x="430468" y="518160"/>
                  </a:lnTo>
                  <a:lnTo>
                    <a:pt x="390463" y="477203"/>
                  </a:lnTo>
                  <a:lnTo>
                    <a:pt x="714313" y="153353"/>
                  </a:lnTo>
                  <a:lnTo>
                    <a:pt x="715265" y="154305"/>
                  </a:lnTo>
                  <a:lnTo>
                    <a:pt x="765748" y="127635"/>
                  </a:lnTo>
                  <a:lnTo>
                    <a:pt x="838138" y="36195"/>
                  </a:lnTo>
                  <a:lnTo>
                    <a:pt x="801943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5E29EFD-2AA3-41C7-B85D-5171346270E1}"/>
              </a:ext>
            </a:extLst>
          </p:cNvPr>
          <p:cNvGrpSpPr/>
          <p:nvPr/>
        </p:nvGrpSpPr>
        <p:grpSpPr>
          <a:xfrm>
            <a:off x="876745" y="668274"/>
            <a:ext cx="1314176" cy="1313243"/>
            <a:chOff x="5691427" y="3009455"/>
            <a:chExt cx="839686" cy="839090"/>
          </a:xfrm>
        </p:grpSpPr>
        <p:pic>
          <p:nvPicPr>
            <p:cNvPr id="25" name="图片 24" descr="图片包含 绿色, 片, 瓷砖, 水槽&#10;&#10;描述已自动生成">
              <a:extLst>
                <a:ext uri="{FF2B5EF4-FFF2-40B4-BE49-F238E27FC236}">
                  <a16:creationId xmlns:a16="http://schemas.microsoft.com/office/drawing/2014/main" id="{DA02CB4A-D412-45C9-9E7E-14BC82050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210" y="3044192"/>
              <a:ext cx="748029" cy="748029"/>
            </a:xfrm>
            <a:prstGeom prst="rect">
              <a:avLst/>
            </a:prstGeom>
          </p:spPr>
        </p:pic>
        <p:grpSp>
          <p:nvGrpSpPr>
            <p:cNvPr id="26" name="PA-色块－互联网-284715">
              <a:extLst>
                <a:ext uri="{FF2B5EF4-FFF2-40B4-BE49-F238E27FC236}">
                  <a16:creationId xmlns:a16="http://schemas.microsoft.com/office/drawing/2014/main" id="{FB67BB30-2B0A-4637-A612-EA160083ED1C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 bwMode="auto">
            <a:xfrm>
              <a:off x="5784593" y="3085160"/>
              <a:ext cx="667261" cy="666091"/>
              <a:chOff x="3687" y="1999"/>
              <a:chExt cx="570" cy="569"/>
            </a:xfrm>
          </p:grpSpPr>
          <p:sp>
            <p:nvSpPr>
              <p:cNvPr id="30" name="PA-任意多边形 52">
                <a:extLst>
                  <a:ext uri="{FF2B5EF4-FFF2-40B4-BE49-F238E27FC236}">
                    <a16:creationId xmlns:a16="http://schemas.microsoft.com/office/drawing/2014/main" id="{E749E97D-BB8E-4D61-ADB8-65330AEFE950}"/>
                  </a:ext>
                </a:extLst>
              </p:cNvPr>
              <p:cNvSpPr>
                <a:spLocks noEditPoint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3687" y="1999"/>
                <a:ext cx="267" cy="569"/>
              </a:xfrm>
              <a:custGeom>
                <a:avLst/>
                <a:gdLst>
                  <a:gd name="T0" fmla="*/ 302 w 705"/>
                  <a:gd name="T1" fmla="*/ 346 h 1508"/>
                  <a:gd name="T2" fmla="*/ 247 w 705"/>
                  <a:gd name="T3" fmla="*/ 709 h 1508"/>
                  <a:gd name="T4" fmla="*/ 0 w 705"/>
                  <a:gd name="T5" fmla="*/ 709 h 1508"/>
                  <a:gd name="T6" fmla="*/ 118 w 705"/>
                  <a:gd name="T7" fmla="*/ 346 h 1508"/>
                  <a:gd name="T8" fmla="*/ 302 w 705"/>
                  <a:gd name="T9" fmla="*/ 346 h 1508"/>
                  <a:gd name="T10" fmla="*/ 194 w 705"/>
                  <a:gd name="T11" fmla="*/ 247 h 1508"/>
                  <a:gd name="T12" fmla="*/ 430 w 705"/>
                  <a:gd name="T13" fmla="*/ 72 h 1508"/>
                  <a:gd name="T14" fmla="*/ 337 w 705"/>
                  <a:gd name="T15" fmla="*/ 247 h 1508"/>
                  <a:gd name="T16" fmla="*/ 194 w 705"/>
                  <a:gd name="T17" fmla="*/ 247 h 1508"/>
                  <a:gd name="T18" fmla="*/ 0 w 705"/>
                  <a:gd name="T19" fmla="*/ 808 h 1508"/>
                  <a:gd name="T20" fmla="*/ 247 w 705"/>
                  <a:gd name="T21" fmla="*/ 808 h 1508"/>
                  <a:gd name="T22" fmla="*/ 303 w 705"/>
                  <a:gd name="T23" fmla="*/ 1164 h 1508"/>
                  <a:gd name="T24" fmla="*/ 119 w 705"/>
                  <a:gd name="T25" fmla="*/ 1164 h 1508"/>
                  <a:gd name="T26" fmla="*/ 0 w 705"/>
                  <a:gd name="T27" fmla="*/ 808 h 1508"/>
                  <a:gd name="T28" fmla="*/ 196 w 705"/>
                  <a:gd name="T29" fmla="*/ 1263 h 1508"/>
                  <a:gd name="T30" fmla="*/ 337 w 705"/>
                  <a:gd name="T31" fmla="*/ 1263 h 1508"/>
                  <a:gd name="T32" fmla="*/ 430 w 705"/>
                  <a:gd name="T33" fmla="*/ 1437 h 1508"/>
                  <a:gd name="T34" fmla="*/ 196 w 705"/>
                  <a:gd name="T35" fmla="*/ 1263 h 1508"/>
                  <a:gd name="T36" fmla="*/ 705 w 705"/>
                  <a:gd name="T37" fmla="*/ 1508 h 1508"/>
                  <a:gd name="T38" fmla="*/ 638 w 705"/>
                  <a:gd name="T39" fmla="*/ 1501 h 1508"/>
                  <a:gd name="T40" fmla="*/ 447 w 705"/>
                  <a:gd name="T41" fmla="*/ 1263 h 1508"/>
                  <a:gd name="T42" fmla="*/ 705 w 705"/>
                  <a:gd name="T43" fmla="*/ 1263 h 1508"/>
                  <a:gd name="T44" fmla="*/ 705 w 705"/>
                  <a:gd name="T45" fmla="*/ 1508 h 1508"/>
                  <a:gd name="T46" fmla="*/ 705 w 705"/>
                  <a:gd name="T47" fmla="*/ 1164 h 1508"/>
                  <a:gd name="T48" fmla="*/ 408 w 705"/>
                  <a:gd name="T49" fmla="*/ 1164 h 1508"/>
                  <a:gd name="T50" fmla="*/ 346 w 705"/>
                  <a:gd name="T51" fmla="*/ 808 h 1508"/>
                  <a:gd name="T52" fmla="*/ 705 w 705"/>
                  <a:gd name="T53" fmla="*/ 808 h 1508"/>
                  <a:gd name="T54" fmla="*/ 705 w 705"/>
                  <a:gd name="T55" fmla="*/ 1164 h 1508"/>
                  <a:gd name="T56" fmla="*/ 705 w 705"/>
                  <a:gd name="T57" fmla="*/ 709 h 1508"/>
                  <a:gd name="T58" fmla="*/ 346 w 705"/>
                  <a:gd name="T59" fmla="*/ 709 h 1508"/>
                  <a:gd name="T60" fmla="*/ 408 w 705"/>
                  <a:gd name="T61" fmla="*/ 346 h 1508"/>
                  <a:gd name="T62" fmla="*/ 705 w 705"/>
                  <a:gd name="T63" fmla="*/ 346 h 1508"/>
                  <a:gd name="T64" fmla="*/ 705 w 705"/>
                  <a:gd name="T65" fmla="*/ 709 h 1508"/>
                  <a:gd name="T66" fmla="*/ 705 w 705"/>
                  <a:gd name="T67" fmla="*/ 247 h 1508"/>
                  <a:gd name="T68" fmla="*/ 446 w 705"/>
                  <a:gd name="T69" fmla="*/ 247 h 1508"/>
                  <a:gd name="T70" fmla="*/ 638 w 705"/>
                  <a:gd name="T71" fmla="*/ 8 h 1508"/>
                  <a:gd name="T72" fmla="*/ 705 w 705"/>
                  <a:gd name="T73" fmla="*/ 0 h 1508"/>
                  <a:gd name="T74" fmla="*/ 705 w 705"/>
                  <a:gd name="T75" fmla="*/ 247 h 1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05" h="1508">
                    <a:moveTo>
                      <a:pt x="302" y="346"/>
                    </a:moveTo>
                    <a:cubicBezTo>
                      <a:pt x="270" y="455"/>
                      <a:pt x="251" y="578"/>
                      <a:pt x="247" y="709"/>
                    </a:cubicBezTo>
                    <a:lnTo>
                      <a:pt x="0" y="709"/>
                    </a:lnTo>
                    <a:cubicBezTo>
                      <a:pt x="8" y="576"/>
                      <a:pt x="50" y="452"/>
                      <a:pt x="118" y="346"/>
                    </a:cubicBezTo>
                    <a:lnTo>
                      <a:pt x="302" y="346"/>
                    </a:lnTo>
                    <a:close/>
                    <a:moveTo>
                      <a:pt x="194" y="247"/>
                    </a:moveTo>
                    <a:cubicBezTo>
                      <a:pt x="261" y="174"/>
                      <a:pt x="341" y="114"/>
                      <a:pt x="430" y="72"/>
                    </a:cubicBezTo>
                    <a:cubicBezTo>
                      <a:pt x="394" y="122"/>
                      <a:pt x="363" y="182"/>
                      <a:pt x="337" y="247"/>
                    </a:cubicBezTo>
                    <a:lnTo>
                      <a:pt x="194" y="247"/>
                    </a:lnTo>
                    <a:close/>
                    <a:moveTo>
                      <a:pt x="0" y="808"/>
                    </a:moveTo>
                    <a:lnTo>
                      <a:pt x="247" y="808"/>
                    </a:lnTo>
                    <a:cubicBezTo>
                      <a:pt x="251" y="937"/>
                      <a:pt x="271" y="1057"/>
                      <a:pt x="303" y="1164"/>
                    </a:cubicBezTo>
                    <a:lnTo>
                      <a:pt x="119" y="1164"/>
                    </a:lnTo>
                    <a:cubicBezTo>
                      <a:pt x="52" y="1060"/>
                      <a:pt x="9" y="939"/>
                      <a:pt x="0" y="808"/>
                    </a:cubicBezTo>
                    <a:close/>
                    <a:moveTo>
                      <a:pt x="196" y="1263"/>
                    </a:moveTo>
                    <a:lnTo>
                      <a:pt x="337" y="1263"/>
                    </a:lnTo>
                    <a:cubicBezTo>
                      <a:pt x="364" y="1328"/>
                      <a:pt x="395" y="1387"/>
                      <a:pt x="430" y="1437"/>
                    </a:cubicBezTo>
                    <a:cubicBezTo>
                      <a:pt x="341" y="1394"/>
                      <a:pt x="262" y="1335"/>
                      <a:pt x="196" y="1263"/>
                    </a:cubicBezTo>
                    <a:close/>
                    <a:moveTo>
                      <a:pt x="705" y="1508"/>
                    </a:moveTo>
                    <a:cubicBezTo>
                      <a:pt x="682" y="1507"/>
                      <a:pt x="660" y="1504"/>
                      <a:pt x="638" y="1501"/>
                    </a:cubicBezTo>
                    <a:cubicBezTo>
                      <a:pt x="563" y="1457"/>
                      <a:pt x="498" y="1373"/>
                      <a:pt x="447" y="1263"/>
                    </a:cubicBezTo>
                    <a:lnTo>
                      <a:pt x="705" y="1263"/>
                    </a:lnTo>
                    <a:lnTo>
                      <a:pt x="705" y="1508"/>
                    </a:lnTo>
                    <a:close/>
                    <a:moveTo>
                      <a:pt x="705" y="1164"/>
                    </a:moveTo>
                    <a:lnTo>
                      <a:pt x="408" y="1164"/>
                    </a:lnTo>
                    <a:cubicBezTo>
                      <a:pt x="373" y="1059"/>
                      <a:pt x="351" y="937"/>
                      <a:pt x="346" y="808"/>
                    </a:cubicBezTo>
                    <a:lnTo>
                      <a:pt x="705" y="808"/>
                    </a:lnTo>
                    <a:lnTo>
                      <a:pt x="705" y="1164"/>
                    </a:lnTo>
                    <a:close/>
                    <a:moveTo>
                      <a:pt x="705" y="709"/>
                    </a:moveTo>
                    <a:lnTo>
                      <a:pt x="346" y="709"/>
                    </a:lnTo>
                    <a:cubicBezTo>
                      <a:pt x="350" y="578"/>
                      <a:pt x="372" y="454"/>
                      <a:pt x="408" y="346"/>
                    </a:cubicBezTo>
                    <a:lnTo>
                      <a:pt x="705" y="346"/>
                    </a:lnTo>
                    <a:lnTo>
                      <a:pt x="705" y="709"/>
                    </a:lnTo>
                    <a:close/>
                    <a:moveTo>
                      <a:pt x="705" y="247"/>
                    </a:moveTo>
                    <a:lnTo>
                      <a:pt x="446" y="247"/>
                    </a:lnTo>
                    <a:cubicBezTo>
                      <a:pt x="497" y="137"/>
                      <a:pt x="563" y="52"/>
                      <a:pt x="638" y="8"/>
                    </a:cubicBezTo>
                    <a:cubicBezTo>
                      <a:pt x="660" y="4"/>
                      <a:pt x="683" y="2"/>
                      <a:pt x="705" y="0"/>
                    </a:cubicBezTo>
                    <a:lnTo>
                      <a:pt x="705" y="247"/>
                    </a:lnTo>
                    <a:close/>
                  </a:path>
                </a:pathLst>
              </a:custGeom>
              <a:solidFill>
                <a:srgbClr val="79CCB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" name="PA-任意多边形 54">
                <a:extLst>
                  <a:ext uri="{FF2B5EF4-FFF2-40B4-BE49-F238E27FC236}">
                    <a16:creationId xmlns:a16="http://schemas.microsoft.com/office/drawing/2014/main" id="{66968050-1842-42BF-9B6A-CFCF1F53462E}"/>
                  </a:ext>
                </a:extLst>
              </p:cNvPr>
              <p:cNvSpPr>
                <a:spLocks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3991" y="1999"/>
                <a:ext cx="266" cy="569"/>
              </a:xfrm>
              <a:custGeom>
                <a:avLst/>
                <a:gdLst>
                  <a:gd name="T0" fmla="*/ 0 w 706"/>
                  <a:gd name="T1" fmla="*/ 709 h 1508"/>
                  <a:gd name="T2" fmla="*/ 0 w 706"/>
                  <a:gd name="T3" fmla="*/ 346 h 1508"/>
                  <a:gd name="T4" fmla="*/ 301 w 706"/>
                  <a:gd name="T5" fmla="*/ 346 h 1508"/>
                  <a:gd name="T6" fmla="*/ 363 w 706"/>
                  <a:gd name="T7" fmla="*/ 709 h 1508"/>
                  <a:gd name="T8" fmla="*/ 0 w 706"/>
                  <a:gd name="T9" fmla="*/ 709 h 1508"/>
                  <a:gd name="T10" fmla="*/ 363 w 706"/>
                  <a:gd name="T11" fmla="*/ 808 h 1508"/>
                  <a:gd name="T12" fmla="*/ 301 w 706"/>
                  <a:gd name="T13" fmla="*/ 1164 h 1508"/>
                  <a:gd name="T14" fmla="*/ 0 w 706"/>
                  <a:gd name="T15" fmla="*/ 1164 h 1508"/>
                  <a:gd name="T16" fmla="*/ 0 w 706"/>
                  <a:gd name="T17" fmla="*/ 808 h 1508"/>
                  <a:gd name="T18" fmla="*/ 363 w 706"/>
                  <a:gd name="T19" fmla="*/ 808 h 1508"/>
                  <a:gd name="T20" fmla="*/ 0 w 706"/>
                  <a:gd name="T21" fmla="*/ 247 h 1508"/>
                  <a:gd name="T22" fmla="*/ 0 w 706"/>
                  <a:gd name="T23" fmla="*/ 0 h 1508"/>
                  <a:gd name="T24" fmla="*/ 73 w 706"/>
                  <a:gd name="T25" fmla="*/ 9 h 1508"/>
                  <a:gd name="T26" fmla="*/ 263 w 706"/>
                  <a:gd name="T27" fmla="*/ 247 h 1508"/>
                  <a:gd name="T28" fmla="*/ 0 w 706"/>
                  <a:gd name="T29" fmla="*/ 247 h 1508"/>
                  <a:gd name="T30" fmla="*/ 280 w 706"/>
                  <a:gd name="T31" fmla="*/ 74 h 1508"/>
                  <a:gd name="T32" fmla="*/ 511 w 706"/>
                  <a:gd name="T33" fmla="*/ 247 h 1508"/>
                  <a:gd name="T34" fmla="*/ 372 w 706"/>
                  <a:gd name="T35" fmla="*/ 247 h 1508"/>
                  <a:gd name="T36" fmla="*/ 280 w 706"/>
                  <a:gd name="T37" fmla="*/ 74 h 1508"/>
                  <a:gd name="T38" fmla="*/ 73 w 706"/>
                  <a:gd name="T39" fmla="*/ 1500 h 1508"/>
                  <a:gd name="T40" fmla="*/ 0 w 706"/>
                  <a:gd name="T41" fmla="*/ 1508 h 1508"/>
                  <a:gd name="T42" fmla="*/ 0 w 706"/>
                  <a:gd name="T43" fmla="*/ 1263 h 1508"/>
                  <a:gd name="T44" fmla="*/ 262 w 706"/>
                  <a:gd name="T45" fmla="*/ 1263 h 1508"/>
                  <a:gd name="T46" fmla="*/ 73 w 706"/>
                  <a:gd name="T47" fmla="*/ 1500 h 1508"/>
                  <a:gd name="T48" fmla="*/ 280 w 706"/>
                  <a:gd name="T49" fmla="*/ 1434 h 1508"/>
                  <a:gd name="T50" fmla="*/ 372 w 706"/>
                  <a:gd name="T51" fmla="*/ 1263 h 1508"/>
                  <a:gd name="T52" fmla="*/ 510 w 706"/>
                  <a:gd name="T53" fmla="*/ 1263 h 1508"/>
                  <a:gd name="T54" fmla="*/ 280 w 706"/>
                  <a:gd name="T55" fmla="*/ 1434 h 1508"/>
                  <a:gd name="T56" fmla="*/ 586 w 706"/>
                  <a:gd name="T57" fmla="*/ 1164 h 1508"/>
                  <a:gd name="T58" fmla="*/ 406 w 706"/>
                  <a:gd name="T59" fmla="*/ 1164 h 1508"/>
                  <a:gd name="T60" fmla="*/ 462 w 706"/>
                  <a:gd name="T61" fmla="*/ 808 h 1508"/>
                  <a:gd name="T62" fmla="*/ 705 w 706"/>
                  <a:gd name="T63" fmla="*/ 808 h 1508"/>
                  <a:gd name="T64" fmla="*/ 586 w 706"/>
                  <a:gd name="T65" fmla="*/ 1164 h 1508"/>
                  <a:gd name="T66" fmla="*/ 462 w 706"/>
                  <a:gd name="T67" fmla="*/ 709 h 1508"/>
                  <a:gd name="T68" fmla="*/ 407 w 706"/>
                  <a:gd name="T69" fmla="*/ 346 h 1508"/>
                  <a:gd name="T70" fmla="*/ 588 w 706"/>
                  <a:gd name="T71" fmla="*/ 346 h 1508"/>
                  <a:gd name="T72" fmla="*/ 706 w 706"/>
                  <a:gd name="T73" fmla="*/ 709 h 1508"/>
                  <a:gd name="T74" fmla="*/ 462 w 706"/>
                  <a:gd name="T75" fmla="*/ 709 h 1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06" h="1508">
                    <a:moveTo>
                      <a:pt x="0" y="709"/>
                    </a:moveTo>
                    <a:lnTo>
                      <a:pt x="0" y="346"/>
                    </a:lnTo>
                    <a:lnTo>
                      <a:pt x="301" y="346"/>
                    </a:lnTo>
                    <a:cubicBezTo>
                      <a:pt x="337" y="454"/>
                      <a:pt x="359" y="578"/>
                      <a:pt x="363" y="709"/>
                    </a:cubicBezTo>
                    <a:lnTo>
                      <a:pt x="0" y="709"/>
                    </a:lnTo>
                    <a:close/>
                    <a:moveTo>
                      <a:pt x="363" y="808"/>
                    </a:moveTo>
                    <a:cubicBezTo>
                      <a:pt x="358" y="937"/>
                      <a:pt x="336" y="1059"/>
                      <a:pt x="301" y="1164"/>
                    </a:cubicBezTo>
                    <a:lnTo>
                      <a:pt x="0" y="1164"/>
                    </a:lnTo>
                    <a:lnTo>
                      <a:pt x="0" y="808"/>
                    </a:lnTo>
                    <a:lnTo>
                      <a:pt x="363" y="808"/>
                    </a:lnTo>
                    <a:close/>
                    <a:moveTo>
                      <a:pt x="0" y="247"/>
                    </a:moveTo>
                    <a:lnTo>
                      <a:pt x="0" y="0"/>
                    </a:lnTo>
                    <a:cubicBezTo>
                      <a:pt x="25" y="2"/>
                      <a:pt x="49" y="5"/>
                      <a:pt x="73" y="9"/>
                    </a:cubicBezTo>
                    <a:cubicBezTo>
                      <a:pt x="147" y="53"/>
                      <a:pt x="213" y="137"/>
                      <a:pt x="263" y="247"/>
                    </a:cubicBezTo>
                    <a:lnTo>
                      <a:pt x="0" y="247"/>
                    </a:lnTo>
                    <a:close/>
                    <a:moveTo>
                      <a:pt x="280" y="74"/>
                    </a:moveTo>
                    <a:cubicBezTo>
                      <a:pt x="368" y="117"/>
                      <a:pt x="446" y="175"/>
                      <a:pt x="511" y="247"/>
                    </a:cubicBezTo>
                    <a:lnTo>
                      <a:pt x="372" y="247"/>
                    </a:lnTo>
                    <a:cubicBezTo>
                      <a:pt x="346" y="183"/>
                      <a:pt x="316" y="124"/>
                      <a:pt x="280" y="74"/>
                    </a:cubicBezTo>
                    <a:close/>
                    <a:moveTo>
                      <a:pt x="73" y="1500"/>
                    </a:moveTo>
                    <a:cubicBezTo>
                      <a:pt x="49" y="1504"/>
                      <a:pt x="25" y="1507"/>
                      <a:pt x="0" y="1508"/>
                    </a:cubicBezTo>
                    <a:lnTo>
                      <a:pt x="0" y="1263"/>
                    </a:lnTo>
                    <a:lnTo>
                      <a:pt x="262" y="1263"/>
                    </a:lnTo>
                    <a:cubicBezTo>
                      <a:pt x="212" y="1372"/>
                      <a:pt x="147" y="1456"/>
                      <a:pt x="73" y="1500"/>
                    </a:cubicBezTo>
                    <a:close/>
                    <a:moveTo>
                      <a:pt x="280" y="1434"/>
                    </a:moveTo>
                    <a:cubicBezTo>
                      <a:pt x="315" y="1385"/>
                      <a:pt x="346" y="1327"/>
                      <a:pt x="372" y="1263"/>
                    </a:cubicBezTo>
                    <a:lnTo>
                      <a:pt x="510" y="1263"/>
                    </a:lnTo>
                    <a:cubicBezTo>
                      <a:pt x="445" y="1334"/>
                      <a:pt x="367" y="1392"/>
                      <a:pt x="280" y="1434"/>
                    </a:cubicBezTo>
                    <a:close/>
                    <a:moveTo>
                      <a:pt x="586" y="1164"/>
                    </a:moveTo>
                    <a:lnTo>
                      <a:pt x="406" y="1164"/>
                    </a:lnTo>
                    <a:cubicBezTo>
                      <a:pt x="438" y="1057"/>
                      <a:pt x="458" y="937"/>
                      <a:pt x="462" y="808"/>
                    </a:cubicBezTo>
                    <a:lnTo>
                      <a:pt x="705" y="808"/>
                    </a:lnTo>
                    <a:cubicBezTo>
                      <a:pt x="696" y="939"/>
                      <a:pt x="654" y="1060"/>
                      <a:pt x="586" y="1164"/>
                    </a:cubicBezTo>
                    <a:close/>
                    <a:moveTo>
                      <a:pt x="462" y="709"/>
                    </a:moveTo>
                    <a:cubicBezTo>
                      <a:pt x="459" y="578"/>
                      <a:pt x="439" y="455"/>
                      <a:pt x="407" y="346"/>
                    </a:cubicBezTo>
                    <a:lnTo>
                      <a:pt x="588" y="346"/>
                    </a:lnTo>
                    <a:cubicBezTo>
                      <a:pt x="656" y="452"/>
                      <a:pt x="698" y="576"/>
                      <a:pt x="706" y="709"/>
                    </a:cubicBezTo>
                    <a:lnTo>
                      <a:pt x="462" y="709"/>
                    </a:lnTo>
                    <a:close/>
                  </a:path>
                </a:pathLst>
              </a:custGeom>
              <a:solidFill>
                <a:srgbClr val="79CCB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A05F86B-751F-4DB2-8B87-610D0B2A0B9F}"/>
                </a:ext>
              </a:extLst>
            </p:cNvPr>
            <p:cNvGrpSpPr/>
            <p:nvPr/>
          </p:nvGrpSpPr>
          <p:grpSpPr>
            <a:xfrm>
              <a:off x="5691427" y="3009455"/>
              <a:ext cx="839686" cy="839090"/>
              <a:chOff x="5676962" y="3009900"/>
              <a:chExt cx="839686" cy="839090"/>
            </a:xfrm>
          </p:grpSpPr>
          <p:sp>
            <p:nvSpPr>
              <p:cNvPr id="28" name="图形 6" descr="扳手">
                <a:extLst>
                  <a:ext uri="{FF2B5EF4-FFF2-40B4-BE49-F238E27FC236}">
                    <a16:creationId xmlns:a16="http://schemas.microsoft.com/office/drawing/2014/main" id="{9FE48BB2-493C-47AE-8323-A8C8C26FDE24}"/>
                  </a:ext>
                </a:extLst>
              </p:cNvPr>
              <p:cNvSpPr/>
              <p:nvPr/>
            </p:nvSpPr>
            <p:spPr>
              <a:xfrm rot="5400000">
                <a:off x="5678118" y="3010460"/>
                <a:ext cx="837374" cy="839686"/>
              </a:xfrm>
              <a:custGeom>
                <a:avLst/>
                <a:gdLst>
                  <a:gd name="connsiteX0" fmla="*/ 743490 w 837374"/>
                  <a:gd name="connsiteY0" fmla="*/ 180766 h 839686"/>
                  <a:gd name="connsiteX1" fmla="*/ 675862 w 837374"/>
                  <a:gd name="connsiteY1" fmla="*/ 162668 h 839686"/>
                  <a:gd name="connsiteX2" fmla="*/ 657765 w 837374"/>
                  <a:gd name="connsiteY2" fmla="*/ 95041 h 839686"/>
                  <a:gd name="connsiteX3" fmla="*/ 743490 w 837374"/>
                  <a:gd name="connsiteY3" fmla="*/ 9316 h 839686"/>
                  <a:gd name="connsiteX4" fmla="*/ 593947 w 837374"/>
                  <a:gd name="connsiteY4" fmla="*/ 37891 h 839686"/>
                  <a:gd name="connsiteX5" fmla="*/ 552037 w 837374"/>
                  <a:gd name="connsiteY5" fmla="*/ 183623 h 839686"/>
                  <a:gd name="connsiteX6" fmla="*/ 182467 w 837374"/>
                  <a:gd name="connsiteY6" fmla="*/ 553194 h 839686"/>
                  <a:gd name="connsiteX7" fmla="*/ 37687 w 837374"/>
                  <a:gd name="connsiteY7" fmla="*/ 596056 h 839686"/>
                  <a:gd name="connsiteX8" fmla="*/ 9112 w 837374"/>
                  <a:gd name="connsiteY8" fmla="*/ 744646 h 839686"/>
                  <a:gd name="connsiteX9" fmla="*/ 94837 w 837374"/>
                  <a:gd name="connsiteY9" fmla="*/ 658921 h 839686"/>
                  <a:gd name="connsiteX10" fmla="*/ 161512 w 837374"/>
                  <a:gd name="connsiteY10" fmla="*/ 677019 h 839686"/>
                  <a:gd name="connsiteX11" fmla="*/ 179610 w 837374"/>
                  <a:gd name="connsiteY11" fmla="*/ 744646 h 839686"/>
                  <a:gd name="connsiteX12" fmla="*/ 93885 w 837374"/>
                  <a:gd name="connsiteY12" fmla="*/ 830371 h 839686"/>
                  <a:gd name="connsiteX13" fmla="*/ 243427 w 837374"/>
                  <a:gd name="connsiteY13" fmla="*/ 801796 h 839686"/>
                  <a:gd name="connsiteX14" fmla="*/ 285337 w 837374"/>
                  <a:gd name="connsiteY14" fmla="*/ 656064 h 839686"/>
                  <a:gd name="connsiteX15" fmla="*/ 654907 w 837374"/>
                  <a:gd name="connsiteY15" fmla="*/ 286493 h 839686"/>
                  <a:gd name="connsiteX16" fmla="*/ 799687 w 837374"/>
                  <a:gd name="connsiteY16" fmla="*/ 243631 h 839686"/>
                  <a:gd name="connsiteX17" fmla="*/ 828262 w 837374"/>
                  <a:gd name="connsiteY17" fmla="*/ 95041 h 839686"/>
                  <a:gd name="connsiteX18" fmla="*/ 743490 w 837374"/>
                  <a:gd name="connsiteY18" fmla="*/ 180766 h 83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37374" h="839686">
                    <a:moveTo>
                      <a:pt x="743490" y="180766"/>
                    </a:moveTo>
                    <a:lnTo>
                      <a:pt x="675862" y="162668"/>
                    </a:lnTo>
                    <a:lnTo>
                      <a:pt x="657765" y="95041"/>
                    </a:lnTo>
                    <a:lnTo>
                      <a:pt x="743490" y="9316"/>
                    </a:lnTo>
                    <a:cubicBezTo>
                      <a:pt x="692055" y="-9734"/>
                      <a:pt x="634905" y="743"/>
                      <a:pt x="593947" y="37891"/>
                    </a:cubicBezTo>
                    <a:cubicBezTo>
                      <a:pt x="553942" y="75038"/>
                      <a:pt x="536797" y="131236"/>
                      <a:pt x="552037" y="183623"/>
                    </a:cubicBezTo>
                    <a:lnTo>
                      <a:pt x="182467" y="553194"/>
                    </a:lnTo>
                    <a:cubicBezTo>
                      <a:pt x="130080" y="538906"/>
                      <a:pt x="73882" y="556051"/>
                      <a:pt x="37687" y="596056"/>
                    </a:cubicBezTo>
                    <a:cubicBezTo>
                      <a:pt x="1492" y="636061"/>
                      <a:pt x="-9938" y="693211"/>
                      <a:pt x="9112" y="744646"/>
                    </a:cubicBezTo>
                    <a:lnTo>
                      <a:pt x="94837" y="658921"/>
                    </a:lnTo>
                    <a:lnTo>
                      <a:pt x="161512" y="677019"/>
                    </a:lnTo>
                    <a:lnTo>
                      <a:pt x="179610" y="744646"/>
                    </a:lnTo>
                    <a:lnTo>
                      <a:pt x="93885" y="830371"/>
                    </a:lnTo>
                    <a:cubicBezTo>
                      <a:pt x="145320" y="849421"/>
                      <a:pt x="202470" y="838944"/>
                      <a:pt x="243427" y="801796"/>
                    </a:cubicBezTo>
                    <a:cubicBezTo>
                      <a:pt x="283432" y="764648"/>
                      <a:pt x="300577" y="708451"/>
                      <a:pt x="285337" y="656064"/>
                    </a:cubicBezTo>
                    <a:lnTo>
                      <a:pt x="654907" y="286493"/>
                    </a:lnTo>
                    <a:cubicBezTo>
                      <a:pt x="707295" y="300781"/>
                      <a:pt x="763492" y="283636"/>
                      <a:pt x="799687" y="243631"/>
                    </a:cubicBezTo>
                    <a:cubicBezTo>
                      <a:pt x="835882" y="203626"/>
                      <a:pt x="847312" y="146476"/>
                      <a:pt x="828262" y="95041"/>
                    </a:cubicBezTo>
                    <a:lnTo>
                      <a:pt x="743490" y="18076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图形 4" descr="螺丝刀">
                <a:extLst>
                  <a:ext uri="{FF2B5EF4-FFF2-40B4-BE49-F238E27FC236}">
                    <a16:creationId xmlns:a16="http://schemas.microsoft.com/office/drawing/2014/main" id="{555114B4-71DB-4606-8B46-1334D7AC7C7B}"/>
                  </a:ext>
                </a:extLst>
              </p:cNvPr>
              <p:cNvSpPr/>
              <p:nvPr/>
            </p:nvSpPr>
            <p:spPr>
              <a:xfrm>
                <a:off x="5676962" y="3009900"/>
                <a:ext cx="838137" cy="839090"/>
              </a:xfrm>
              <a:custGeom>
                <a:avLst/>
                <a:gdLst>
                  <a:gd name="connsiteX0" fmla="*/ 801943 w 838137"/>
                  <a:gd name="connsiteY0" fmla="*/ 0 h 839090"/>
                  <a:gd name="connsiteX1" fmla="*/ 711455 w 838137"/>
                  <a:gd name="connsiteY1" fmla="*/ 72390 h 839090"/>
                  <a:gd name="connsiteX2" fmla="*/ 684786 w 838137"/>
                  <a:gd name="connsiteY2" fmla="*/ 122873 h 839090"/>
                  <a:gd name="connsiteX3" fmla="*/ 685738 w 838137"/>
                  <a:gd name="connsiteY3" fmla="*/ 123825 h 839090"/>
                  <a:gd name="connsiteX4" fmla="*/ 361888 w 838137"/>
                  <a:gd name="connsiteY4" fmla="*/ 447675 h 839090"/>
                  <a:gd name="connsiteX5" fmla="*/ 322836 w 838137"/>
                  <a:gd name="connsiteY5" fmla="*/ 407670 h 839090"/>
                  <a:gd name="connsiteX6" fmla="*/ 295213 w 838137"/>
                  <a:gd name="connsiteY6" fmla="*/ 435293 h 839090"/>
                  <a:gd name="connsiteX7" fmla="*/ 295213 w 838137"/>
                  <a:gd name="connsiteY7" fmla="*/ 471488 h 839090"/>
                  <a:gd name="connsiteX8" fmla="*/ 259018 w 838137"/>
                  <a:gd name="connsiteY8" fmla="*/ 471488 h 839090"/>
                  <a:gd name="connsiteX9" fmla="*/ 13273 w 838137"/>
                  <a:gd name="connsiteY9" fmla="*/ 716280 h 839090"/>
                  <a:gd name="connsiteX10" fmla="*/ 14225 w 838137"/>
                  <a:gd name="connsiteY10" fmla="*/ 717233 h 839090"/>
                  <a:gd name="connsiteX11" fmla="*/ 22798 w 838137"/>
                  <a:gd name="connsiteY11" fmla="*/ 816293 h 839090"/>
                  <a:gd name="connsiteX12" fmla="*/ 121858 w 838137"/>
                  <a:gd name="connsiteY12" fmla="*/ 824865 h 839090"/>
                  <a:gd name="connsiteX13" fmla="*/ 122810 w 838137"/>
                  <a:gd name="connsiteY13" fmla="*/ 825818 h 839090"/>
                  <a:gd name="connsiteX14" fmla="*/ 132335 w 838137"/>
                  <a:gd name="connsiteY14" fmla="*/ 816293 h 839090"/>
                  <a:gd name="connsiteX15" fmla="*/ 367603 w 838137"/>
                  <a:gd name="connsiteY15" fmla="*/ 581025 h 839090"/>
                  <a:gd name="connsiteX16" fmla="*/ 367603 w 838137"/>
                  <a:gd name="connsiteY16" fmla="*/ 544830 h 839090"/>
                  <a:gd name="connsiteX17" fmla="*/ 403798 w 838137"/>
                  <a:gd name="connsiteY17" fmla="*/ 544830 h 839090"/>
                  <a:gd name="connsiteX18" fmla="*/ 430468 w 838137"/>
                  <a:gd name="connsiteY18" fmla="*/ 518160 h 839090"/>
                  <a:gd name="connsiteX19" fmla="*/ 390463 w 838137"/>
                  <a:gd name="connsiteY19" fmla="*/ 477203 h 839090"/>
                  <a:gd name="connsiteX20" fmla="*/ 714313 w 838137"/>
                  <a:gd name="connsiteY20" fmla="*/ 153353 h 839090"/>
                  <a:gd name="connsiteX21" fmla="*/ 715265 w 838137"/>
                  <a:gd name="connsiteY21" fmla="*/ 154305 h 839090"/>
                  <a:gd name="connsiteX22" fmla="*/ 765748 w 838137"/>
                  <a:gd name="connsiteY22" fmla="*/ 127635 h 839090"/>
                  <a:gd name="connsiteX23" fmla="*/ 838138 w 838137"/>
                  <a:gd name="connsiteY23" fmla="*/ 36195 h 839090"/>
                  <a:gd name="connsiteX24" fmla="*/ 801943 w 838137"/>
                  <a:gd name="connsiteY24" fmla="*/ 0 h 839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38137" h="839090">
                    <a:moveTo>
                      <a:pt x="801943" y="0"/>
                    </a:moveTo>
                    <a:lnTo>
                      <a:pt x="711455" y="72390"/>
                    </a:lnTo>
                    <a:lnTo>
                      <a:pt x="684786" y="122873"/>
                    </a:lnTo>
                    <a:lnTo>
                      <a:pt x="685738" y="123825"/>
                    </a:lnTo>
                    <a:lnTo>
                      <a:pt x="361888" y="447675"/>
                    </a:lnTo>
                    <a:lnTo>
                      <a:pt x="322836" y="407670"/>
                    </a:lnTo>
                    <a:lnTo>
                      <a:pt x="295213" y="435293"/>
                    </a:lnTo>
                    <a:cubicBezTo>
                      <a:pt x="305690" y="445770"/>
                      <a:pt x="305690" y="461963"/>
                      <a:pt x="295213" y="471488"/>
                    </a:cubicBezTo>
                    <a:cubicBezTo>
                      <a:pt x="284736" y="481965"/>
                      <a:pt x="268543" y="481965"/>
                      <a:pt x="259018" y="471488"/>
                    </a:cubicBezTo>
                    <a:lnTo>
                      <a:pt x="13273" y="716280"/>
                    </a:lnTo>
                    <a:lnTo>
                      <a:pt x="14225" y="717233"/>
                    </a:lnTo>
                    <a:cubicBezTo>
                      <a:pt x="-7682" y="747713"/>
                      <a:pt x="-3872" y="789623"/>
                      <a:pt x="22798" y="816293"/>
                    </a:cubicBezTo>
                    <a:cubicBezTo>
                      <a:pt x="49468" y="842963"/>
                      <a:pt x="91378" y="846773"/>
                      <a:pt x="121858" y="824865"/>
                    </a:cubicBezTo>
                    <a:lnTo>
                      <a:pt x="122810" y="825818"/>
                    </a:lnTo>
                    <a:lnTo>
                      <a:pt x="132335" y="816293"/>
                    </a:lnTo>
                    <a:lnTo>
                      <a:pt x="367603" y="581025"/>
                    </a:lnTo>
                    <a:cubicBezTo>
                      <a:pt x="357125" y="570548"/>
                      <a:pt x="357125" y="554355"/>
                      <a:pt x="367603" y="544830"/>
                    </a:cubicBezTo>
                    <a:cubicBezTo>
                      <a:pt x="378081" y="534353"/>
                      <a:pt x="394273" y="534353"/>
                      <a:pt x="403798" y="544830"/>
                    </a:cubicBezTo>
                    <a:lnTo>
                      <a:pt x="430468" y="518160"/>
                    </a:lnTo>
                    <a:lnTo>
                      <a:pt x="390463" y="477203"/>
                    </a:lnTo>
                    <a:lnTo>
                      <a:pt x="714313" y="153353"/>
                    </a:lnTo>
                    <a:lnTo>
                      <a:pt x="715265" y="154305"/>
                    </a:lnTo>
                    <a:lnTo>
                      <a:pt x="765748" y="127635"/>
                    </a:lnTo>
                    <a:lnTo>
                      <a:pt x="838138" y="36195"/>
                    </a:lnTo>
                    <a:lnTo>
                      <a:pt x="80194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</p:grpSp>
      <p:sp>
        <p:nvSpPr>
          <p:cNvPr id="20" name="图形 4" descr="螺丝刀">
            <a:extLst>
              <a:ext uri="{FF2B5EF4-FFF2-40B4-BE49-F238E27FC236}">
                <a16:creationId xmlns:a16="http://schemas.microsoft.com/office/drawing/2014/main" id="{CF70E764-7491-48B6-963F-EFE8323DFDA9}"/>
              </a:ext>
            </a:extLst>
          </p:cNvPr>
          <p:cNvSpPr/>
          <p:nvPr/>
        </p:nvSpPr>
        <p:spPr>
          <a:xfrm>
            <a:off x="2510404" y="2999019"/>
            <a:ext cx="838137" cy="839090"/>
          </a:xfrm>
          <a:custGeom>
            <a:avLst/>
            <a:gdLst>
              <a:gd name="connsiteX0" fmla="*/ 801943 w 838137"/>
              <a:gd name="connsiteY0" fmla="*/ 0 h 839090"/>
              <a:gd name="connsiteX1" fmla="*/ 711455 w 838137"/>
              <a:gd name="connsiteY1" fmla="*/ 72390 h 839090"/>
              <a:gd name="connsiteX2" fmla="*/ 684786 w 838137"/>
              <a:gd name="connsiteY2" fmla="*/ 122873 h 839090"/>
              <a:gd name="connsiteX3" fmla="*/ 685738 w 838137"/>
              <a:gd name="connsiteY3" fmla="*/ 123825 h 839090"/>
              <a:gd name="connsiteX4" fmla="*/ 361888 w 838137"/>
              <a:gd name="connsiteY4" fmla="*/ 447675 h 839090"/>
              <a:gd name="connsiteX5" fmla="*/ 322836 w 838137"/>
              <a:gd name="connsiteY5" fmla="*/ 407670 h 839090"/>
              <a:gd name="connsiteX6" fmla="*/ 295213 w 838137"/>
              <a:gd name="connsiteY6" fmla="*/ 435293 h 839090"/>
              <a:gd name="connsiteX7" fmla="*/ 295213 w 838137"/>
              <a:gd name="connsiteY7" fmla="*/ 471488 h 839090"/>
              <a:gd name="connsiteX8" fmla="*/ 259018 w 838137"/>
              <a:gd name="connsiteY8" fmla="*/ 471488 h 839090"/>
              <a:gd name="connsiteX9" fmla="*/ 13273 w 838137"/>
              <a:gd name="connsiteY9" fmla="*/ 716280 h 839090"/>
              <a:gd name="connsiteX10" fmla="*/ 14225 w 838137"/>
              <a:gd name="connsiteY10" fmla="*/ 717233 h 839090"/>
              <a:gd name="connsiteX11" fmla="*/ 22798 w 838137"/>
              <a:gd name="connsiteY11" fmla="*/ 816293 h 839090"/>
              <a:gd name="connsiteX12" fmla="*/ 121858 w 838137"/>
              <a:gd name="connsiteY12" fmla="*/ 824865 h 839090"/>
              <a:gd name="connsiteX13" fmla="*/ 122810 w 838137"/>
              <a:gd name="connsiteY13" fmla="*/ 825818 h 839090"/>
              <a:gd name="connsiteX14" fmla="*/ 132335 w 838137"/>
              <a:gd name="connsiteY14" fmla="*/ 816293 h 839090"/>
              <a:gd name="connsiteX15" fmla="*/ 367603 w 838137"/>
              <a:gd name="connsiteY15" fmla="*/ 581025 h 839090"/>
              <a:gd name="connsiteX16" fmla="*/ 367603 w 838137"/>
              <a:gd name="connsiteY16" fmla="*/ 544830 h 839090"/>
              <a:gd name="connsiteX17" fmla="*/ 403798 w 838137"/>
              <a:gd name="connsiteY17" fmla="*/ 544830 h 839090"/>
              <a:gd name="connsiteX18" fmla="*/ 430468 w 838137"/>
              <a:gd name="connsiteY18" fmla="*/ 518160 h 839090"/>
              <a:gd name="connsiteX19" fmla="*/ 390463 w 838137"/>
              <a:gd name="connsiteY19" fmla="*/ 477203 h 839090"/>
              <a:gd name="connsiteX20" fmla="*/ 714313 w 838137"/>
              <a:gd name="connsiteY20" fmla="*/ 153353 h 839090"/>
              <a:gd name="connsiteX21" fmla="*/ 715265 w 838137"/>
              <a:gd name="connsiteY21" fmla="*/ 154305 h 839090"/>
              <a:gd name="connsiteX22" fmla="*/ 765748 w 838137"/>
              <a:gd name="connsiteY22" fmla="*/ 127635 h 839090"/>
              <a:gd name="connsiteX23" fmla="*/ 838138 w 838137"/>
              <a:gd name="connsiteY23" fmla="*/ 36195 h 839090"/>
              <a:gd name="connsiteX24" fmla="*/ 801943 w 838137"/>
              <a:gd name="connsiteY24" fmla="*/ 0 h 83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38137" h="839090">
                <a:moveTo>
                  <a:pt x="801943" y="0"/>
                </a:moveTo>
                <a:lnTo>
                  <a:pt x="711455" y="72390"/>
                </a:lnTo>
                <a:lnTo>
                  <a:pt x="684786" y="122873"/>
                </a:lnTo>
                <a:lnTo>
                  <a:pt x="685738" y="123825"/>
                </a:lnTo>
                <a:lnTo>
                  <a:pt x="361888" y="447675"/>
                </a:lnTo>
                <a:lnTo>
                  <a:pt x="322836" y="407670"/>
                </a:lnTo>
                <a:lnTo>
                  <a:pt x="295213" y="435293"/>
                </a:lnTo>
                <a:cubicBezTo>
                  <a:pt x="305690" y="445770"/>
                  <a:pt x="305690" y="461963"/>
                  <a:pt x="295213" y="471488"/>
                </a:cubicBezTo>
                <a:cubicBezTo>
                  <a:pt x="284736" y="481965"/>
                  <a:pt x="268543" y="481965"/>
                  <a:pt x="259018" y="471488"/>
                </a:cubicBezTo>
                <a:lnTo>
                  <a:pt x="13273" y="716280"/>
                </a:lnTo>
                <a:lnTo>
                  <a:pt x="14225" y="717233"/>
                </a:lnTo>
                <a:cubicBezTo>
                  <a:pt x="-7682" y="747713"/>
                  <a:pt x="-3872" y="789623"/>
                  <a:pt x="22798" y="816293"/>
                </a:cubicBezTo>
                <a:cubicBezTo>
                  <a:pt x="49468" y="842963"/>
                  <a:pt x="91378" y="846773"/>
                  <a:pt x="121858" y="824865"/>
                </a:cubicBezTo>
                <a:lnTo>
                  <a:pt x="122810" y="825818"/>
                </a:lnTo>
                <a:lnTo>
                  <a:pt x="132335" y="816293"/>
                </a:lnTo>
                <a:lnTo>
                  <a:pt x="367603" y="581025"/>
                </a:lnTo>
                <a:cubicBezTo>
                  <a:pt x="357125" y="570548"/>
                  <a:pt x="357125" y="554355"/>
                  <a:pt x="367603" y="544830"/>
                </a:cubicBezTo>
                <a:cubicBezTo>
                  <a:pt x="378081" y="534353"/>
                  <a:pt x="394273" y="534353"/>
                  <a:pt x="403798" y="544830"/>
                </a:cubicBezTo>
                <a:lnTo>
                  <a:pt x="430468" y="518160"/>
                </a:lnTo>
                <a:lnTo>
                  <a:pt x="390463" y="477203"/>
                </a:lnTo>
                <a:lnTo>
                  <a:pt x="714313" y="153353"/>
                </a:lnTo>
                <a:lnTo>
                  <a:pt x="715265" y="154305"/>
                </a:lnTo>
                <a:lnTo>
                  <a:pt x="765748" y="127635"/>
                </a:lnTo>
                <a:lnTo>
                  <a:pt x="838138" y="36195"/>
                </a:lnTo>
                <a:lnTo>
                  <a:pt x="801943" y="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1" name="图形 6" descr="扳手">
            <a:extLst>
              <a:ext uri="{FF2B5EF4-FFF2-40B4-BE49-F238E27FC236}">
                <a16:creationId xmlns:a16="http://schemas.microsoft.com/office/drawing/2014/main" id="{9467ECAB-DA73-4CA7-BE3F-B23EB9F15838}"/>
              </a:ext>
            </a:extLst>
          </p:cNvPr>
          <p:cNvSpPr/>
          <p:nvPr/>
        </p:nvSpPr>
        <p:spPr>
          <a:xfrm rot="5400000">
            <a:off x="2510785" y="2998721"/>
            <a:ext cx="837374" cy="839686"/>
          </a:xfrm>
          <a:custGeom>
            <a:avLst/>
            <a:gdLst>
              <a:gd name="connsiteX0" fmla="*/ 743490 w 837374"/>
              <a:gd name="connsiteY0" fmla="*/ 180766 h 839686"/>
              <a:gd name="connsiteX1" fmla="*/ 675862 w 837374"/>
              <a:gd name="connsiteY1" fmla="*/ 162668 h 839686"/>
              <a:gd name="connsiteX2" fmla="*/ 657765 w 837374"/>
              <a:gd name="connsiteY2" fmla="*/ 95041 h 839686"/>
              <a:gd name="connsiteX3" fmla="*/ 743490 w 837374"/>
              <a:gd name="connsiteY3" fmla="*/ 9316 h 839686"/>
              <a:gd name="connsiteX4" fmla="*/ 593947 w 837374"/>
              <a:gd name="connsiteY4" fmla="*/ 37891 h 839686"/>
              <a:gd name="connsiteX5" fmla="*/ 552037 w 837374"/>
              <a:gd name="connsiteY5" fmla="*/ 183623 h 839686"/>
              <a:gd name="connsiteX6" fmla="*/ 182467 w 837374"/>
              <a:gd name="connsiteY6" fmla="*/ 553194 h 839686"/>
              <a:gd name="connsiteX7" fmla="*/ 37687 w 837374"/>
              <a:gd name="connsiteY7" fmla="*/ 596056 h 839686"/>
              <a:gd name="connsiteX8" fmla="*/ 9112 w 837374"/>
              <a:gd name="connsiteY8" fmla="*/ 744646 h 839686"/>
              <a:gd name="connsiteX9" fmla="*/ 94837 w 837374"/>
              <a:gd name="connsiteY9" fmla="*/ 658921 h 839686"/>
              <a:gd name="connsiteX10" fmla="*/ 161512 w 837374"/>
              <a:gd name="connsiteY10" fmla="*/ 677019 h 839686"/>
              <a:gd name="connsiteX11" fmla="*/ 179610 w 837374"/>
              <a:gd name="connsiteY11" fmla="*/ 744646 h 839686"/>
              <a:gd name="connsiteX12" fmla="*/ 93885 w 837374"/>
              <a:gd name="connsiteY12" fmla="*/ 830371 h 839686"/>
              <a:gd name="connsiteX13" fmla="*/ 243427 w 837374"/>
              <a:gd name="connsiteY13" fmla="*/ 801796 h 839686"/>
              <a:gd name="connsiteX14" fmla="*/ 285337 w 837374"/>
              <a:gd name="connsiteY14" fmla="*/ 656064 h 839686"/>
              <a:gd name="connsiteX15" fmla="*/ 654907 w 837374"/>
              <a:gd name="connsiteY15" fmla="*/ 286493 h 839686"/>
              <a:gd name="connsiteX16" fmla="*/ 799687 w 837374"/>
              <a:gd name="connsiteY16" fmla="*/ 243631 h 839686"/>
              <a:gd name="connsiteX17" fmla="*/ 828262 w 837374"/>
              <a:gd name="connsiteY17" fmla="*/ 95041 h 839686"/>
              <a:gd name="connsiteX18" fmla="*/ 743490 w 837374"/>
              <a:gd name="connsiteY18" fmla="*/ 180766 h 83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7374" h="839686">
                <a:moveTo>
                  <a:pt x="743490" y="180766"/>
                </a:moveTo>
                <a:lnTo>
                  <a:pt x="675862" y="162668"/>
                </a:lnTo>
                <a:lnTo>
                  <a:pt x="657765" y="95041"/>
                </a:lnTo>
                <a:lnTo>
                  <a:pt x="743490" y="9316"/>
                </a:lnTo>
                <a:cubicBezTo>
                  <a:pt x="692055" y="-9734"/>
                  <a:pt x="634905" y="743"/>
                  <a:pt x="593947" y="37891"/>
                </a:cubicBezTo>
                <a:cubicBezTo>
                  <a:pt x="553942" y="75038"/>
                  <a:pt x="536797" y="131236"/>
                  <a:pt x="552037" y="183623"/>
                </a:cubicBezTo>
                <a:lnTo>
                  <a:pt x="182467" y="553194"/>
                </a:lnTo>
                <a:cubicBezTo>
                  <a:pt x="130080" y="538906"/>
                  <a:pt x="73882" y="556051"/>
                  <a:pt x="37687" y="596056"/>
                </a:cubicBezTo>
                <a:cubicBezTo>
                  <a:pt x="1492" y="636061"/>
                  <a:pt x="-9938" y="693211"/>
                  <a:pt x="9112" y="744646"/>
                </a:cubicBezTo>
                <a:lnTo>
                  <a:pt x="94837" y="658921"/>
                </a:lnTo>
                <a:lnTo>
                  <a:pt x="161512" y="677019"/>
                </a:lnTo>
                <a:lnTo>
                  <a:pt x="179610" y="744646"/>
                </a:lnTo>
                <a:lnTo>
                  <a:pt x="93885" y="830371"/>
                </a:lnTo>
                <a:cubicBezTo>
                  <a:pt x="145320" y="849421"/>
                  <a:pt x="202470" y="838944"/>
                  <a:pt x="243427" y="801796"/>
                </a:cubicBezTo>
                <a:cubicBezTo>
                  <a:pt x="283432" y="764648"/>
                  <a:pt x="300577" y="708451"/>
                  <a:pt x="285337" y="656064"/>
                </a:cubicBezTo>
                <a:lnTo>
                  <a:pt x="654907" y="286493"/>
                </a:lnTo>
                <a:cubicBezTo>
                  <a:pt x="707295" y="300781"/>
                  <a:pt x="763492" y="283636"/>
                  <a:pt x="799687" y="243631"/>
                </a:cubicBezTo>
                <a:cubicBezTo>
                  <a:pt x="835882" y="203626"/>
                  <a:pt x="847312" y="146476"/>
                  <a:pt x="828262" y="95041"/>
                </a:cubicBezTo>
                <a:lnTo>
                  <a:pt x="743490" y="18076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06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30952978-9665-41D7-B3D7-2E3661C79021}"/>
              </a:ext>
            </a:extLst>
          </p:cNvPr>
          <p:cNvGrpSpPr/>
          <p:nvPr/>
        </p:nvGrpSpPr>
        <p:grpSpPr>
          <a:xfrm>
            <a:off x="1911565" y="1867908"/>
            <a:ext cx="2499892" cy="2495511"/>
            <a:chOff x="1022557" y="786758"/>
            <a:chExt cx="1044317" cy="1042486"/>
          </a:xfrm>
          <a:solidFill>
            <a:srgbClr val="92D05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PA-任意多边形 52">
              <a:extLst>
                <a:ext uri="{FF2B5EF4-FFF2-40B4-BE49-F238E27FC236}">
                  <a16:creationId xmlns:a16="http://schemas.microsoft.com/office/drawing/2014/main" id="{66408BAB-8B87-41E5-A56D-C0313F3CF721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1022557" y="786758"/>
              <a:ext cx="489180" cy="1042486"/>
            </a:xfrm>
            <a:custGeom>
              <a:avLst/>
              <a:gdLst>
                <a:gd name="T0" fmla="*/ 302 w 705"/>
                <a:gd name="T1" fmla="*/ 346 h 1508"/>
                <a:gd name="T2" fmla="*/ 247 w 705"/>
                <a:gd name="T3" fmla="*/ 709 h 1508"/>
                <a:gd name="T4" fmla="*/ 0 w 705"/>
                <a:gd name="T5" fmla="*/ 709 h 1508"/>
                <a:gd name="T6" fmla="*/ 118 w 705"/>
                <a:gd name="T7" fmla="*/ 346 h 1508"/>
                <a:gd name="T8" fmla="*/ 302 w 705"/>
                <a:gd name="T9" fmla="*/ 346 h 1508"/>
                <a:gd name="T10" fmla="*/ 194 w 705"/>
                <a:gd name="T11" fmla="*/ 247 h 1508"/>
                <a:gd name="T12" fmla="*/ 430 w 705"/>
                <a:gd name="T13" fmla="*/ 72 h 1508"/>
                <a:gd name="T14" fmla="*/ 337 w 705"/>
                <a:gd name="T15" fmla="*/ 247 h 1508"/>
                <a:gd name="T16" fmla="*/ 194 w 705"/>
                <a:gd name="T17" fmla="*/ 247 h 1508"/>
                <a:gd name="T18" fmla="*/ 0 w 705"/>
                <a:gd name="T19" fmla="*/ 808 h 1508"/>
                <a:gd name="T20" fmla="*/ 247 w 705"/>
                <a:gd name="T21" fmla="*/ 808 h 1508"/>
                <a:gd name="T22" fmla="*/ 303 w 705"/>
                <a:gd name="T23" fmla="*/ 1164 h 1508"/>
                <a:gd name="T24" fmla="*/ 119 w 705"/>
                <a:gd name="T25" fmla="*/ 1164 h 1508"/>
                <a:gd name="T26" fmla="*/ 0 w 705"/>
                <a:gd name="T27" fmla="*/ 808 h 1508"/>
                <a:gd name="T28" fmla="*/ 196 w 705"/>
                <a:gd name="T29" fmla="*/ 1263 h 1508"/>
                <a:gd name="T30" fmla="*/ 337 w 705"/>
                <a:gd name="T31" fmla="*/ 1263 h 1508"/>
                <a:gd name="T32" fmla="*/ 430 w 705"/>
                <a:gd name="T33" fmla="*/ 1437 h 1508"/>
                <a:gd name="T34" fmla="*/ 196 w 705"/>
                <a:gd name="T35" fmla="*/ 1263 h 1508"/>
                <a:gd name="T36" fmla="*/ 705 w 705"/>
                <a:gd name="T37" fmla="*/ 1508 h 1508"/>
                <a:gd name="T38" fmla="*/ 638 w 705"/>
                <a:gd name="T39" fmla="*/ 1501 h 1508"/>
                <a:gd name="T40" fmla="*/ 447 w 705"/>
                <a:gd name="T41" fmla="*/ 1263 h 1508"/>
                <a:gd name="T42" fmla="*/ 705 w 705"/>
                <a:gd name="T43" fmla="*/ 1263 h 1508"/>
                <a:gd name="T44" fmla="*/ 705 w 705"/>
                <a:gd name="T45" fmla="*/ 1508 h 1508"/>
                <a:gd name="T46" fmla="*/ 705 w 705"/>
                <a:gd name="T47" fmla="*/ 1164 h 1508"/>
                <a:gd name="T48" fmla="*/ 408 w 705"/>
                <a:gd name="T49" fmla="*/ 1164 h 1508"/>
                <a:gd name="T50" fmla="*/ 346 w 705"/>
                <a:gd name="T51" fmla="*/ 808 h 1508"/>
                <a:gd name="T52" fmla="*/ 705 w 705"/>
                <a:gd name="T53" fmla="*/ 808 h 1508"/>
                <a:gd name="T54" fmla="*/ 705 w 705"/>
                <a:gd name="T55" fmla="*/ 1164 h 1508"/>
                <a:gd name="T56" fmla="*/ 705 w 705"/>
                <a:gd name="T57" fmla="*/ 709 h 1508"/>
                <a:gd name="T58" fmla="*/ 346 w 705"/>
                <a:gd name="T59" fmla="*/ 709 h 1508"/>
                <a:gd name="T60" fmla="*/ 408 w 705"/>
                <a:gd name="T61" fmla="*/ 346 h 1508"/>
                <a:gd name="T62" fmla="*/ 705 w 705"/>
                <a:gd name="T63" fmla="*/ 346 h 1508"/>
                <a:gd name="T64" fmla="*/ 705 w 705"/>
                <a:gd name="T65" fmla="*/ 709 h 1508"/>
                <a:gd name="T66" fmla="*/ 705 w 705"/>
                <a:gd name="T67" fmla="*/ 247 h 1508"/>
                <a:gd name="T68" fmla="*/ 446 w 705"/>
                <a:gd name="T69" fmla="*/ 247 h 1508"/>
                <a:gd name="T70" fmla="*/ 638 w 705"/>
                <a:gd name="T71" fmla="*/ 8 h 1508"/>
                <a:gd name="T72" fmla="*/ 705 w 705"/>
                <a:gd name="T73" fmla="*/ 0 h 1508"/>
                <a:gd name="T74" fmla="*/ 705 w 705"/>
                <a:gd name="T75" fmla="*/ 247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5" h="1508">
                  <a:moveTo>
                    <a:pt x="302" y="346"/>
                  </a:moveTo>
                  <a:cubicBezTo>
                    <a:pt x="270" y="455"/>
                    <a:pt x="251" y="578"/>
                    <a:pt x="247" y="709"/>
                  </a:cubicBezTo>
                  <a:lnTo>
                    <a:pt x="0" y="709"/>
                  </a:lnTo>
                  <a:cubicBezTo>
                    <a:pt x="8" y="576"/>
                    <a:pt x="50" y="452"/>
                    <a:pt x="118" y="346"/>
                  </a:cubicBezTo>
                  <a:lnTo>
                    <a:pt x="302" y="346"/>
                  </a:lnTo>
                  <a:close/>
                  <a:moveTo>
                    <a:pt x="194" y="247"/>
                  </a:moveTo>
                  <a:cubicBezTo>
                    <a:pt x="261" y="174"/>
                    <a:pt x="341" y="114"/>
                    <a:pt x="430" y="72"/>
                  </a:cubicBezTo>
                  <a:cubicBezTo>
                    <a:pt x="394" y="122"/>
                    <a:pt x="363" y="182"/>
                    <a:pt x="337" y="247"/>
                  </a:cubicBezTo>
                  <a:lnTo>
                    <a:pt x="194" y="247"/>
                  </a:lnTo>
                  <a:close/>
                  <a:moveTo>
                    <a:pt x="0" y="808"/>
                  </a:moveTo>
                  <a:lnTo>
                    <a:pt x="247" y="808"/>
                  </a:lnTo>
                  <a:cubicBezTo>
                    <a:pt x="251" y="937"/>
                    <a:pt x="271" y="1057"/>
                    <a:pt x="303" y="1164"/>
                  </a:cubicBezTo>
                  <a:lnTo>
                    <a:pt x="119" y="1164"/>
                  </a:lnTo>
                  <a:cubicBezTo>
                    <a:pt x="52" y="1060"/>
                    <a:pt x="9" y="939"/>
                    <a:pt x="0" y="808"/>
                  </a:cubicBezTo>
                  <a:close/>
                  <a:moveTo>
                    <a:pt x="196" y="1263"/>
                  </a:moveTo>
                  <a:lnTo>
                    <a:pt x="337" y="1263"/>
                  </a:lnTo>
                  <a:cubicBezTo>
                    <a:pt x="364" y="1328"/>
                    <a:pt x="395" y="1387"/>
                    <a:pt x="430" y="1437"/>
                  </a:cubicBezTo>
                  <a:cubicBezTo>
                    <a:pt x="341" y="1394"/>
                    <a:pt x="262" y="1335"/>
                    <a:pt x="196" y="1263"/>
                  </a:cubicBezTo>
                  <a:close/>
                  <a:moveTo>
                    <a:pt x="705" y="1508"/>
                  </a:moveTo>
                  <a:cubicBezTo>
                    <a:pt x="682" y="1507"/>
                    <a:pt x="660" y="1504"/>
                    <a:pt x="638" y="1501"/>
                  </a:cubicBezTo>
                  <a:cubicBezTo>
                    <a:pt x="563" y="1457"/>
                    <a:pt x="498" y="1373"/>
                    <a:pt x="447" y="1263"/>
                  </a:cubicBezTo>
                  <a:lnTo>
                    <a:pt x="705" y="1263"/>
                  </a:lnTo>
                  <a:lnTo>
                    <a:pt x="705" y="1508"/>
                  </a:lnTo>
                  <a:close/>
                  <a:moveTo>
                    <a:pt x="705" y="1164"/>
                  </a:moveTo>
                  <a:lnTo>
                    <a:pt x="408" y="1164"/>
                  </a:lnTo>
                  <a:cubicBezTo>
                    <a:pt x="373" y="1059"/>
                    <a:pt x="351" y="937"/>
                    <a:pt x="346" y="808"/>
                  </a:cubicBezTo>
                  <a:lnTo>
                    <a:pt x="705" y="808"/>
                  </a:lnTo>
                  <a:lnTo>
                    <a:pt x="705" y="1164"/>
                  </a:lnTo>
                  <a:close/>
                  <a:moveTo>
                    <a:pt x="705" y="709"/>
                  </a:moveTo>
                  <a:lnTo>
                    <a:pt x="346" y="709"/>
                  </a:lnTo>
                  <a:cubicBezTo>
                    <a:pt x="350" y="578"/>
                    <a:pt x="372" y="454"/>
                    <a:pt x="408" y="346"/>
                  </a:cubicBezTo>
                  <a:lnTo>
                    <a:pt x="705" y="346"/>
                  </a:lnTo>
                  <a:lnTo>
                    <a:pt x="705" y="709"/>
                  </a:lnTo>
                  <a:close/>
                  <a:moveTo>
                    <a:pt x="705" y="247"/>
                  </a:moveTo>
                  <a:lnTo>
                    <a:pt x="446" y="247"/>
                  </a:lnTo>
                  <a:cubicBezTo>
                    <a:pt x="497" y="137"/>
                    <a:pt x="563" y="52"/>
                    <a:pt x="638" y="8"/>
                  </a:cubicBezTo>
                  <a:cubicBezTo>
                    <a:pt x="660" y="4"/>
                    <a:pt x="683" y="2"/>
                    <a:pt x="705" y="0"/>
                  </a:cubicBezTo>
                  <a:lnTo>
                    <a:pt x="705" y="24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 prstMaterial="matte">
              <a:bevelB h="12700"/>
            </a:sp3d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PA-任意多边形 54">
              <a:extLst>
                <a:ext uri="{FF2B5EF4-FFF2-40B4-BE49-F238E27FC236}">
                  <a16:creationId xmlns:a16="http://schemas.microsoft.com/office/drawing/2014/main" id="{520E1641-9D92-4E52-BD4D-997D9883766A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579526" y="786758"/>
              <a:ext cx="487348" cy="1042486"/>
            </a:xfrm>
            <a:custGeom>
              <a:avLst/>
              <a:gdLst>
                <a:gd name="T0" fmla="*/ 0 w 706"/>
                <a:gd name="T1" fmla="*/ 709 h 1508"/>
                <a:gd name="T2" fmla="*/ 0 w 706"/>
                <a:gd name="T3" fmla="*/ 346 h 1508"/>
                <a:gd name="T4" fmla="*/ 301 w 706"/>
                <a:gd name="T5" fmla="*/ 346 h 1508"/>
                <a:gd name="T6" fmla="*/ 363 w 706"/>
                <a:gd name="T7" fmla="*/ 709 h 1508"/>
                <a:gd name="T8" fmla="*/ 0 w 706"/>
                <a:gd name="T9" fmla="*/ 709 h 1508"/>
                <a:gd name="T10" fmla="*/ 363 w 706"/>
                <a:gd name="T11" fmla="*/ 808 h 1508"/>
                <a:gd name="T12" fmla="*/ 301 w 706"/>
                <a:gd name="T13" fmla="*/ 1164 h 1508"/>
                <a:gd name="T14" fmla="*/ 0 w 706"/>
                <a:gd name="T15" fmla="*/ 1164 h 1508"/>
                <a:gd name="T16" fmla="*/ 0 w 706"/>
                <a:gd name="T17" fmla="*/ 808 h 1508"/>
                <a:gd name="T18" fmla="*/ 363 w 706"/>
                <a:gd name="T19" fmla="*/ 808 h 1508"/>
                <a:gd name="T20" fmla="*/ 0 w 706"/>
                <a:gd name="T21" fmla="*/ 247 h 1508"/>
                <a:gd name="T22" fmla="*/ 0 w 706"/>
                <a:gd name="T23" fmla="*/ 0 h 1508"/>
                <a:gd name="T24" fmla="*/ 73 w 706"/>
                <a:gd name="T25" fmla="*/ 9 h 1508"/>
                <a:gd name="T26" fmla="*/ 263 w 706"/>
                <a:gd name="T27" fmla="*/ 247 h 1508"/>
                <a:gd name="T28" fmla="*/ 0 w 706"/>
                <a:gd name="T29" fmla="*/ 247 h 1508"/>
                <a:gd name="T30" fmla="*/ 280 w 706"/>
                <a:gd name="T31" fmla="*/ 74 h 1508"/>
                <a:gd name="T32" fmla="*/ 511 w 706"/>
                <a:gd name="T33" fmla="*/ 247 h 1508"/>
                <a:gd name="T34" fmla="*/ 372 w 706"/>
                <a:gd name="T35" fmla="*/ 247 h 1508"/>
                <a:gd name="T36" fmla="*/ 280 w 706"/>
                <a:gd name="T37" fmla="*/ 74 h 1508"/>
                <a:gd name="T38" fmla="*/ 73 w 706"/>
                <a:gd name="T39" fmla="*/ 1500 h 1508"/>
                <a:gd name="T40" fmla="*/ 0 w 706"/>
                <a:gd name="T41" fmla="*/ 1508 h 1508"/>
                <a:gd name="T42" fmla="*/ 0 w 706"/>
                <a:gd name="T43" fmla="*/ 1263 h 1508"/>
                <a:gd name="T44" fmla="*/ 262 w 706"/>
                <a:gd name="T45" fmla="*/ 1263 h 1508"/>
                <a:gd name="T46" fmla="*/ 73 w 706"/>
                <a:gd name="T47" fmla="*/ 1500 h 1508"/>
                <a:gd name="T48" fmla="*/ 280 w 706"/>
                <a:gd name="T49" fmla="*/ 1434 h 1508"/>
                <a:gd name="T50" fmla="*/ 372 w 706"/>
                <a:gd name="T51" fmla="*/ 1263 h 1508"/>
                <a:gd name="T52" fmla="*/ 510 w 706"/>
                <a:gd name="T53" fmla="*/ 1263 h 1508"/>
                <a:gd name="T54" fmla="*/ 280 w 706"/>
                <a:gd name="T55" fmla="*/ 1434 h 1508"/>
                <a:gd name="T56" fmla="*/ 586 w 706"/>
                <a:gd name="T57" fmla="*/ 1164 h 1508"/>
                <a:gd name="T58" fmla="*/ 406 w 706"/>
                <a:gd name="T59" fmla="*/ 1164 h 1508"/>
                <a:gd name="T60" fmla="*/ 462 w 706"/>
                <a:gd name="T61" fmla="*/ 808 h 1508"/>
                <a:gd name="T62" fmla="*/ 705 w 706"/>
                <a:gd name="T63" fmla="*/ 808 h 1508"/>
                <a:gd name="T64" fmla="*/ 586 w 706"/>
                <a:gd name="T65" fmla="*/ 1164 h 1508"/>
                <a:gd name="T66" fmla="*/ 462 w 706"/>
                <a:gd name="T67" fmla="*/ 709 h 1508"/>
                <a:gd name="T68" fmla="*/ 407 w 706"/>
                <a:gd name="T69" fmla="*/ 346 h 1508"/>
                <a:gd name="T70" fmla="*/ 588 w 706"/>
                <a:gd name="T71" fmla="*/ 346 h 1508"/>
                <a:gd name="T72" fmla="*/ 706 w 706"/>
                <a:gd name="T73" fmla="*/ 709 h 1508"/>
                <a:gd name="T74" fmla="*/ 462 w 706"/>
                <a:gd name="T75" fmla="*/ 709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6" h="1508">
                  <a:moveTo>
                    <a:pt x="0" y="709"/>
                  </a:moveTo>
                  <a:lnTo>
                    <a:pt x="0" y="346"/>
                  </a:lnTo>
                  <a:lnTo>
                    <a:pt x="301" y="346"/>
                  </a:lnTo>
                  <a:cubicBezTo>
                    <a:pt x="337" y="454"/>
                    <a:pt x="359" y="578"/>
                    <a:pt x="363" y="709"/>
                  </a:cubicBezTo>
                  <a:lnTo>
                    <a:pt x="0" y="709"/>
                  </a:lnTo>
                  <a:close/>
                  <a:moveTo>
                    <a:pt x="363" y="808"/>
                  </a:moveTo>
                  <a:cubicBezTo>
                    <a:pt x="358" y="937"/>
                    <a:pt x="336" y="1059"/>
                    <a:pt x="301" y="1164"/>
                  </a:cubicBezTo>
                  <a:lnTo>
                    <a:pt x="0" y="1164"/>
                  </a:lnTo>
                  <a:lnTo>
                    <a:pt x="0" y="808"/>
                  </a:lnTo>
                  <a:lnTo>
                    <a:pt x="363" y="808"/>
                  </a:lnTo>
                  <a:close/>
                  <a:moveTo>
                    <a:pt x="0" y="247"/>
                  </a:moveTo>
                  <a:lnTo>
                    <a:pt x="0" y="0"/>
                  </a:lnTo>
                  <a:cubicBezTo>
                    <a:pt x="25" y="2"/>
                    <a:pt x="49" y="5"/>
                    <a:pt x="73" y="9"/>
                  </a:cubicBezTo>
                  <a:cubicBezTo>
                    <a:pt x="147" y="53"/>
                    <a:pt x="213" y="137"/>
                    <a:pt x="263" y="247"/>
                  </a:cubicBezTo>
                  <a:lnTo>
                    <a:pt x="0" y="247"/>
                  </a:lnTo>
                  <a:close/>
                  <a:moveTo>
                    <a:pt x="280" y="74"/>
                  </a:moveTo>
                  <a:cubicBezTo>
                    <a:pt x="368" y="117"/>
                    <a:pt x="446" y="175"/>
                    <a:pt x="511" y="247"/>
                  </a:cubicBezTo>
                  <a:lnTo>
                    <a:pt x="372" y="247"/>
                  </a:lnTo>
                  <a:cubicBezTo>
                    <a:pt x="346" y="183"/>
                    <a:pt x="316" y="124"/>
                    <a:pt x="280" y="74"/>
                  </a:cubicBezTo>
                  <a:close/>
                  <a:moveTo>
                    <a:pt x="73" y="1500"/>
                  </a:moveTo>
                  <a:cubicBezTo>
                    <a:pt x="49" y="1504"/>
                    <a:pt x="25" y="1507"/>
                    <a:pt x="0" y="1508"/>
                  </a:cubicBezTo>
                  <a:lnTo>
                    <a:pt x="0" y="1263"/>
                  </a:lnTo>
                  <a:lnTo>
                    <a:pt x="262" y="1263"/>
                  </a:lnTo>
                  <a:cubicBezTo>
                    <a:pt x="212" y="1372"/>
                    <a:pt x="147" y="1456"/>
                    <a:pt x="73" y="1500"/>
                  </a:cubicBezTo>
                  <a:close/>
                  <a:moveTo>
                    <a:pt x="280" y="1434"/>
                  </a:moveTo>
                  <a:cubicBezTo>
                    <a:pt x="315" y="1385"/>
                    <a:pt x="346" y="1327"/>
                    <a:pt x="372" y="1263"/>
                  </a:cubicBezTo>
                  <a:lnTo>
                    <a:pt x="510" y="1263"/>
                  </a:lnTo>
                  <a:cubicBezTo>
                    <a:pt x="445" y="1334"/>
                    <a:pt x="367" y="1392"/>
                    <a:pt x="280" y="1434"/>
                  </a:cubicBezTo>
                  <a:close/>
                  <a:moveTo>
                    <a:pt x="586" y="1164"/>
                  </a:moveTo>
                  <a:lnTo>
                    <a:pt x="406" y="1164"/>
                  </a:lnTo>
                  <a:cubicBezTo>
                    <a:pt x="438" y="1057"/>
                    <a:pt x="458" y="937"/>
                    <a:pt x="462" y="808"/>
                  </a:cubicBezTo>
                  <a:lnTo>
                    <a:pt x="705" y="808"/>
                  </a:lnTo>
                  <a:cubicBezTo>
                    <a:pt x="696" y="939"/>
                    <a:pt x="654" y="1060"/>
                    <a:pt x="586" y="1164"/>
                  </a:cubicBezTo>
                  <a:close/>
                  <a:moveTo>
                    <a:pt x="462" y="709"/>
                  </a:moveTo>
                  <a:cubicBezTo>
                    <a:pt x="459" y="578"/>
                    <a:pt x="439" y="455"/>
                    <a:pt x="407" y="346"/>
                  </a:cubicBezTo>
                  <a:lnTo>
                    <a:pt x="588" y="346"/>
                  </a:lnTo>
                  <a:cubicBezTo>
                    <a:pt x="656" y="452"/>
                    <a:pt x="698" y="576"/>
                    <a:pt x="706" y="709"/>
                  </a:cubicBezTo>
                  <a:lnTo>
                    <a:pt x="462" y="70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 prstMaterial="matte">
              <a:bevelB h="12700"/>
            </a:sp3d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2" name="图片 1" descr="图片包含 绿色, 片, 瓷砖, 水槽&#10;&#10;描述已自动生成">
            <a:extLst>
              <a:ext uri="{FF2B5EF4-FFF2-40B4-BE49-F238E27FC236}">
                <a16:creationId xmlns:a16="http://schemas.microsoft.com/office/drawing/2014/main" id="{99D91D37-8AFE-4F5F-87AC-2406BA9918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15" y="3394383"/>
            <a:ext cx="914867" cy="91486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3467F1A-A055-47E3-8B9F-FA7A0EFE4371}"/>
              </a:ext>
            </a:extLst>
          </p:cNvPr>
          <p:cNvSpPr/>
          <p:nvPr/>
        </p:nvSpPr>
        <p:spPr>
          <a:xfrm>
            <a:off x="2803433" y="1867908"/>
            <a:ext cx="1472305" cy="1472306"/>
          </a:xfrm>
          <a:custGeom>
            <a:avLst/>
            <a:gdLst>
              <a:gd name="connsiteX0" fmla="*/ 710079 w 1540984"/>
              <a:gd name="connsiteY0" fmla="*/ 870634 h 1540985"/>
              <a:gd name="connsiteX1" fmla="*/ 358021 w 1540984"/>
              <a:gd name="connsiteY1" fmla="*/ 1088830 h 1540985"/>
              <a:gd name="connsiteX2" fmla="*/ 365790 w 1540984"/>
              <a:gd name="connsiteY2" fmla="*/ 1100693 h 1540985"/>
              <a:gd name="connsiteX3" fmla="*/ 370809 w 1540984"/>
              <a:gd name="connsiteY3" fmla="*/ 1127196 h 1540985"/>
              <a:gd name="connsiteX4" fmla="*/ 362092 w 1540984"/>
              <a:gd name="connsiteY4" fmla="*/ 1139985 h 1540985"/>
              <a:gd name="connsiteX5" fmla="*/ 379682 w 1540984"/>
              <a:gd name="connsiteY5" fmla="*/ 1161304 h 1540985"/>
              <a:gd name="connsiteX6" fmla="*/ 770493 w 1540984"/>
              <a:gd name="connsiteY6" fmla="*/ 1323184 h 1540985"/>
              <a:gd name="connsiteX7" fmla="*/ 1079507 w 1540984"/>
              <a:gd name="connsiteY7" fmla="*/ 1228793 h 1540985"/>
              <a:gd name="connsiteX8" fmla="*/ 1156753 w 1540984"/>
              <a:gd name="connsiteY8" fmla="*/ 1165060 h 1540985"/>
              <a:gd name="connsiteX9" fmla="*/ 1148038 w 1540984"/>
              <a:gd name="connsiteY9" fmla="*/ 1151184 h 1540985"/>
              <a:gd name="connsiteX10" fmla="*/ 1154045 w 1540984"/>
              <a:gd name="connsiteY10" fmla="*/ 1124888 h 1540985"/>
              <a:gd name="connsiteX11" fmla="*/ 1165503 w 1540984"/>
              <a:gd name="connsiteY11" fmla="*/ 1108747 h 1540985"/>
              <a:gd name="connsiteX12" fmla="*/ 838610 w 1540984"/>
              <a:gd name="connsiteY12" fmla="*/ 872687 h 1540985"/>
              <a:gd name="connsiteX13" fmla="*/ 824848 w 1540984"/>
              <a:gd name="connsiteY13" fmla="*/ 881965 h 1540985"/>
              <a:gd name="connsiteX14" fmla="*/ 775867 w 1540984"/>
              <a:gd name="connsiteY14" fmla="*/ 891854 h 1540985"/>
              <a:gd name="connsiteX15" fmla="*/ 726886 w 1540984"/>
              <a:gd name="connsiteY15" fmla="*/ 881965 h 1540985"/>
              <a:gd name="connsiteX16" fmla="*/ 673063 w 1540984"/>
              <a:gd name="connsiteY16" fmla="*/ 227626 h 1540985"/>
              <a:gd name="connsiteX17" fmla="*/ 659106 w 1540984"/>
              <a:gd name="connsiteY17" fmla="*/ 229033 h 1540985"/>
              <a:gd name="connsiteX18" fmla="*/ 217802 w 1540984"/>
              <a:gd name="connsiteY18" fmla="*/ 770494 h 1540985"/>
              <a:gd name="connsiteX19" fmla="*/ 229032 w 1540984"/>
              <a:gd name="connsiteY19" fmla="*/ 881880 h 1540985"/>
              <a:gd name="connsiteX20" fmla="*/ 258848 w 1540984"/>
              <a:gd name="connsiteY20" fmla="*/ 977934 h 1540985"/>
              <a:gd name="connsiteX21" fmla="*/ 271486 w 1540984"/>
              <a:gd name="connsiteY21" fmla="*/ 975541 h 1540985"/>
              <a:gd name="connsiteX22" fmla="*/ 293775 w 1540984"/>
              <a:gd name="connsiteY22" fmla="*/ 990732 h 1540985"/>
              <a:gd name="connsiteX23" fmla="*/ 296771 w 1540984"/>
              <a:gd name="connsiteY23" fmla="*/ 995308 h 1540985"/>
              <a:gd name="connsiteX24" fmla="*/ 651889 w 1540984"/>
              <a:gd name="connsiteY24" fmla="*/ 775215 h 1540985"/>
              <a:gd name="connsiteX25" fmla="*/ 650032 w 1540984"/>
              <a:gd name="connsiteY25" fmla="*/ 766018 h 1540985"/>
              <a:gd name="connsiteX26" fmla="*/ 686888 w 1540984"/>
              <a:gd name="connsiteY26" fmla="*/ 677040 h 1540985"/>
              <a:gd name="connsiteX27" fmla="*/ 710803 w 1540984"/>
              <a:gd name="connsiteY27" fmla="*/ 660916 h 1540985"/>
              <a:gd name="connsiteX28" fmla="*/ 710803 w 1540984"/>
              <a:gd name="connsiteY28" fmla="*/ 248204 h 1540985"/>
              <a:gd name="connsiteX29" fmla="*/ 702231 w 1540984"/>
              <a:gd name="connsiteY29" fmla="*/ 248204 h 1540985"/>
              <a:gd name="connsiteX30" fmla="*/ 677311 w 1540984"/>
              <a:gd name="connsiteY30" fmla="*/ 237882 h 1540985"/>
              <a:gd name="connsiteX31" fmla="*/ 863048 w 1540984"/>
              <a:gd name="connsiteY31" fmla="*/ 227134 h 1540985"/>
              <a:gd name="connsiteX32" fmla="*/ 858596 w 1540984"/>
              <a:gd name="connsiteY32" fmla="*/ 237883 h 1540985"/>
              <a:gd name="connsiteX33" fmla="*/ 833675 w 1540984"/>
              <a:gd name="connsiteY33" fmla="*/ 248205 h 1540985"/>
              <a:gd name="connsiteX34" fmla="*/ 822564 w 1540984"/>
              <a:gd name="connsiteY34" fmla="*/ 248205 h 1540985"/>
              <a:gd name="connsiteX35" fmla="*/ 822563 w 1540984"/>
              <a:gd name="connsiteY35" fmla="*/ 649611 h 1540985"/>
              <a:gd name="connsiteX36" fmla="*/ 824848 w 1540984"/>
              <a:gd name="connsiteY36" fmla="*/ 650072 h 1540985"/>
              <a:gd name="connsiteX37" fmla="*/ 901702 w 1540984"/>
              <a:gd name="connsiteY37" fmla="*/ 766019 h 1540985"/>
              <a:gd name="connsiteX38" fmla="*/ 899169 w 1540984"/>
              <a:gd name="connsiteY38" fmla="*/ 778564 h 1540985"/>
              <a:gd name="connsiteX39" fmla="*/ 1230233 w 1540984"/>
              <a:gd name="connsiteY39" fmla="*/ 1017637 h 1540985"/>
              <a:gd name="connsiteX40" fmla="*/ 1252972 w 1540984"/>
              <a:gd name="connsiteY40" fmla="*/ 1003356 h 1540985"/>
              <a:gd name="connsiteX41" fmla="*/ 1268234 w 1540984"/>
              <a:gd name="connsiteY41" fmla="*/ 1006843 h 1540985"/>
              <a:gd name="connsiteX42" fmla="*/ 1279750 w 1540984"/>
              <a:gd name="connsiteY42" fmla="*/ 985626 h 1540985"/>
              <a:gd name="connsiteX43" fmla="*/ 1323183 w 1540984"/>
              <a:gd name="connsiteY43" fmla="*/ 770494 h 1540985"/>
              <a:gd name="connsiteX44" fmla="*/ 881879 w 1540984"/>
              <a:gd name="connsiteY44" fmla="*/ 229032 h 1540985"/>
              <a:gd name="connsiteX45" fmla="*/ 681593 w 1540984"/>
              <a:gd name="connsiteY45" fmla="*/ 0 h 1540985"/>
              <a:gd name="connsiteX46" fmla="*/ 859390 w 1540984"/>
              <a:gd name="connsiteY46" fmla="*/ 1 h 1540985"/>
              <a:gd name="connsiteX47" fmla="*/ 903842 w 1540984"/>
              <a:gd name="connsiteY47" fmla="*/ 44452 h 1540985"/>
              <a:gd name="connsiteX48" fmla="*/ 903841 w 1540984"/>
              <a:gd name="connsiteY48" fmla="*/ 128098 h 1540985"/>
              <a:gd name="connsiteX49" fmla="*/ 1025867 w 1540984"/>
              <a:gd name="connsiteY49" fmla="*/ 165978 h 1540985"/>
              <a:gd name="connsiteX50" fmla="*/ 1144127 w 1540984"/>
              <a:gd name="connsiteY50" fmla="*/ 232023 h 1540985"/>
              <a:gd name="connsiteX51" fmla="*/ 1205305 w 1540984"/>
              <a:gd name="connsiteY51" fmla="*/ 173956 h 1540985"/>
              <a:gd name="connsiteX52" fmla="*/ 1268147 w 1540984"/>
              <a:gd name="connsiteY52" fmla="*/ 175597 h 1540985"/>
              <a:gd name="connsiteX53" fmla="*/ 1390544 w 1540984"/>
              <a:gd name="connsiteY53" fmla="*/ 304559 h 1540985"/>
              <a:gd name="connsiteX54" fmla="*/ 1388905 w 1540984"/>
              <a:gd name="connsiteY54" fmla="*/ 367401 h 1540985"/>
              <a:gd name="connsiteX55" fmla="*/ 1326815 w 1540984"/>
              <a:gd name="connsiteY55" fmla="*/ 426330 h 1540985"/>
              <a:gd name="connsiteX56" fmla="*/ 1339645 w 1540984"/>
              <a:gd name="connsiteY56" fmla="*/ 443929 h 1540985"/>
              <a:gd name="connsiteX57" fmla="*/ 1397071 w 1540984"/>
              <a:gd name="connsiteY57" fmla="*/ 575398 h 1540985"/>
              <a:gd name="connsiteX58" fmla="*/ 1411300 w 1540984"/>
              <a:gd name="connsiteY58" fmla="*/ 637143 h 1540985"/>
              <a:gd name="connsiteX59" fmla="*/ 1496533 w 1540984"/>
              <a:gd name="connsiteY59" fmla="*/ 637143 h 1540985"/>
              <a:gd name="connsiteX60" fmla="*/ 1540984 w 1540984"/>
              <a:gd name="connsiteY60" fmla="*/ 681594 h 1540985"/>
              <a:gd name="connsiteX61" fmla="*/ 1540984 w 1540984"/>
              <a:gd name="connsiteY61" fmla="*/ 859392 h 1540985"/>
              <a:gd name="connsiteX62" fmla="*/ 1496533 w 1540984"/>
              <a:gd name="connsiteY62" fmla="*/ 903843 h 1540985"/>
              <a:gd name="connsiteX63" fmla="*/ 1411302 w 1540984"/>
              <a:gd name="connsiteY63" fmla="*/ 903844 h 1540985"/>
              <a:gd name="connsiteX64" fmla="*/ 1397070 w 1540984"/>
              <a:gd name="connsiteY64" fmla="*/ 965591 h 1540985"/>
              <a:gd name="connsiteX65" fmla="*/ 1339645 w 1540984"/>
              <a:gd name="connsiteY65" fmla="*/ 1097060 h 1540985"/>
              <a:gd name="connsiteX66" fmla="*/ 1306909 w 1540984"/>
              <a:gd name="connsiteY66" fmla="*/ 1141965 h 1540985"/>
              <a:gd name="connsiteX67" fmla="*/ 1367028 w 1540984"/>
              <a:gd name="connsiteY67" fmla="*/ 1205307 h 1540985"/>
              <a:gd name="connsiteX68" fmla="*/ 1365387 w 1540984"/>
              <a:gd name="connsiteY68" fmla="*/ 1268149 h 1540985"/>
              <a:gd name="connsiteX69" fmla="*/ 1236426 w 1540984"/>
              <a:gd name="connsiteY69" fmla="*/ 1390547 h 1540985"/>
              <a:gd name="connsiteX70" fmla="*/ 1173585 w 1540984"/>
              <a:gd name="connsiteY70" fmla="*/ 1388906 h 1540985"/>
              <a:gd name="connsiteX71" fmla="*/ 1113791 w 1540984"/>
              <a:gd name="connsiteY71" fmla="*/ 1325907 h 1540985"/>
              <a:gd name="connsiteX72" fmla="*/ 1025867 w 1540984"/>
              <a:gd name="connsiteY72" fmla="*/ 1375011 h 1540985"/>
              <a:gd name="connsiteX73" fmla="*/ 903842 w 1540984"/>
              <a:gd name="connsiteY73" fmla="*/ 1412889 h 1540985"/>
              <a:gd name="connsiteX74" fmla="*/ 903841 w 1540984"/>
              <a:gd name="connsiteY74" fmla="*/ 1496534 h 1540985"/>
              <a:gd name="connsiteX75" fmla="*/ 859391 w 1540984"/>
              <a:gd name="connsiteY75" fmla="*/ 1540985 h 1540985"/>
              <a:gd name="connsiteX76" fmla="*/ 681593 w 1540984"/>
              <a:gd name="connsiteY76" fmla="*/ 1540985 h 1540985"/>
              <a:gd name="connsiteX77" fmla="*/ 637141 w 1540984"/>
              <a:gd name="connsiteY77" fmla="*/ 1496534 h 1540985"/>
              <a:gd name="connsiteX78" fmla="*/ 637142 w 1540984"/>
              <a:gd name="connsiteY78" fmla="*/ 1412889 h 1540985"/>
              <a:gd name="connsiteX79" fmla="*/ 515119 w 1540984"/>
              <a:gd name="connsiteY79" fmla="*/ 1375011 h 1540985"/>
              <a:gd name="connsiteX80" fmla="*/ 396857 w 1540984"/>
              <a:gd name="connsiteY80" fmla="*/ 1308965 h 1540985"/>
              <a:gd name="connsiteX81" fmla="*/ 335679 w 1540984"/>
              <a:gd name="connsiteY81" fmla="*/ 1367029 h 1540985"/>
              <a:gd name="connsiteX82" fmla="*/ 272837 w 1540984"/>
              <a:gd name="connsiteY82" fmla="*/ 1365387 h 1540985"/>
              <a:gd name="connsiteX83" fmla="*/ 150438 w 1540984"/>
              <a:gd name="connsiteY83" fmla="*/ 1236428 h 1540985"/>
              <a:gd name="connsiteX84" fmla="*/ 152078 w 1540984"/>
              <a:gd name="connsiteY84" fmla="*/ 1173586 h 1540985"/>
              <a:gd name="connsiteX85" fmla="*/ 214169 w 1540984"/>
              <a:gd name="connsiteY85" fmla="*/ 1114656 h 1540985"/>
              <a:gd name="connsiteX86" fmla="*/ 201341 w 1540984"/>
              <a:gd name="connsiteY86" fmla="*/ 1097060 h 1540985"/>
              <a:gd name="connsiteX87" fmla="*/ 143914 w 1540984"/>
              <a:gd name="connsiteY87" fmla="*/ 965591 h 1540985"/>
              <a:gd name="connsiteX88" fmla="*/ 129684 w 1540984"/>
              <a:gd name="connsiteY88" fmla="*/ 903843 h 1540985"/>
              <a:gd name="connsiteX89" fmla="*/ 44451 w 1540984"/>
              <a:gd name="connsiteY89" fmla="*/ 903843 h 1540985"/>
              <a:gd name="connsiteX90" fmla="*/ 0 w 1540984"/>
              <a:gd name="connsiteY90" fmla="*/ 859392 h 1540985"/>
              <a:gd name="connsiteX91" fmla="*/ 0 w 1540984"/>
              <a:gd name="connsiteY91" fmla="*/ 681595 h 1540985"/>
              <a:gd name="connsiteX92" fmla="*/ 44451 w 1540984"/>
              <a:gd name="connsiteY92" fmla="*/ 637143 h 1540985"/>
              <a:gd name="connsiteX93" fmla="*/ 129685 w 1540984"/>
              <a:gd name="connsiteY93" fmla="*/ 637143 h 1540985"/>
              <a:gd name="connsiteX94" fmla="*/ 143915 w 1540984"/>
              <a:gd name="connsiteY94" fmla="*/ 575398 h 1540985"/>
              <a:gd name="connsiteX95" fmla="*/ 201340 w 1540984"/>
              <a:gd name="connsiteY95" fmla="*/ 443929 h 1540985"/>
              <a:gd name="connsiteX96" fmla="*/ 234076 w 1540984"/>
              <a:gd name="connsiteY96" fmla="*/ 399023 h 1540985"/>
              <a:gd name="connsiteX97" fmla="*/ 173955 w 1540984"/>
              <a:gd name="connsiteY97" fmla="*/ 335680 h 1540985"/>
              <a:gd name="connsiteX98" fmla="*/ 175597 w 1540984"/>
              <a:gd name="connsiteY98" fmla="*/ 272837 h 1540985"/>
              <a:gd name="connsiteX99" fmla="*/ 304558 w 1540984"/>
              <a:gd name="connsiteY99" fmla="*/ 150439 h 1540985"/>
              <a:gd name="connsiteX100" fmla="*/ 367399 w 1540984"/>
              <a:gd name="connsiteY100" fmla="*/ 152081 h 1540985"/>
              <a:gd name="connsiteX101" fmla="*/ 427194 w 1540984"/>
              <a:gd name="connsiteY101" fmla="*/ 215081 h 1540985"/>
              <a:gd name="connsiteX102" fmla="*/ 515119 w 1540984"/>
              <a:gd name="connsiteY102" fmla="*/ 165977 h 1540985"/>
              <a:gd name="connsiteX103" fmla="*/ 637141 w 1540984"/>
              <a:gd name="connsiteY103" fmla="*/ 128099 h 1540985"/>
              <a:gd name="connsiteX104" fmla="*/ 637141 w 1540984"/>
              <a:gd name="connsiteY104" fmla="*/ 44452 h 1540985"/>
              <a:gd name="connsiteX105" fmla="*/ 681593 w 1540984"/>
              <a:gd name="connsiteY105" fmla="*/ 0 h 154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540984" h="1540985">
                <a:moveTo>
                  <a:pt x="710079" y="870634"/>
                </a:moveTo>
                <a:lnTo>
                  <a:pt x="358021" y="1088830"/>
                </a:lnTo>
                <a:lnTo>
                  <a:pt x="365790" y="1100693"/>
                </a:lnTo>
                <a:cubicBezTo>
                  <a:pt x="371122" y="1108834"/>
                  <a:pt x="372650" y="1118366"/>
                  <a:pt x="370809" y="1127196"/>
                </a:cubicBezTo>
                <a:lnTo>
                  <a:pt x="362092" y="1139985"/>
                </a:lnTo>
                <a:lnTo>
                  <a:pt x="379682" y="1161304"/>
                </a:lnTo>
                <a:cubicBezTo>
                  <a:pt x="479699" y="1261322"/>
                  <a:pt x="617871" y="1323184"/>
                  <a:pt x="770493" y="1323184"/>
                </a:cubicBezTo>
                <a:cubicBezTo>
                  <a:pt x="884959" y="1323184"/>
                  <a:pt x="991297" y="1288387"/>
                  <a:pt x="1079507" y="1228793"/>
                </a:cubicBezTo>
                <a:lnTo>
                  <a:pt x="1156753" y="1165060"/>
                </a:lnTo>
                <a:lnTo>
                  <a:pt x="1148038" y="1151184"/>
                </a:lnTo>
                <a:cubicBezTo>
                  <a:pt x="1146529" y="1142291"/>
                  <a:pt x="1148412" y="1132823"/>
                  <a:pt x="1154045" y="1124888"/>
                </a:cubicBezTo>
                <a:lnTo>
                  <a:pt x="1165503" y="1108747"/>
                </a:lnTo>
                <a:lnTo>
                  <a:pt x="838610" y="872687"/>
                </a:lnTo>
                <a:lnTo>
                  <a:pt x="824848" y="881965"/>
                </a:lnTo>
                <a:cubicBezTo>
                  <a:pt x="809793" y="888333"/>
                  <a:pt x="793241" y="891854"/>
                  <a:pt x="775867" y="891854"/>
                </a:cubicBezTo>
                <a:cubicBezTo>
                  <a:pt x="758492" y="891854"/>
                  <a:pt x="741940" y="888333"/>
                  <a:pt x="726886" y="881965"/>
                </a:cubicBezTo>
                <a:close/>
                <a:moveTo>
                  <a:pt x="673063" y="227626"/>
                </a:moveTo>
                <a:lnTo>
                  <a:pt x="659106" y="229033"/>
                </a:lnTo>
                <a:cubicBezTo>
                  <a:pt x="407255" y="280569"/>
                  <a:pt x="217802" y="503407"/>
                  <a:pt x="217802" y="770494"/>
                </a:cubicBezTo>
                <a:cubicBezTo>
                  <a:pt x="217803" y="808649"/>
                  <a:pt x="221669" y="845902"/>
                  <a:pt x="229032" y="881880"/>
                </a:cubicBezTo>
                <a:lnTo>
                  <a:pt x="258848" y="977934"/>
                </a:lnTo>
                <a:lnTo>
                  <a:pt x="271486" y="975541"/>
                </a:lnTo>
                <a:cubicBezTo>
                  <a:pt x="280315" y="977382"/>
                  <a:pt x="288443" y="982591"/>
                  <a:pt x="293775" y="990732"/>
                </a:cubicBezTo>
                <a:lnTo>
                  <a:pt x="296771" y="995308"/>
                </a:lnTo>
                <a:lnTo>
                  <a:pt x="651889" y="775215"/>
                </a:lnTo>
                <a:lnTo>
                  <a:pt x="650032" y="766018"/>
                </a:lnTo>
                <a:cubicBezTo>
                  <a:pt x="650032" y="731270"/>
                  <a:pt x="664116" y="699812"/>
                  <a:pt x="686888" y="677040"/>
                </a:cubicBezTo>
                <a:lnTo>
                  <a:pt x="710803" y="660916"/>
                </a:lnTo>
                <a:lnTo>
                  <a:pt x="710803" y="248204"/>
                </a:lnTo>
                <a:lnTo>
                  <a:pt x="702231" y="248204"/>
                </a:lnTo>
                <a:cubicBezTo>
                  <a:pt x="692499" y="248204"/>
                  <a:pt x="683688" y="244260"/>
                  <a:pt x="677311" y="237882"/>
                </a:cubicBezTo>
                <a:close/>
                <a:moveTo>
                  <a:pt x="863048" y="227134"/>
                </a:moveTo>
                <a:lnTo>
                  <a:pt x="858596" y="237883"/>
                </a:lnTo>
                <a:cubicBezTo>
                  <a:pt x="852218" y="244261"/>
                  <a:pt x="843407" y="248205"/>
                  <a:pt x="833675" y="248205"/>
                </a:cubicBezTo>
                <a:lnTo>
                  <a:pt x="822564" y="248205"/>
                </a:lnTo>
                <a:lnTo>
                  <a:pt x="822563" y="649611"/>
                </a:lnTo>
                <a:lnTo>
                  <a:pt x="824848" y="650072"/>
                </a:lnTo>
                <a:cubicBezTo>
                  <a:pt x="870012" y="669175"/>
                  <a:pt x="901702" y="713896"/>
                  <a:pt x="901702" y="766019"/>
                </a:cubicBezTo>
                <a:lnTo>
                  <a:pt x="899169" y="778564"/>
                </a:lnTo>
                <a:lnTo>
                  <a:pt x="1230233" y="1017637"/>
                </a:lnTo>
                <a:lnTo>
                  <a:pt x="1252972" y="1003356"/>
                </a:lnTo>
                <a:lnTo>
                  <a:pt x="1268234" y="1006843"/>
                </a:lnTo>
                <a:lnTo>
                  <a:pt x="1279750" y="985626"/>
                </a:lnTo>
                <a:cubicBezTo>
                  <a:pt x="1307717" y="919503"/>
                  <a:pt x="1323183" y="846804"/>
                  <a:pt x="1323183" y="770494"/>
                </a:cubicBezTo>
                <a:cubicBezTo>
                  <a:pt x="1323182" y="503408"/>
                  <a:pt x="1133731" y="280569"/>
                  <a:pt x="881879" y="229032"/>
                </a:cubicBezTo>
                <a:close/>
                <a:moveTo>
                  <a:pt x="681593" y="0"/>
                </a:moveTo>
                <a:lnTo>
                  <a:pt x="859390" y="1"/>
                </a:lnTo>
                <a:cubicBezTo>
                  <a:pt x="883941" y="0"/>
                  <a:pt x="903842" y="19901"/>
                  <a:pt x="903842" y="44452"/>
                </a:cubicBezTo>
                <a:lnTo>
                  <a:pt x="903841" y="128098"/>
                </a:lnTo>
                <a:lnTo>
                  <a:pt x="1025867" y="165978"/>
                </a:lnTo>
                <a:lnTo>
                  <a:pt x="1144127" y="232023"/>
                </a:lnTo>
                <a:lnTo>
                  <a:pt x="1205305" y="173956"/>
                </a:lnTo>
                <a:cubicBezTo>
                  <a:pt x="1223112" y="157056"/>
                  <a:pt x="1251247" y="157790"/>
                  <a:pt x="1268147" y="175597"/>
                </a:cubicBezTo>
                <a:lnTo>
                  <a:pt x="1390544" y="304559"/>
                </a:lnTo>
                <a:cubicBezTo>
                  <a:pt x="1407446" y="322365"/>
                  <a:pt x="1406711" y="350500"/>
                  <a:pt x="1388905" y="367401"/>
                </a:cubicBezTo>
                <a:lnTo>
                  <a:pt x="1326815" y="426330"/>
                </a:lnTo>
                <a:lnTo>
                  <a:pt x="1339645" y="443929"/>
                </a:lnTo>
                <a:cubicBezTo>
                  <a:pt x="1363344" y="485143"/>
                  <a:pt x="1382694" y="529175"/>
                  <a:pt x="1397071" y="575398"/>
                </a:cubicBezTo>
                <a:lnTo>
                  <a:pt x="1411300" y="637143"/>
                </a:lnTo>
                <a:lnTo>
                  <a:pt x="1496533" y="637143"/>
                </a:lnTo>
                <a:cubicBezTo>
                  <a:pt x="1521082" y="637143"/>
                  <a:pt x="1540984" y="657044"/>
                  <a:pt x="1540984" y="681594"/>
                </a:cubicBezTo>
                <a:lnTo>
                  <a:pt x="1540984" y="859392"/>
                </a:lnTo>
                <a:cubicBezTo>
                  <a:pt x="1540984" y="883942"/>
                  <a:pt x="1521083" y="903843"/>
                  <a:pt x="1496533" y="903843"/>
                </a:cubicBezTo>
                <a:lnTo>
                  <a:pt x="1411302" y="903844"/>
                </a:lnTo>
                <a:lnTo>
                  <a:pt x="1397070" y="965591"/>
                </a:lnTo>
                <a:cubicBezTo>
                  <a:pt x="1382694" y="1011814"/>
                  <a:pt x="1363343" y="1055846"/>
                  <a:pt x="1339645" y="1097060"/>
                </a:cubicBezTo>
                <a:lnTo>
                  <a:pt x="1306909" y="1141965"/>
                </a:lnTo>
                <a:lnTo>
                  <a:pt x="1367028" y="1205307"/>
                </a:lnTo>
                <a:cubicBezTo>
                  <a:pt x="1383927" y="1223113"/>
                  <a:pt x="1383194" y="1251248"/>
                  <a:pt x="1365387" y="1268149"/>
                </a:cubicBezTo>
                <a:lnTo>
                  <a:pt x="1236426" y="1390547"/>
                </a:lnTo>
                <a:cubicBezTo>
                  <a:pt x="1218620" y="1407447"/>
                  <a:pt x="1190485" y="1406712"/>
                  <a:pt x="1173585" y="1388906"/>
                </a:cubicBezTo>
                <a:lnTo>
                  <a:pt x="1113791" y="1325907"/>
                </a:lnTo>
                <a:lnTo>
                  <a:pt x="1025867" y="1375011"/>
                </a:lnTo>
                <a:lnTo>
                  <a:pt x="903842" y="1412889"/>
                </a:lnTo>
                <a:lnTo>
                  <a:pt x="903841" y="1496534"/>
                </a:lnTo>
                <a:cubicBezTo>
                  <a:pt x="903842" y="1521084"/>
                  <a:pt x="883941" y="1540985"/>
                  <a:pt x="859391" y="1540985"/>
                </a:cubicBezTo>
                <a:lnTo>
                  <a:pt x="681593" y="1540985"/>
                </a:lnTo>
                <a:cubicBezTo>
                  <a:pt x="657043" y="1540985"/>
                  <a:pt x="637142" y="1521084"/>
                  <a:pt x="637141" y="1496534"/>
                </a:cubicBezTo>
                <a:lnTo>
                  <a:pt x="637142" y="1412889"/>
                </a:lnTo>
                <a:lnTo>
                  <a:pt x="515119" y="1375011"/>
                </a:lnTo>
                <a:lnTo>
                  <a:pt x="396857" y="1308965"/>
                </a:lnTo>
                <a:lnTo>
                  <a:pt x="335679" y="1367029"/>
                </a:lnTo>
                <a:cubicBezTo>
                  <a:pt x="317872" y="1383930"/>
                  <a:pt x="289736" y="1383195"/>
                  <a:pt x="272837" y="1365387"/>
                </a:cubicBezTo>
                <a:lnTo>
                  <a:pt x="150438" y="1236428"/>
                </a:lnTo>
                <a:cubicBezTo>
                  <a:pt x="133537" y="1218621"/>
                  <a:pt x="134273" y="1190486"/>
                  <a:pt x="152078" y="1173586"/>
                </a:cubicBezTo>
                <a:lnTo>
                  <a:pt x="214169" y="1114656"/>
                </a:lnTo>
                <a:lnTo>
                  <a:pt x="201341" y="1097060"/>
                </a:lnTo>
                <a:cubicBezTo>
                  <a:pt x="177642" y="1055846"/>
                  <a:pt x="158291" y="1011814"/>
                  <a:pt x="143914" y="965591"/>
                </a:cubicBezTo>
                <a:lnTo>
                  <a:pt x="129684" y="903843"/>
                </a:lnTo>
                <a:lnTo>
                  <a:pt x="44451" y="903843"/>
                </a:lnTo>
                <a:cubicBezTo>
                  <a:pt x="19901" y="903843"/>
                  <a:pt x="0" y="883942"/>
                  <a:pt x="0" y="859392"/>
                </a:cubicBezTo>
                <a:lnTo>
                  <a:pt x="0" y="681595"/>
                </a:lnTo>
                <a:cubicBezTo>
                  <a:pt x="-1" y="657044"/>
                  <a:pt x="19900" y="637143"/>
                  <a:pt x="44451" y="637143"/>
                </a:cubicBezTo>
                <a:lnTo>
                  <a:pt x="129685" y="637143"/>
                </a:lnTo>
                <a:lnTo>
                  <a:pt x="143915" y="575398"/>
                </a:lnTo>
                <a:cubicBezTo>
                  <a:pt x="158292" y="529174"/>
                  <a:pt x="177642" y="485143"/>
                  <a:pt x="201340" y="443929"/>
                </a:cubicBezTo>
                <a:lnTo>
                  <a:pt x="234076" y="399023"/>
                </a:lnTo>
                <a:lnTo>
                  <a:pt x="173955" y="335680"/>
                </a:lnTo>
                <a:cubicBezTo>
                  <a:pt x="157055" y="317873"/>
                  <a:pt x="157790" y="289738"/>
                  <a:pt x="175597" y="272837"/>
                </a:cubicBezTo>
                <a:lnTo>
                  <a:pt x="304558" y="150439"/>
                </a:lnTo>
                <a:cubicBezTo>
                  <a:pt x="322363" y="133539"/>
                  <a:pt x="350499" y="134274"/>
                  <a:pt x="367399" y="152081"/>
                </a:cubicBezTo>
                <a:lnTo>
                  <a:pt x="427194" y="215081"/>
                </a:lnTo>
                <a:lnTo>
                  <a:pt x="515119" y="165977"/>
                </a:lnTo>
                <a:lnTo>
                  <a:pt x="637141" y="128099"/>
                </a:lnTo>
                <a:lnTo>
                  <a:pt x="637141" y="44452"/>
                </a:lnTo>
                <a:cubicBezTo>
                  <a:pt x="637142" y="19902"/>
                  <a:pt x="657043" y="1"/>
                  <a:pt x="681593" y="0"/>
                </a:cubicBezTo>
                <a:close/>
              </a:path>
            </a:pathLst>
          </a:custGeom>
          <a:gradFill flip="none" rotWithShape="1">
            <a:gsLst>
              <a:gs pos="0">
                <a:srgbClr val="0099FF">
                  <a:shade val="30000"/>
                  <a:satMod val="115000"/>
                </a:srgbClr>
              </a:gs>
              <a:gs pos="50000">
                <a:srgbClr val="0099FF">
                  <a:shade val="67500"/>
                  <a:satMod val="115000"/>
                </a:srgbClr>
              </a:gs>
              <a:gs pos="100000">
                <a:srgbClr val="0099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33B10A7-D487-47F8-AF97-A1FB1D98CC95}"/>
              </a:ext>
            </a:extLst>
          </p:cNvPr>
          <p:cNvGrpSpPr/>
          <p:nvPr/>
        </p:nvGrpSpPr>
        <p:grpSpPr>
          <a:xfrm rot="1137068">
            <a:off x="1901204" y="2872989"/>
            <a:ext cx="1405073" cy="1405074"/>
            <a:chOff x="3060635" y="964320"/>
            <a:chExt cx="1540984" cy="1540985"/>
          </a:xfrm>
          <a:gradFill flip="none" rotWithShape="1">
            <a:gsLst>
              <a:gs pos="0">
                <a:srgbClr val="0099FF">
                  <a:shade val="30000"/>
                  <a:satMod val="115000"/>
                </a:srgbClr>
              </a:gs>
              <a:gs pos="50000">
                <a:srgbClr val="0099FF">
                  <a:shade val="67500"/>
                  <a:satMod val="115000"/>
                </a:srgbClr>
              </a:gs>
              <a:gs pos="100000">
                <a:srgbClr val="0099FF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3BDBC9C1-0D84-4BE7-B243-863D3A321045}"/>
                </a:ext>
              </a:extLst>
            </p:cNvPr>
            <p:cNvSpPr/>
            <p:nvPr/>
          </p:nvSpPr>
          <p:spPr>
            <a:xfrm>
              <a:off x="3060635" y="964320"/>
              <a:ext cx="1540984" cy="1540985"/>
            </a:xfrm>
            <a:custGeom>
              <a:avLst/>
              <a:gdLst>
                <a:gd name="connsiteX0" fmla="*/ 710079 w 1540984"/>
                <a:gd name="connsiteY0" fmla="*/ 870634 h 1540985"/>
                <a:gd name="connsiteX1" fmla="*/ 358021 w 1540984"/>
                <a:gd name="connsiteY1" fmla="*/ 1088830 h 1540985"/>
                <a:gd name="connsiteX2" fmla="*/ 365790 w 1540984"/>
                <a:gd name="connsiteY2" fmla="*/ 1100693 h 1540985"/>
                <a:gd name="connsiteX3" fmla="*/ 370809 w 1540984"/>
                <a:gd name="connsiteY3" fmla="*/ 1127196 h 1540985"/>
                <a:gd name="connsiteX4" fmla="*/ 362092 w 1540984"/>
                <a:gd name="connsiteY4" fmla="*/ 1139985 h 1540985"/>
                <a:gd name="connsiteX5" fmla="*/ 379682 w 1540984"/>
                <a:gd name="connsiteY5" fmla="*/ 1161304 h 1540985"/>
                <a:gd name="connsiteX6" fmla="*/ 770493 w 1540984"/>
                <a:gd name="connsiteY6" fmla="*/ 1323184 h 1540985"/>
                <a:gd name="connsiteX7" fmla="*/ 1079507 w 1540984"/>
                <a:gd name="connsiteY7" fmla="*/ 1228793 h 1540985"/>
                <a:gd name="connsiteX8" fmla="*/ 1156753 w 1540984"/>
                <a:gd name="connsiteY8" fmla="*/ 1165060 h 1540985"/>
                <a:gd name="connsiteX9" fmla="*/ 1148038 w 1540984"/>
                <a:gd name="connsiteY9" fmla="*/ 1151184 h 1540985"/>
                <a:gd name="connsiteX10" fmla="*/ 1154045 w 1540984"/>
                <a:gd name="connsiteY10" fmla="*/ 1124888 h 1540985"/>
                <a:gd name="connsiteX11" fmla="*/ 1165503 w 1540984"/>
                <a:gd name="connsiteY11" fmla="*/ 1108747 h 1540985"/>
                <a:gd name="connsiteX12" fmla="*/ 838610 w 1540984"/>
                <a:gd name="connsiteY12" fmla="*/ 872687 h 1540985"/>
                <a:gd name="connsiteX13" fmla="*/ 824848 w 1540984"/>
                <a:gd name="connsiteY13" fmla="*/ 881965 h 1540985"/>
                <a:gd name="connsiteX14" fmla="*/ 775867 w 1540984"/>
                <a:gd name="connsiteY14" fmla="*/ 891854 h 1540985"/>
                <a:gd name="connsiteX15" fmla="*/ 726886 w 1540984"/>
                <a:gd name="connsiteY15" fmla="*/ 881965 h 1540985"/>
                <a:gd name="connsiteX16" fmla="*/ 673063 w 1540984"/>
                <a:gd name="connsiteY16" fmla="*/ 227626 h 1540985"/>
                <a:gd name="connsiteX17" fmla="*/ 659106 w 1540984"/>
                <a:gd name="connsiteY17" fmla="*/ 229033 h 1540985"/>
                <a:gd name="connsiteX18" fmla="*/ 217802 w 1540984"/>
                <a:gd name="connsiteY18" fmla="*/ 770494 h 1540985"/>
                <a:gd name="connsiteX19" fmla="*/ 229032 w 1540984"/>
                <a:gd name="connsiteY19" fmla="*/ 881880 h 1540985"/>
                <a:gd name="connsiteX20" fmla="*/ 258848 w 1540984"/>
                <a:gd name="connsiteY20" fmla="*/ 977934 h 1540985"/>
                <a:gd name="connsiteX21" fmla="*/ 271486 w 1540984"/>
                <a:gd name="connsiteY21" fmla="*/ 975541 h 1540985"/>
                <a:gd name="connsiteX22" fmla="*/ 293775 w 1540984"/>
                <a:gd name="connsiteY22" fmla="*/ 990732 h 1540985"/>
                <a:gd name="connsiteX23" fmla="*/ 296771 w 1540984"/>
                <a:gd name="connsiteY23" fmla="*/ 995308 h 1540985"/>
                <a:gd name="connsiteX24" fmla="*/ 651889 w 1540984"/>
                <a:gd name="connsiteY24" fmla="*/ 775215 h 1540985"/>
                <a:gd name="connsiteX25" fmla="*/ 650032 w 1540984"/>
                <a:gd name="connsiteY25" fmla="*/ 766018 h 1540985"/>
                <a:gd name="connsiteX26" fmla="*/ 686888 w 1540984"/>
                <a:gd name="connsiteY26" fmla="*/ 677040 h 1540985"/>
                <a:gd name="connsiteX27" fmla="*/ 710803 w 1540984"/>
                <a:gd name="connsiteY27" fmla="*/ 660916 h 1540985"/>
                <a:gd name="connsiteX28" fmla="*/ 710803 w 1540984"/>
                <a:gd name="connsiteY28" fmla="*/ 248204 h 1540985"/>
                <a:gd name="connsiteX29" fmla="*/ 702231 w 1540984"/>
                <a:gd name="connsiteY29" fmla="*/ 248204 h 1540985"/>
                <a:gd name="connsiteX30" fmla="*/ 677311 w 1540984"/>
                <a:gd name="connsiteY30" fmla="*/ 237882 h 1540985"/>
                <a:gd name="connsiteX31" fmla="*/ 863048 w 1540984"/>
                <a:gd name="connsiteY31" fmla="*/ 227134 h 1540985"/>
                <a:gd name="connsiteX32" fmla="*/ 858596 w 1540984"/>
                <a:gd name="connsiteY32" fmla="*/ 237883 h 1540985"/>
                <a:gd name="connsiteX33" fmla="*/ 833675 w 1540984"/>
                <a:gd name="connsiteY33" fmla="*/ 248205 h 1540985"/>
                <a:gd name="connsiteX34" fmla="*/ 822564 w 1540984"/>
                <a:gd name="connsiteY34" fmla="*/ 248205 h 1540985"/>
                <a:gd name="connsiteX35" fmla="*/ 822563 w 1540984"/>
                <a:gd name="connsiteY35" fmla="*/ 649611 h 1540985"/>
                <a:gd name="connsiteX36" fmla="*/ 824848 w 1540984"/>
                <a:gd name="connsiteY36" fmla="*/ 650072 h 1540985"/>
                <a:gd name="connsiteX37" fmla="*/ 901702 w 1540984"/>
                <a:gd name="connsiteY37" fmla="*/ 766019 h 1540985"/>
                <a:gd name="connsiteX38" fmla="*/ 899169 w 1540984"/>
                <a:gd name="connsiteY38" fmla="*/ 778564 h 1540985"/>
                <a:gd name="connsiteX39" fmla="*/ 1230233 w 1540984"/>
                <a:gd name="connsiteY39" fmla="*/ 1017637 h 1540985"/>
                <a:gd name="connsiteX40" fmla="*/ 1252972 w 1540984"/>
                <a:gd name="connsiteY40" fmla="*/ 1003356 h 1540985"/>
                <a:gd name="connsiteX41" fmla="*/ 1268234 w 1540984"/>
                <a:gd name="connsiteY41" fmla="*/ 1006843 h 1540985"/>
                <a:gd name="connsiteX42" fmla="*/ 1279750 w 1540984"/>
                <a:gd name="connsiteY42" fmla="*/ 985626 h 1540985"/>
                <a:gd name="connsiteX43" fmla="*/ 1323183 w 1540984"/>
                <a:gd name="connsiteY43" fmla="*/ 770494 h 1540985"/>
                <a:gd name="connsiteX44" fmla="*/ 881879 w 1540984"/>
                <a:gd name="connsiteY44" fmla="*/ 229032 h 1540985"/>
                <a:gd name="connsiteX45" fmla="*/ 681593 w 1540984"/>
                <a:gd name="connsiteY45" fmla="*/ 0 h 1540985"/>
                <a:gd name="connsiteX46" fmla="*/ 859390 w 1540984"/>
                <a:gd name="connsiteY46" fmla="*/ 1 h 1540985"/>
                <a:gd name="connsiteX47" fmla="*/ 903842 w 1540984"/>
                <a:gd name="connsiteY47" fmla="*/ 44452 h 1540985"/>
                <a:gd name="connsiteX48" fmla="*/ 903841 w 1540984"/>
                <a:gd name="connsiteY48" fmla="*/ 128098 h 1540985"/>
                <a:gd name="connsiteX49" fmla="*/ 1025867 w 1540984"/>
                <a:gd name="connsiteY49" fmla="*/ 165978 h 1540985"/>
                <a:gd name="connsiteX50" fmla="*/ 1144127 w 1540984"/>
                <a:gd name="connsiteY50" fmla="*/ 232023 h 1540985"/>
                <a:gd name="connsiteX51" fmla="*/ 1205305 w 1540984"/>
                <a:gd name="connsiteY51" fmla="*/ 173956 h 1540985"/>
                <a:gd name="connsiteX52" fmla="*/ 1268147 w 1540984"/>
                <a:gd name="connsiteY52" fmla="*/ 175597 h 1540985"/>
                <a:gd name="connsiteX53" fmla="*/ 1390544 w 1540984"/>
                <a:gd name="connsiteY53" fmla="*/ 304559 h 1540985"/>
                <a:gd name="connsiteX54" fmla="*/ 1388905 w 1540984"/>
                <a:gd name="connsiteY54" fmla="*/ 367401 h 1540985"/>
                <a:gd name="connsiteX55" fmla="*/ 1326815 w 1540984"/>
                <a:gd name="connsiteY55" fmla="*/ 426330 h 1540985"/>
                <a:gd name="connsiteX56" fmla="*/ 1339645 w 1540984"/>
                <a:gd name="connsiteY56" fmla="*/ 443929 h 1540985"/>
                <a:gd name="connsiteX57" fmla="*/ 1397071 w 1540984"/>
                <a:gd name="connsiteY57" fmla="*/ 575398 h 1540985"/>
                <a:gd name="connsiteX58" fmla="*/ 1411300 w 1540984"/>
                <a:gd name="connsiteY58" fmla="*/ 637143 h 1540985"/>
                <a:gd name="connsiteX59" fmla="*/ 1496533 w 1540984"/>
                <a:gd name="connsiteY59" fmla="*/ 637143 h 1540985"/>
                <a:gd name="connsiteX60" fmla="*/ 1540984 w 1540984"/>
                <a:gd name="connsiteY60" fmla="*/ 681594 h 1540985"/>
                <a:gd name="connsiteX61" fmla="*/ 1540984 w 1540984"/>
                <a:gd name="connsiteY61" fmla="*/ 859392 h 1540985"/>
                <a:gd name="connsiteX62" fmla="*/ 1496533 w 1540984"/>
                <a:gd name="connsiteY62" fmla="*/ 903843 h 1540985"/>
                <a:gd name="connsiteX63" fmla="*/ 1411302 w 1540984"/>
                <a:gd name="connsiteY63" fmla="*/ 903844 h 1540985"/>
                <a:gd name="connsiteX64" fmla="*/ 1397070 w 1540984"/>
                <a:gd name="connsiteY64" fmla="*/ 965591 h 1540985"/>
                <a:gd name="connsiteX65" fmla="*/ 1339645 w 1540984"/>
                <a:gd name="connsiteY65" fmla="*/ 1097060 h 1540985"/>
                <a:gd name="connsiteX66" fmla="*/ 1306909 w 1540984"/>
                <a:gd name="connsiteY66" fmla="*/ 1141965 h 1540985"/>
                <a:gd name="connsiteX67" fmla="*/ 1367028 w 1540984"/>
                <a:gd name="connsiteY67" fmla="*/ 1205307 h 1540985"/>
                <a:gd name="connsiteX68" fmla="*/ 1365387 w 1540984"/>
                <a:gd name="connsiteY68" fmla="*/ 1268149 h 1540985"/>
                <a:gd name="connsiteX69" fmla="*/ 1236426 w 1540984"/>
                <a:gd name="connsiteY69" fmla="*/ 1390547 h 1540985"/>
                <a:gd name="connsiteX70" fmla="*/ 1173585 w 1540984"/>
                <a:gd name="connsiteY70" fmla="*/ 1388906 h 1540985"/>
                <a:gd name="connsiteX71" fmla="*/ 1113791 w 1540984"/>
                <a:gd name="connsiteY71" fmla="*/ 1325907 h 1540985"/>
                <a:gd name="connsiteX72" fmla="*/ 1025867 w 1540984"/>
                <a:gd name="connsiteY72" fmla="*/ 1375011 h 1540985"/>
                <a:gd name="connsiteX73" fmla="*/ 903842 w 1540984"/>
                <a:gd name="connsiteY73" fmla="*/ 1412889 h 1540985"/>
                <a:gd name="connsiteX74" fmla="*/ 903841 w 1540984"/>
                <a:gd name="connsiteY74" fmla="*/ 1496534 h 1540985"/>
                <a:gd name="connsiteX75" fmla="*/ 859391 w 1540984"/>
                <a:gd name="connsiteY75" fmla="*/ 1540985 h 1540985"/>
                <a:gd name="connsiteX76" fmla="*/ 681593 w 1540984"/>
                <a:gd name="connsiteY76" fmla="*/ 1540985 h 1540985"/>
                <a:gd name="connsiteX77" fmla="*/ 637141 w 1540984"/>
                <a:gd name="connsiteY77" fmla="*/ 1496534 h 1540985"/>
                <a:gd name="connsiteX78" fmla="*/ 637142 w 1540984"/>
                <a:gd name="connsiteY78" fmla="*/ 1412889 h 1540985"/>
                <a:gd name="connsiteX79" fmla="*/ 515119 w 1540984"/>
                <a:gd name="connsiteY79" fmla="*/ 1375011 h 1540985"/>
                <a:gd name="connsiteX80" fmla="*/ 396857 w 1540984"/>
                <a:gd name="connsiteY80" fmla="*/ 1308965 h 1540985"/>
                <a:gd name="connsiteX81" fmla="*/ 335679 w 1540984"/>
                <a:gd name="connsiteY81" fmla="*/ 1367029 h 1540985"/>
                <a:gd name="connsiteX82" fmla="*/ 272837 w 1540984"/>
                <a:gd name="connsiteY82" fmla="*/ 1365387 h 1540985"/>
                <a:gd name="connsiteX83" fmla="*/ 150438 w 1540984"/>
                <a:gd name="connsiteY83" fmla="*/ 1236428 h 1540985"/>
                <a:gd name="connsiteX84" fmla="*/ 152078 w 1540984"/>
                <a:gd name="connsiteY84" fmla="*/ 1173586 h 1540985"/>
                <a:gd name="connsiteX85" fmla="*/ 214169 w 1540984"/>
                <a:gd name="connsiteY85" fmla="*/ 1114656 h 1540985"/>
                <a:gd name="connsiteX86" fmla="*/ 201341 w 1540984"/>
                <a:gd name="connsiteY86" fmla="*/ 1097060 h 1540985"/>
                <a:gd name="connsiteX87" fmla="*/ 143914 w 1540984"/>
                <a:gd name="connsiteY87" fmla="*/ 965591 h 1540985"/>
                <a:gd name="connsiteX88" fmla="*/ 129684 w 1540984"/>
                <a:gd name="connsiteY88" fmla="*/ 903843 h 1540985"/>
                <a:gd name="connsiteX89" fmla="*/ 44451 w 1540984"/>
                <a:gd name="connsiteY89" fmla="*/ 903843 h 1540985"/>
                <a:gd name="connsiteX90" fmla="*/ 0 w 1540984"/>
                <a:gd name="connsiteY90" fmla="*/ 859392 h 1540985"/>
                <a:gd name="connsiteX91" fmla="*/ 0 w 1540984"/>
                <a:gd name="connsiteY91" fmla="*/ 681595 h 1540985"/>
                <a:gd name="connsiteX92" fmla="*/ 44451 w 1540984"/>
                <a:gd name="connsiteY92" fmla="*/ 637143 h 1540985"/>
                <a:gd name="connsiteX93" fmla="*/ 129685 w 1540984"/>
                <a:gd name="connsiteY93" fmla="*/ 637143 h 1540985"/>
                <a:gd name="connsiteX94" fmla="*/ 143915 w 1540984"/>
                <a:gd name="connsiteY94" fmla="*/ 575398 h 1540985"/>
                <a:gd name="connsiteX95" fmla="*/ 201340 w 1540984"/>
                <a:gd name="connsiteY95" fmla="*/ 443929 h 1540985"/>
                <a:gd name="connsiteX96" fmla="*/ 234076 w 1540984"/>
                <a:gd name="connsiteY96" fmla="*/ 399023 h 1540985"/>
                <a:gd name="connsiteX97" fmla="*/ 173955 w 1540984"/>
                <a:gd name="connsiteY97" fmla="*/ 335680 h 1540985"/>
                <a:gd name="connsiteX98" fmla="*/ 175597 w 1540984"/>
                <a:gd name="connsiteY98" fmla="*/ 272837 h 1540985"/>
                <a:gd name="connsiteX99" fmla="*/ 304558 w 1540984"/>
                <a:gd name="connsiteY99" fmla="*/ 150439 h 1540985"/>
                <a:gd name="connsiteX100" fmla="*/ 367399 w 1540984"/>
                <a:gd name="connsiteY100" fmla="*/ 152081 h 1540985"/>
                <a:gd name="connsiteX101" fmla="*/ 427194 w 1540984"/>
                <a:gd name="connsiteY101" fmla="*/ 215081 h 1540985"/>
                <a:gd name="connsiteX102" fmla="*/ 515119 w 1540984"/>
                <a:gd name="connsiteY102" fmla="*/ 165977 h 1540985"/>
                <a:gd name="connsiteX103" fmla="*/ 637141 w 1540984"/>
                <a:gd name="connsiteY103" fmla="*/ 128099 h 1540985"/>
                <a:gd name="connsiteX104" fmla="*/ 637141 w 1540984"/>
                <a:gd name="connsiteY104" fmla="*/ 44452 h 1540985"/>
                <a:gd name="connsiteX105" fmla="*/ 681593 w 1540984"/>
                <a:gd name="connsiteY105" fmla="*/ 0 h 154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540984" h="1540985">
                  <a:moveTo>
                    <a:pt x="710079" y="870634"/>
                  </a:moveTo>
                  <a:lnTo>
                    <a:pt x="358021" y="1088830"/>
                  </a:lnTo>
                  <a:lnTo>
                    <a:pt x="365790" y="1100693"/>
                  </a:lnTo>
                  <a:cubicBezTo>
                    <a:pt x="371122" y="1108834"/>
                    <a:pt x="372650" y="1118366"/>
                    <a:pt x="370809" y="1127196"/>
                  </a:cubicBezTo>
                  <a:lnTo>
                    <a:pt x="362092" y="1139985"/>
                  </a:lnTo>
                  <a:lnTo>
                    <a:pt x="379682" y="1161304"/>
                  </a:lnTo>
                  <a:cubicBezTo>
                    <a:pt x="479699" y="1261322"/>
                    <a:pt x="617871" y="1323184"/>
                    <a:pt x="770493" y="1323184"/>
                  </a:cubicBezTo>
                  <a:cubicBezTo>
                    <a:pt x="884959" y="1323184"/>
                    <a:pt x="991297" y="1288387"/>
                    <a:pt x="1079507" y="1228793"/>
                  </a:cubicBezTo>
                  <a:lnTo>
                    <a:pt x="1156753" y="1165060"/>
                  </a:lnTo>
                  <a:lnTo>
                    <a:pt x="1148038" y="1151184"/>
                  </a:lnTo>
                  <a:cubicBezTo>
                    <a:pt x="1146529" y="1142291"/>
                    <a:pt x="1148412" y="1132823"/>
                    <a:pt x="1154045" y="1124888"/>
                  </a:cubicBezTo>
                  <a:lnTo>
                    <a:pt x="1165503" y="1108747"/>
                  </a:lnTo>
                  <a:lnTo>
                    <a:pt x="838610" y="872687"/>
                  </a:lnTo>
                  <a:lnTo>
                    <a:pt x="824848" y="881965"/>
                  </a:lnTo>
                  <a:cubicBezTo>
                    <a:pt x="809793" y="888333"/>
                    <a:pt x="793241" y="891854"/>
                    <a:pt x="775867" y="891854"/>
                  </a:cubicBezTo>
                  <a:cubicBezTo>
                    <a:pt x="758492" y="891854"/>
                    <a:pt x="741940" y="888333"/>
                    <a:pt x="726886" y="881965"/>
                  </a:cubicBezTo>
                  <a:close/>
                  <a:moveTo>
                    <a:pt x="673063" y="227626"/>
                  </a:moveTo>
                  <a:lnTo>
                    <a:pt x="659106" y="229033"/>
                  </a:lnTo>
                  <a:cubicBezTo>
                    <a:pt x="407255" y="280569"/>
                    <a:pt x="217802" y="503407"/>
                    <a:pt x="217802" y="770494"/>
                  </a:cubicBezTo>
                  <a:cubicBezTo>
                    <a:pt x="217803" y="808649"/>
                    <a:pt x="221669" y="845902"/>
                    <a:pt x="229032" y="881880"/>
                  </a:cubicBezTo>
                  <a:lnTo>
                    <a:pt x="258848" y="977934"/>
                  </a:lnTo>
                  <a:lnTo>
                    <a:pt x="271486" y="975541"/>
                  </a:lnTo>
                  <a:cubicBezTo>
                    <a:pt x="280315" y="977382"/>
                    <a:pt x="288443" y="982591"/>
                    <a:pt x="293775" y="990732"/>
                  </a:cubicBezTo>
                  <a:lnTo>
                    <a:pt x="296771" y="995308"/>
                  </a:lnTo>
                  <a:lnTo>
                    <a:pt x="651889" y="775215"/>
                  </a:lnTo>
                  <a:lnTo>
                    <a:pt x="650032" y="766018"/>
                  </a:lnTo>
                  <a:cubicBezTo>
                    <a:pt x="650032" y="731270"/>
                    <a:pt x="664116" y="699812"/>
                    <a:pt x="686888" y="677040"/>
                  </a:cubicBezTo>
                  <a:lnTo>
                    <a:pt x="710803" y="660916"/>
                  </a:lnTo>
                  <a:lnTo>
                    <a:pt x="710803" y="248204"/>
                  </a:lnTo>
                  <a:lnTo>
                    <a:pt x="702231" y="248204"/>
                  </a:lnTo>
                  <a:cubicBezTo>
                    <a:pt x="692499" y="248204"/>
                    <a:pt x="683688" y="244260"/>
                    <a:pt x="677311" y="237882"/>
                  </a:cubicBezTo>
                  <a:close/>
                  <a:moveTo>
                    <a:pt x="863048" y="227134"/>
                  </a:moveTo>
                  <a:lnTo>
                    <a:pt x="858596" y="237883"/>
                  </a:lnTo>
                  <a:cubicBezTo>
                    <a:pt x="852218" y="244261"/>
                    <a:pt x="843407" y="248205"/>
                    <a:pt x="833675" y="248205"/>
                  </a:cubicBezTo>
                  <a:lnTo>
                    <a:pt x="822564" y="248205"/>
                  </a:lnTo>
                  <a:lnTo>
                    <a:pt x="822563" y="649611"/>
                  </a:lnTo>
                  <a:lnTo>
                    <a:pt x="824848" y="650072"/>
                  </a:lnTo>
                  <a:cubicBezTo>
                    <a:pt x="870012" y="669175"/>
                    <a:pt x="901702" y="713896"/>
                    <a:pt x="901702" y="766019"/>
                  </a:cubicBezTo>
                  <a:lnTo>
                    <a:pt x="899169" y="778564"/>
                  </a:lnTo>
                  <a:lnTo>
                    <a:pt x="1230233" y="1017637"/>
                  </a:lnTo>
                  <a:lnTo>
                    <a:pt x="1252972" y="1003356"/>
                  </a:lnTo>
                  <a:lnTo>
                    <a:pt x="1268234" y="1006843"/>
                  </a:lnTo>
                  <a:lnTo>
                    <a:pt x="1279750" y="985626"/>
                  </a:lnTo>
                  <a:cubicBezTo>
                    <a:pt x="1307717" y="919503"/>
                    <a:pt x="1323183" y="846804"/>
                    <a:pt x="1323183" y="770494"/>
                  </a:cubicBezTo>
                  <a:cubicBezTo>
                    <a:pt x="1323182" y="503408"/>
                    <a:pt x="1133731" y="280569"/>
                    <a:pt x="881879" y="229032"/>
                  </a:cubicBezTo>
                  <a:close/>
                  <a:moveTo>
                    <a:pt x="681593" y="0"/>
                  </a:moveTo>
                  <a:lnTo>
                    <a:pt x="859390" y="1"/>
                  </a:lnTo>
                  <a:cubicBezTo>
                    <a:pt x="883941" y="0"/>
                    <a:pt x="903842" y="19901"/>
                    <a:pt x="903842" y="44452"/>
                  </a:cubicBezTo>
                  <a:lnTo>
                    <a:pt x="903841" y="128098"/>
                  </a:lnTo>
                  <a:lnTo>
                    <a:pt x="1025867" y="165978"/>
                  </a:lnTo>
                  <a:lnTo>
                    <a:pt x="1144127" y="232023"/>
                  </a:lnTo>
                  <a:lnTo>
                    <a:pt x="1205305" y="173956"/>
                  </a:lnTo>
                  <a:cubicBezTo>
                    <a:pt x="1223112" y="157056"/>
                    <a:pt x="1251247" y="157790"/>
                    <a:pt x="1268147" y="175597"/>
                  </a:cubicBezTo>
                  <a:lnTo>
                    <a:pt x="1390544" y="304559"/>
                  </a:lnTo>
                  <a:cubicBezTo>
                    <a:pt x="1407446" y="322365"/>
                    <a:pt x="1406711" y="350500"/>
                    <a:pt x="1388905" y="367401"/>
                  </a:cubicBezTo>
                  <a:lnTo>
                    <a:pt x="1326815" y="426330"/>
                  </a:lnTo>
                  <a:lnTo>
                    <a:pt x="1339645" y="443929"/>
                  </a:lnTo>
                  <a:cubicBezTo>
                    <a:pt x="1363344" y="485143"/>
                    <a:pt x="1382694" y="529175"/>
                    <a:pt x="1397071" y="575398"/>
                  </a:cubicBezTo>
                  <a:lnTo>
                    <a:pt x="1411300" y="637143"/>
                  </a:lnTo>
                  <a:lnTo>
                    <a:pt x="1496533" y="637143"/>
                  </a:lnTo>
                  <a:cubicBezTo>
                    <a:pt x="1521082" y="637143"/>
                    <a:pt x="1540984" y="657044"/>
                    <a:pt x="1540984" y="681594"/>
                  </a:cubicBezTo>
                  <a:lnTo>
                    <a:pt x="1540984" y="859392"/>
                  </a:lnTo>
                  <a:cubicBezTo>
                    <a:pt x="1540984" y="883942"/>
                    <a:pt x="1521083" y="903843"/>
                    <a:pt x="1496533" y="903843"/>
                  </a:cubicBezTo>
                  <a:lnTo>
                    <a:pt x="1411302" y="903844"/>
                  </a:lnTo>
                  <a:lnTo>
                    <a:pt x="1397070" y="965591"/>
                  </a:lnTo>
                  <a:cubicBezTo>
                    <a:pt x="1382694" y="1011814"/>
                    <a:pt x="1363343" y="1055846"/>
                    <a:pt x="1339645" y="1097060"/>
                  </a:cubicBezTo>
                  <a:lnTo>
                    <a:pt x="1306909" y="1141965"/>
                  </a:lnTo>
                  <a:lnTo>
                    <a:pt x="1367028" y="1205307"/>
                  </a:lnTo>
                  <a:cubicBezTo>
                    <a:pt x="1383927" y="1223113"/>
                    <a:pt x="1383194" y="1251248"/>
                    <a:pt x="1365387" y="1268149"/>
                  </a:cubicBezTo>
                  <a:lnTo>
                    <a:pt x="1236426" y="1390547"/>
                  </a:lnTo>
                  <a:cubicBezTo>
                    <a:pt x="1218620" y="1407447"/>
                    <a:pt x="1190485" y="1406712"/>
                    <a:pt x="1173585" y="1388906"/>
                  </a:cubicBezTo>
                  <a:lnTo>
                    <a:pt x="1113791" y="1325907"/>
                  </a:lnTo>
                  <a:lnTo>
                    <a:pt x="1025867" y="1375011"/>
                  </a:lnTo>
                  <a:lnTo>
                    <a:pt x="903842" y="1412889"/>
                  </a:lnTo>
                  <a:lnTo>
                    <a:pt x="903841" y="1496534"/>
                  </a:lnTo>
                  <a:cubicBezTo>
                    <a:pt x="903842" y="1521084"/>
                    <a:pt x="883941" y="1540985"/>
                    <a:pt x="859391" y="1540985"/>
                  </a:cubicBezTo>
                  <a:lnTo>
                    <a:pt x="681593" y="1540985"/>
                  </a:lnTo>
                  <a:cubicBezTo>
                    <a:pt x="657043" y="1540985"/>
                    <a:pt x="637142" y="1521084"/>
                    <a:pt x="637141" y="1496534"/>
                  </a:cubicBezTo>
                  <a:lnTo>
                    <a:pt x="637142" y="1412889"/>
                  </a:lnTo>
                  <a:lnTo>
                    <a:pt x="515119" y="1375011"/>
                  </a:lnTo>
                  <a:lnTo>
                    <a:pt x="396857" y="1308965"/>
                  </a:lnTo>
                  <a:lnTo>
                    <a:pt x="335679" y="1367029"/>
                  </a:lnTo>
                  <a:cubicBezTo>
                    <a:pt x="317872" y="1383930"/>
                    <a:pt x="289736" y="1383195"/>
                    <a:pt x="272837" y="1365387"/>
                  </a:cubicBezTo>
                  <a:lnTo>
                    <a:pt x="150438" y="1236428"/>
                  </a:lnTo>
                  <a:cubicBezTo>
                    <a:pt x="133537" y="1218621"/>
                    <a:pt x="134273" y="1190486"/>
                    <a:pt x="152078" y="1173586"/>
                  </a:cubicBezTo>
                  <a:lnTo>
                    <a:pt x="214169" y="1114656"/>
                  </a:lnTo>
                  <a:lnTo>
                    <a:pt x="201341" y="1097060"/>
                  </a:lnTo>
                  <a:cubicBezTo>
                    <a:pt x="177642" y="1055846"/>
                    <a:pt x="158291" y="1011814"/>
                    <a:pt x="143914" y="965591"/>
                  </a:cubicBezTo>
                  <a:lnTo>
                    <a:pt x="129684" y="903843"/>
                  </a:lnTo>
                  <a:lnTo>
                    <a:pt x="44451" y="903843"/>
                  </a:lnTo>
                  <a:cubicBezTo>
                    <a:pt x="19901" y="903843"/>
                    <a:pt x="0" y="883942"/>
                    <a:pt x="0" y="859392"/>
                  </a:cubicBezTo>
                  <a:lnTo>
                    <a:pt x="0" y="681595"/>
                  </a:lnTo>
                  <a:cubicBezTo>
                    <a:pt x="-1" y="657044"/>
                    <a:pt x="19900" y="637143"/>
                    <a:pt x="44451" y="637143"/>
                  </a:cubicBezTo>
                  <a:lnTo>
                    <a:pt x="129685" y="637143"/>
                  </a:lnTo>
                  <a:lnTo>
                    <a:pt x="143915" y="575398"/>
                  </a:lnTo>
                  <a:cubicBezTo>
                    <a:pt x="158292" y="529174"/>
                    <a:pt x="177642" y="485143"/>
                    <a:pt x="201340" y="443929"/>
                  </a:cubicBezTo>
                  <a:lnTo>
                    <a:pt x="234076" y="399023"/>
                  </a:lnTo>
                  <a:lnTo>
                    <a:pt x="173955" y="335680"/>
                  </a:lnTo>
                  <a:cubicBezTo>
                    <a:pt x="157055" y="317873"/>
                    <a:pt x="157790" y="289738"/>
                    <a:pt x="175597" y="272837"/>
                  </a:cubicBezTo>
                  <a:lnTo>
                    <a:pt x="304558" y="150439"/>
                  </a:lnTo>
                  <a:cubicBezTo>
                    <a:pt x="322363" y="133539"/>
                    <a:pt x="350499" y="134274"/>
                    <a:pt x="367399" y="152081"/>
                  </a:cubicBezTo>
                  <a:lnTo>
                    <a:pt x="427194" y="215081"/>
                  </a:lnTo>
                  <a:lnTo>
                    <a:pt x="515119" y="165977"/>
                  </a:lnTo>
                  <a:lnTo>
                    <a:pt x="637141" y="128099"/>
                  </a:lnTo>
                  <a:lnTo>
                    <a:pt x="637141" y="44452"/>
                  </a:lnTo>
                  <a:cubicBezTo>
                    <a:pt x="637142" y="19902"/>
                    <a:pt x="657043" y="1"/>
                    <a:pt x="68159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04A9CE8-1469-45FE-9D7D-C999E13D7827}"/>
                </a:ext>
              </a:extLst>
            </p:cNvPr>
            <p:cNvSpPr/>
            <p:nvPr/>
          </p:nvSpPr>
          <p:spPr>
            <a:xfrm rot="17532601">
              <a:off x="3340231" y="1243916"/>
              <a:ext cx="981793" cy="981794"/>
            </a:xfrm>
            <a:custGeom>
              <a:avLst/>
              <a:gdLst>
                <a:gd name="connsiteX0" fmla="*/ 770492 w 1540984"/>
                <a:gd name="connsiteY0" fmla="*/ 212962 h 1540985"/>
                <a:gd name="connsiteX1" fmla="*/ 215502 w 1540984"/>
                <a:gd name="connsiteY1" fmla="*/ 770492 h 1540985"/>
                <a:gd name="connsiteX2" fmla="*/ 770492 w 1540984"/>
                <a:gd name="connsiteY2" fmla="*/ 1328022 h 1540985"/>
                <a:gd name="connsiteX3" fmla="*/ 1325482 w 1540984"/>
                <a:gd name="connsiteY3" fmla="*/ 770492 h 1540985"/>
                <a:gd name="connsiteX4" fmla="*/ 770492 w 1540984"/>
                <a:gd name="connsiteY4" fmla="*/ 212962 h 1540985"/>
                <a:gd name="connsiteX5" fmla="*/ 681593 w 1540984"/>
                <a:gd name="connsiteY5" fmla="*/ 0 h 1540985"/>
                <a:gd name="connsiteX6" fmla="*/ 859390 w 1540984"/>
                <a:gd name="connsiteY6" fmla="*/ 1 h 1540985"/>
                <a:gd name="connsiteX7" fmla="*/ 903842 w 1540984"/>
                <a:gd name="connsiteY7" fmla="*/ 44452 h 1540985"/>
                <a:gd name="connsiteX8" fmla="*/ 903841 w 1540984"/>
                <a:gd name="connsiteY8" fmla="*/ 128098 h 1540985"/>
                <a:gd name="connsiteX9" fmla="*/ 1025867 w 1540984"/>
                <a:gd name="connsiteY9" fmla="*/ 165978 h 1540985"/>
                <a:gd name="connsiteX10" fmla="*/ 1144127 w 1540984"/>
                <a:gd name="connsiteY10" fmla="*/ 232023 h 1540985"/>
                <a:gd name="connsiteX11" fmla="*/ 1205305 w 1540984"/>
                <a:gd name="connsiteY11" fmla="*/ 173956 h 1540985"/>
                <a:gd name="connsiteX12" fmla="*/ 1268147 w 1540984"/>
                <a:gd name="connsiteY12" fmla="*/ 175597 h 1540985"/>
                <a:gd name="connsiteX13" fmla="*/ 1390544 w 1540984"/>
                <a:gd name="connsiteY13" fmla="*/ 304559 h 1540985"/>
                <a:gd name="connsiteX14" fmla="*/ 1388905 w 1540984"/>
                <a:gd name="connsiteY14" fmla="*/ 367401 h 1540985"/>
                <a:gd name="connsiteX15" fmla="*/ 1326815 w 1540984"/>
                <a:gd name="connsiteY15" fmla="*/ 426330 h 1540985"/>
                <a:gd name="connsiteX16" fmla="*/ 1339645 w 1540984"/>
                <a:gd name="connsiteY16" fmla="*/ 443929 h 1540985"/>
                <a:gd name="connsiteX17" fmla="*/ 1397071 w 1540984"/>
                <a:gd name="connsiteY17" fmla="*/ 575398 h 1540985"/>
                <a:gd name="connsiteX18" fmla="*/ 1411300 w 1540984"/>
                <a:gd name="connsiteY18" fmla="*/ 637143 h 1540985"/>
                <a:gd name="connsiteX19" fmla="*/ 1496533 w 1540984"/>
                <a:gd name="connsiteY19" fmla="*/ 637143 h 1540985"/>
                <a:gd name="connsiteX20" fmla="*/ 1540984 w 1540984"/>
                <a:gd name="connsiteY20" fmla="*/ 681594 h 1540985"/>
                <a:gd name="connsiteX21" fmla="*/ 1540984 w 1540984"/>
                <a:gd name="connsiteY21" fmla="*/ 859392 h 1540985"/>
                <a:gd name="connsiteX22" fmla="*/ 1496533 w 1540984"/>
                <a:gd name="connsiteY22" fmla="*/ 903843 h 1540985"/>
                <a:gd name="connsiteX23" fmla="*/ 1411302 w 1540984"/>
                <a:gd name="connsiteY23" fmla="*/ 903844 h 1540985"/>
                <a:gd name="connsiteX24" fmla="*/ 1397070 w 1540984"/>
                <a:gd name="connsiteY24" fmla="*/ 965591 h 1540985"/>
                <a:gd name="connsiteX25" fmla="*/ 1339645 w 1540984"/>
                <a:gd name="connsiteY25" fmla="*/ 1097060 h 1540985"/>
                <a:gd name="connsiteX26" fmla="*/ 1306909 w 1540984"/>
                <a:gd name="connsiteY26" fmla="*/ 1141965 h 1540985"/>
                <a:gd name="connsiteX27" fmla="*/ 1367028 w 1540984"/>
                <a:gd name="connsiteY27" fmla="*/ 1205307 h 1540985"/>
                <a:gd name="connsiteX28" fmla="*/ 1365387 w 1540984"/>
                <a:gd name="connsiteY28" fmla="*/ 1268149 h 1540985"/>
                <a:gd name="connsiteX29" fmla="*/ 1236426 w 1540984"/>
                <a:gd name="connsiteY29" fmla="*/ 1390547 h 1540985"/>
                <a:gd name="connsiteX30" fmla="*/ 1173585 w 1540984"/>
                <a:gd name="connsiteY30" fmla="*/ 1388906 h 1540985"/>
                <a:gd name="connsiteX31" fmla="*/ 1113791 w 1540984"/>
                <a:gd name="connsiteY31" fmla="*/ 1325907 h 1540985"/>
                <a:gd name="connsiteX32" fmla="*/ 1025867 w 1540984"/>
                <a:gd name="connsiteY32" fmla="*/ 1375011 h 1540985"/>
                <a:gd name="connsiteX33" fmla="*/ 903842 w 1540984"/>
                <a:gd name="connsiteY33" fmla="*/ 1412889 h 1540985"/>
                <a:gd name="connsiteX34" fmla="*/ 903841 w 1540984"/>
                <a:gd name="connsiteY34" fmla="*/ 1496534 h 1540985"/>
                <a:gd name="connsiteX35" fmla="*/ 859391 w 1540984"/>
                <a:gd name="connsiteY35" fmla="*/ 1540985 h 1540985"/>
                <a:gd name="connsiteX36" fmla="*/ 681593 w 1540984"/>
                <a:gd name="connsiteY36" fmla="*/ 1540985 h 1540985"/>
                <a:gd name="connsiteX37" fmla="*/ 637141 w 1540984"/>
                <a:gd name="connsiteY37" fmla="*/ 1496534 h 1540985"/>
                <a:gd name="connsiteX38" fmla="*/ 637142 w 1540984"/>
                <a:gd name="connsiteY38" fmla="*/ 1412889 h 1540985"/>
                <a:gd name="connsiteX39" fmla="*/ 515119 w 1540984"/>
                <a:gd name="connsiteY39" fmla="*/ 1375011 h 1540985"/>
                <a:gd name="connsiteX40" fmla="*/ 396857 w 1540984"/>
                <a:gd name="connsiteY40" fmla="*/ 1308965 h 1540985"/>
                <a:gd name="connsiteX41" fmla="*/ 335679 w 1540984"/>
                <a:gd name="connsiteY41" fmla="*/ 1367029 h 1540985"/>
                <a:gd name="connsiteX42" fmla="*/ 272837 w 1540984"/>
                <a:gd name="connsiteY42" fmla="*/ 1365387 h 1540985"/>
                <a:gd name="connsiteX43" fmla="*/ 150438 w 1540984"/>
                <a:gd name="connsiteY43" fmla="*/ 1236428 h 1540985"/>
                <a:gd name="connsiteX44" fmla="*/ 152078 w 1540984"/>
                <a:gd name="connsiteY44" fmla="*/ 1173586 h 1540985"/>
                <a:gd name="connsiteX45" fmla="*/ 214169 w 1540984"/>
                <a:gd name="connsiteY45" fmla="*/ 1114656 h 1540985"/>
                <a:gd name="connsiteX46" fmla="*/ 201341 w 1540984"/>
                <a:gd name="connsiteY46" fmla="*/ 1097060 h 1540985"/>
                <a:gd name="connsiteX47" fmla="*/ 143914 w 1540984"/>
                <a:gd name="connsiteY47" fmla="*/ 965591 h 1540985"/>
                <a:gd name="connsiteX48" fmla="*/ 129684 w 1540984"/>
                <a:gd name="connsiteY48" fmla="*/ 903843 h 1540985"/>
                <a:gd name="connsiteX49" fmla="*/ 44451 w 1540984"/>
                <a:gd name="connsiteY49" fmla="*/ 903843 h 1540985"/>
                <a:gd name="connsiteX50" fmla="*/ 0 w 1540984"/>
                <a:gd name="connsiteY50" fmla="*/ 859392 h 1540985"/>
                <a:gd name="connsiteX51" fmla="*/ 0 w 1540984"/>
                <a:gd name="connsiteY51" fmla="*/ 681595 h 1540985"/>
                <a:gd name="connsiteX52" fmla="*/ 44451 w 1540984"/>
                <a:gd name="connsiteY52" fmla="*/ 637143 h 1540985"/>
                <a:gd name="connsiteX53" fmla="*/ 129685 w 1540984"/>
                <a:gd name="connsiteY53" fmla="*/ 637143 h 1540985"/>
                <a:gd name="connsiteX54" fmla="*/ 143915 w 1540984"/>
                <a:gd name="connsiteY54" fmla="*/ 575398 h 1540985"/>
                <a:gd name="connsiteX55" fmla="*/ 201340 w 1540984"/>
                <a:gd name="connsiteY55" fmla="*/ 443929 h 1540985"/>
                <a:gd name="connsiteX56" fmla="*/ 234076 w 1540984"/>
                <a:gd name="connsiteY56" fmla="*/ 399023 h 1540985"/>
                <a:gd name="connsiteX57" fmla="*/ 173955 w 1540984"/>
                <a:gd name="connsiteY57" fmla="*/ 335680 h 1540985"/>
                <a:gd name="connsiteX58" fmla="*/ 175597 w 1540984"/>
                <a:gd name="connsiteY58" fmla="*/ 272837 h 1540985"/>
                <a:gd name="connsiteX59" fmla="*/ 304558 w 1540984"/>
                <a:gd name="connsiteY59" fmla="*/ 150439 h 1540985"/>
                <a:gd name="connsiteX60" fmla="*/ 367399 w 1540984"/>
                <a:gd name="connsiteY60" fmla="*/ 152081 h 1540985"/>
                <a:gd name="connsiteX61" fmla="*/ 427194 w 1540984"/>
                <a:gd name="connsiteY61" fmla="*/ 215081 h 1540985"/>
                <a:gd name="connsiteX62" fmla="*/ 515119 w 1540984"/>
                <a:gd name="connsiteY62" fmla="*/ 165977 h 1540985"/>
                <a:gd name="connsiteX63" fmla="*/ 637141 w 1540984"/>
                <a:gd name="connsiteY63" fmla="*/ 128099 h 1540985"/>
                <a:gd name="connsiteX64" fmla="*/ 637141 w 1540984"/>
                <a:gd name="connsiteY64" fmla="*/ 44452 h 1540985"/>
                <a:gd name="connsiteX65" fmla="*/ 681593 w 1540984"/>
                <a:gd name="connsiteY65" fmla="*/ 0 h 154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540984" h="1540985">
                  <a:moveTo>
                    <a:pt x="770492" y="212962"/>
                  </a:moveTo>
                  <a:cubicBezTo>
                    <a:pt x="463979" y="212962"/>
                    <a:pt x="215502" y="462577"/>
                    <a:pt x="215502" y="770492"/>
                  </a:cubicBezTo>
                  <a:cubicBezTo>
                    <a:pt x="215502" y="1078407"/>
                    <a:pt x="463979" y="1328022"/>
                    <a:pt x="770492" y="1328022"/>
                  </a:cubicBezTo>
                  <a:cubicBezTo>
                    <a:pt x="1077005" y="1328022"/>
                    <a:pt x="1325482" y="1078407"/>
                    <a:pt x="1325482" y="770492"/>
                  </a:cubicBezTo>
                  <a:cubicBezTo>
                    <a:pt x="1325482" y="462577"/>
                    <a:pt x="1077005" y="212962"/>
                    <a:pt x="770492" y="212962"/>
                  </a:cubicBezTo>
                  <a:close/>
                  <a:moveTo>
                    <a:pt x="681593" y="0"/>
                  </a:moveTo>
                  <a:lnTo>
                    <a:pt x="859390" y="1"/>
                  </a:lnTo>
                  <a:cubicBezTo>
                    <a:pt x="883941" y="0"/>
                    <a:pt x="903842" y="19901"/>
                    <a:pt x="903842" y="44452"/>
                  </a:cubicBezTo>
                  <a:lnTo>
                    <a:pt x="903841" y="128098"/>
                  </a:lnTo>
                  <a:lnTo>
                    <a:pt x="1025867" y="165978"/>
                  </a:lnTo>
                  <a:lnTo>
                    <a:pt x="1144127" y="232023"/>
                  </a:lnTo>
                  <a:lnTo>
                    <a:pt x="1205305" y="173956"/>
                  </a:lnTo>
                  <a:cubicBezTo>
                    <a:pt x="1223112" y="157056"/>
                    <a:pt x="1251247" y="157790"/>
                    <a:pt x="1268147" y="175597"/>
                  </a:cubicBezTo>
                  <a:lnTo>
                    <a:pt x="1390544" y="304559"/>
                  </a:lnTo>
                  <a:cubicBezTo>
                    <a:pt x="1407446" y="322365"/>
                    <a:pt x="1406711" y="350500"/>
                    <a:pt x="1388905" y="367401"/>
                  </a:cubicBezTo>
                  <a:lnTo>
                    <a:pt x="1326815" y="426330"/>
                  </a:lnTo>
                  <a:lnTo>
                    <a:pt x="1339645" y="443929"/>
                  </a:lnTo>
                  <a:cubicBezTo>
                    <a:pt x="1363344" y="485143"/>
                    <a:pt x="1382694" y="529175"/>
                    <a:pt x="1397071" y="575398"/>
                  </a:cubicBezTo>
                  <a:lnTo>
                    <a:pt x="1411300" y="637143"/>
                  </a:lnTo>
                  <a:lnTo>
                    <a:pt x="1496533" y="637143"/>
                  </a:lnTo>
                  <a:cubicBezTo>
                    <a:pt x="1521082" y="637143"/>
                    <a:pt x="1540984" y="657044"/>
                    <a:pt x="1540984" y="681594"/>
                  </a:cubicBezTo>
                  <a:lnTo>
                    <a:pt x="1540984" y="859392"/>
                  </a:lnTo>
                  <a:cubicBezTo>
                    <a:pt x="1540984" y="883942"/>
                    <a:pt x="1521083" y="903843"/>
                    <a:pt x="1496533" y="903843"/>
                  </a:cubicBezTo>
                  <a:lnTo>
                    <a:pt x="1411302" y="903844"/>
                  </a:lnTo>
                  <a:lnTo>
                    <a:pt x="1397070" y="965591"/>
                  </a:lnTo>
                  <a:cubicBezTo>
                    <a:pt x="1382694" y="1011814"/>
                    <a:pt x="1363343" y="1055846"/>
                    <a:pt x="1339645" y="1097060"/>
                  </a:cubicBezTo>
                  <a:lnTo>
                    <a:pt x="1306909" y="1141965"/>
                  </a:lnTo>
                  <a:lnTo>
                    <a:pt x="1367028" y="1205307"/>
                  </a:lnTo>
                  <a:cubicBezTo>
                    <a:pt x="1383927" y="1223113"/>
                    <a:pt x="1383194" y="1251248"/>
                    <a:pt x="1365387" y="1268149"/>
                  </a:cubicBezTo>
                  <a:lnTo>
                    <a:pt x="1236426" y="1390547"/>
                  </a:lnTo>
                  <a:cubicBezTo>
                    <a:pt x="1218620" y="1407447"/>
                    <a:pt x="1190485" y="1406712"/>
                    <a:pt x="1173585" y="1388906"/>
                  </a:cubicBezTo>
                  <a:lnTo>
                    <a:pt x="1113791" y="1325907"/>
                  </a:lnTo>
                  <a:lnTo>
                    <a:pt x="1025867" y="1375011"/>
                  </a:lnTo>
                  <a:lnTo>
                    <a:pt x="903842" y="1412889"/>
                  </a:lnTo>
                  <a:lnTo>
                    <a:pt x="903841" y="1496534"/>
                  </a:lnTo>
                  <a:cubicBezTo>
                    <a:pt x="903842" y="1521084"/>
                    <a:pt x="883941" y="1540985"/>
                    <a:pt x="859391" y="1540985"/>
                  </a:cubicBezTo>
                  <a:lnTo>
                    <a:pt x="681593" y="1540985"/>
                  </a:lnTo>
                  <a:cubicBezTo>
                    <a:pt x="657043" y="1540985"/>
                    <a:pt x="637142" y="1521084"/>
                    <a:pt x="637141" y="1496534"/>
                  </a:cubicBezTo>
                  <a:lnTo>
                    <a:pt x="637142" y="1412889"/>
                  </a:lnTo>
                  <a:lnTo>
                    <a:pt x="515119" y="1375011"/>
                  </a:lnTo>
                  <a:lnTo>
                    <a:pt x="396857" y="1308965"/>
                  </a:lnTo>
                  <a:lnTo>
                    <a:pt x="335679" y="1367029"/>
                  </a:lnTo>
                  <a:cubicBezTo>
                    <a:pt x="317872" y="1383930"/>
                    <a:pt x="289736" y="1383195"/>
                    <a:pt x="272837" y="1365387"/>
                  </a:cubicBezTo>
                  <a:lnTo>
                    <a:pt x="150438" y="1236428"/>
                  </a:lnTo>
                  <a:cubicBezTo>
                    <a:pt x="133537" y="1218621"/>
                    <a:pt x="134273" y="1190486"/>
                    <a:pt x="152078" y="1173586"/>
                  </a:cubicBezTo>
                  <a:lnTo>
                    <a:pt x="214169" y="1114656"/>
                  </a:lnTo>
                  <a:lnTo>
                    <a:pt x="201341" y="1097060"/>
                  </a:lnTo>
                  <a:cubicBezTo>
                    <a:pt x="177642" y="1055846"/>
                    <a:pt x="158291" y="1011814"/>
                    <a:pt x="143914" y="965591"/>
                  </a:cubicBezTo>
                  <a:lnTo>
                    <a:pt x="129684" y="903843"/>
                  </a:lnTo>
                  <a:lnTo>
                    <a:pt x="44451" y="903843"/>
                  </a:lnTo>
                  <a:cubicBezTo>
                    <a:pt x="19901" y="903843"/>
                    <a:pt x="0" y="883942"/>
                    <a:pt x="0" y="859392"/>
                  </a:cubicBezTo>
                  <a:lnTo>
                    <a:pt x="0" y="681595"/>
                  </a:lnTo>
                  <a:cubicBezTo>
                    <a:pt x="-1" y="657044"/>
                    <a:pt x="19900" y="637143"/>
                    <a:pt x="44451" y="637143"/>
                  </a:cubicBezTo>
                  <a:lnTo>
                    <a:pt x="129685" y="637143"/>
                  </a:lnTo>
                  <a:lnTo>
                    <a:pt x="143915" y="575398"/>
                  </a:lnTo>
                  <a:cubicBezTo>
                    <a:pt x="158292" y="529174"/>
                    <a:pt x="177642" y="485143"/>
                    <a:pt x="201340" y="443929"/>
                  </a:cubicBezTo>
                  <a:lnTo>
                    <a:pt x="234076" y="399023"/>
                  </a:lnTo>
                  <a:lnTo>
                    <a:pt x="173955" y="335680"/>
                  </a:lnTo>
                  <a:cubicBezTo>
                    <a:pt x="157055" y="317873"/>
                    <a:pt x="157790" y="289738"/>
                    <a:pt x="175597" y="272837"/>
                  </a:cubicBezTo>
                  <a:lnTo>
                    <a:pt x="304558" y="150439"/>
                  </a:lnTo>
                  <a:cubicBezTo>
                    <a:pt x="322363" y="133539"/>
                    <a:pt x="350499" y="134274"/>
                    <a:pt x="367399" y="152081"/>
                  </a:cubicBezTo>
                  <a:lnTo>
                    <a:pt x="427194" y="215081"/>
                  </a:lnTo>
                  <a:lnTo>
                    <a:pt x="515119" y="165977"/>
                  </a:lnTo>
                  <a:lnTo>
                    <a:pt x="637141" y="128099"/>
                  </a:lnTo>
                  <a:lnTo>
                    <a:pt x="637141" y="44452"/>
                  </a:lnTo>
                  <a:cubicBezTo>
                    <a:pt x="637142" y="19902"/>
                    <a:pt x="657043" y="1"/>
                    <a:pt x="68159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3BDBDEA-8CFD-4D17-A4EE-B2DC0A932226}"/>
              </a:ext>
            </a:extLst>
          </p:cNvPr>
          <p:cNvGrpSpPr/>
          <p:nvPr/>
        </p:nvGrpSpPr>
        <p:grpSpPr>
          <a:xfrm>
            <a:off x="9426298" y="1802767"/>
            <a:ext cx="2499892" cy="2495511"/>
            <a:chOff x="1022557" y="786758"/>
            <a:chExt cx="1044317" cy="1042486"/>
          </a:xfrm>
          <a:solidFill>
            <a:srgbClr val="92D05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9" name="PA-任意多边形 52">
              <a:extLst>
                <a:ext uri="{FF2B5EF4-FFF2-40B4-BE49-F238E27FC236}">
                  <a16:creationId xmlns:a16="http://schemas.microsoft.com/office/drawing/2014/main" id="{9B964430-73C5-4646-B7D4-DA090AE88603}"/>
                </a:ext>
              </a:extLst>
            </p:cNvPr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1022557" y="786758"/>
              <a:ext cx="489180" cy="1042486"/>
            </a:xfrm>
            <a:custGeom>
              <a:avLst/>
              <a:gdLst>
                <a:gd name="T0" fmla="*/ 302 w 705"/>
                <a:gd name="T1" fmla="*/ 346 h 1508"/>
                <a:gd name="T2" fmla="*/ 247 w 705"/>
                <a:gd name="T3" fmla="*/ 709 h 1508"/>
                <a:gd name="T4" fmla="*/ 0 w 705"/>
                <a:gd name="T5" fmla="*/ 709 h 1508"/>
                <a:gd name="T6" fmla="*/ 118 w 705"/>
                <a:gd name="T7" fmla="*/ 346 h 1508"/>
                <a:gd name="T8" fmla="*/ 302 w 705"/>
                <a:gd name="T9" fmla="*/ 346 h 1508"/>
                <a:gd name="T10" fmla="*/ 194 w 705"/>
                <a:gd name="T11" fmla="*/ 247 h 1508"/>
                <a:gd name="T12" fmla="*/ 430 w 705"/>
                <a:gd name="T13" fmla="*/ 72 h 1508"/>
                <a:gd name="T14" fmla="*/ 337 w 705"/>
                <a:gd name="T15" fmla="*/ 247 h 1508"/>
                <a:gd name="T16" fmla="*/ 194 w 705"/>
                <a:gd name="T17" fmla="*/ 247 h 1508"/>
                <a:gd name="T18" fmla="*/ 0 w 705"/>
                <a:gd name="T19" fmla="*/ 808 h 1508"/>
                <a:gd name="T20" fmla="*/ 247 w 705"/>
                <a:gd name="T21" fmla="*/ 808 h 1508"/>
                <a:gd name="T22" fmla="*/ 303 w 705"/>
                <a:gd name="T23" fmla="*/ 1164 h 1508"/>
                <a:gd name="T24" fmla="*/ 119 w 705"/>
                <a:gd name="T25" fmla="*/ 1164 h 1508"/>
                <a:gd name="T26" fmla="*/ 0 w 705"/>
                <a:gd name="T27" fmla="*/ 808 h 1508"/>
                <a:gd name="T28" fmla="*/ 196 w 705"/>
                <a:gd name="T29" fmla="*/ 1263 h 1508"/>
                <a:gd name="T30" fmla="*/ 337 w 705"/>
                <a:gd name="T31" fmla="*/ 1263 h 1508"/>
                <a:gd name="T32" fmla="*/ 430 w 705"/>
                <a:gd name="T33" fmla="*/ 1437 h 1508"/>
                <a:gd name="T34" fmla="*/ 196 w 705"/>
                <a:gd name="T35" fmla="*/ 1263 h 1508"/>
                <a:gd name="T36" fmla="*/ 705 w 705"/>
                <a:gd name="T37" fmla="*/ 1508 h 1508"/>
                <a:gd name="T38" fmla="*/ 638 w 705"/>
                <a:gd name="T39" fmla="*/ 1501 h 1508"/>
                <a:gd name="T40" fmla="*/ 447 w 705"/>
                <a:gd name="T41" fmla="*/ 1263 h 1508"/>
                <a:gd name="T42" fmla="*/ 705 w 705"/>
                <a:gd name="T43" fmla="*/ 1263 h 1508"/>
                <a:gd name="T44" fmla="*/ 705 w 705"/>
                <a:gd name="T45" fmla="*/ 1508 h 1508"/>
                <a:gd name="T46" fmla="*/ 705 w 705"/>
                <a:gd name="T47" fmla="*/ 1164 h 1508"/>
                <a:gd name="T48" fmla="*/ 408 w 705"/>
                <a:gd name="T49" fmla="*/ 1164 h 1508"/>
                <a:gd name="T50" fmla="*/ 346 w 705"/>
                <a:gd name="T51" fmla="*/ 808 h 1508"/>
                <a:gd name="T52" fmla="*/ 705 w 705"/>
                <a:gd name="T53" fmla="*/ 808 h 1508"/>
                <a:gd name="T54" fmla="*/ 705 w 705"/>
                <a:gd name="T55" fmla="*/ 1164 h 1508"/>
                <a:gd name="T56" fmla="*/ 705 w 705"/>
                <a:gd name="T57" fmla="*/ 709 h 1508"/>
                <a:gd name="T58" fmla="*/ 346 w 705"/>
                <a:gd name="T59" fmla="*/ 709 h 1508"/>
                <a:gd name="T60" fmla="*/ 408 w 705"/>
                <a:gd name="T61" fmla="*/ 346 h 1508"/>
                <a:gd name="T62" fmla="*/ 705 w 705"/>
                <a:gd name="T63" fmla="*/ 346 h 1508"/>
                <a:gd name="T64" fmla="*/ 705 w 705"/>
                <a:gd name="T65" fmla="*/ 709 h 1508"/>
                <a:gd name="T66" fmla="*/ 705 w 705"/>
                <a:gd name="T67" fmla="*/ 247 h 1508"/>
                <a:gd name="T68" fmla="*/ 446 w 705"/>
                <a:gd name="T69" fmla="*/ 247 h 1508"/>
                <a:gd name="T70" fmla="*/ 638 w 705"/>
                <a:gd name="T71" fmla="*/ 8 h 1508"/>
                <a:gd name="T72" fmla="*/ 705 w 705"/>
                <a:gd name="T73" fmla="*/ 0 h 1508"/>
                <a:gd name="T74" fmla="*/ 705 w 705"/>
                <a:gd name="T75" fmla="*/ 247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5" h="1508">
                  <a:moveTo>
                    <a:pt x="302" y="346"/>
                  </a:moveTo>
                  <a:cubicBezTo>
                    <a:pt x="270" y="455"/>
                    <a:pt x="251" y="578"/>
                    <a:pt x="247" y="709"/>
                  </a:cubicBezTo>
                  <a:lnTo>
                    <a:pt x="0" y="709"/>
                  </a:lnTo>
                  <a:cubicBezTo>
                    <a:pt x="8" y="576"/>
                    <a:pt x="50" y="452"/>
                    <a:pt x="118" y="346"/>
                  </a:cubicBezTo>
                  <a:lnTo>
                    <a:pt x="302" y="346"/>
                  </a:lnTo>
                  <a:close/>
                  <a:moveTo>
                    <a:pt x="194" y="247"/>
                  </a:moveTo>
                  <a:cubicBezTo>
                    <a:pt x="261" y="174"/>
                    <a:pt x="341" y="114"/>
                    <a:pt x="430" y="72"/>
                  </a:cubicBezTo>
                  <a:cubicBezTo>
                    <a:pt x="394" y="122"/>
                    <a:pt x="363" y="182"/>
                    <a:pt x="337" y="247"/>
                  </a:cubicBezTo>
                  <a:lnTo>
                    <a:pt x="194" y="247"/>
                  </a:lnTo>
                  <a:close/>
                  <a:moveTo>
                    <a:pt x="0" y="808"/>
                  </a:moveTo>
                  <a:lnTo>
                    <a:pt x="247" y="808"/>
                  </a:lnTo>
                  <a:cubicBezTo>
                    <a:pt x="251" y="937"/>
                    <a:pt x="271" y="1057"/>
                    <a:pt x="303" y="1164"/>
                  </a:cubicBezTo>
                  <a:lnTo>
                    <a:pt x="119" y="1164"/>
                  </a:lnTo>
                  <a:cubicBezTo>
                    <a:pt x="52" y="1060"/>
                    <a:pt x="9" y="939"/>
                    <a:pt x="0" y="808"/>
                  </a:cubicBezTo>
                  <a:close/>
                  <a:moveTo>
                    <a:pt x="196" y="1263"/>
                  </a:moveTo>
                  <a:lnTo>
                    <a:pt x="337" y="1263"/>
                  </a:lnTo>
                  <a:cubicBezTo>
                    <a:pt x="364" y="1328"/>
                    <a:pt x="395" y="1387"/>
                    <a:pt x="430" y="1437"/>
                  </a:cubicBezTo>
                  <a:cubicBezTo>
                    <a:pt x="341" y="1394"/>
                    <a:pt x="262" y="1335"/>
                    <a:pt x="196" y="1263"/>
                  </a:cubicBezTo>
                  <a:close/>
                  <a:moveTo>
                    <a:pt x="705" y="1508"/>
                  </a:moveTo>
                  <a:cubicBezTo>
                    <a:pt x="682" y="1507"/>
                    <a:pt x="660" y="1504"/>
                    <a:pt x="638" y="1501"/>
                  </a:cubicBezTo>
                  <a:cubicBezTo>
                    <a:pt x="563" y="1457"/>
                    <a:pt x="498" y="1373"/>
                    <a:pt x="447" y="1263"/>
                  </a:cubicBezTo>
                  <a:lnTo>
                    <a:pt x="705" y="1263"/>
                  </a:lnTo>
                  <a:lnTo>
                    <a:pt x="705" y="1508"/>
                  </a:lnTo>
                  <a:close/>
                  <a:moveTo>
                    <a:pt x="705" y="1164"/>
                  </a:moveTo>
                  <a:lnTo>
                    <a:pt x="408" y="1164"/>
                  </a:lnTo>
                  <a:cubicBezTo>
                    <a:pt x="373" y="1059"/>
                    <a:pt x="351" y="937"/>
                    <a:pt x="346" y="808"/>
                  </a:cubicBezTo>
                  <a:lnTo>
                    <a:pt x="705" y="808"/>
                  </a:lnTo>
                  <a:lnTo>
                    <a:pt x="705" y="1164"/>
                  </a:lnTo>
                  <a:close/>
                  <a:moveTo>
                    <a:pt x="705" y="709"/>
                  </a:moveTo>
                  <a:lnTo>
                    <a:pt x="346" y="709"/>
                  </a:lnTo>
                  <a:cubicBezTo>
                    <a:pt x="350" y="578"/>
                    <a:pt x="372" y="454"/>
                    <a:pt x="408" y="346"/>
                  </a:cubicBezTo>
                  <a:lnTo>
                    <a:pt x="705" y="346"/>
                  </a:lnTo>
                  <a:lnTo>
                    <a:pt x="705" y="709"/>
                  </a:lnTo>
                  <a:close/>
                  <a:moveTo>
                    <a:pt x="705" y="247"/>
                  </a:moveTo>
                  <a:lnTo>
                    <a:pt x="446" y="247"/>
                  </a:lnTo>
                  <a:cubicBezTo>
                    <a:pt x="497" y="137"/>
                    <a:pt x="563" y="52"/>
                    <a:pt x="638" y="8"/>
                  </a:cubicBezTo>
                  <a:cubicBezTo>
                    <a:pt x="660" y="4"/>
                    <a:pt x="683" y="2"/>
                    <a:pt x="705" y="0"/>
                  </a:cubicBezTo>
                  <a:lnTo>
                    <a:pt x="705" y="24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 prstMaterial="matte">
              <a:bevelB h="12700"/>
            </a:sp3d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PA-任意多边形 54">
              <a:extLst>
                <a:ext uri="{FF2B5EF4-FFF2-40B4-BE49-F238E27FC236}">
                  <a16:creationId xmlns:a16="http://schemas.microsoft.com/office/drawing/2014/main" id="{0353D656-5F71-4F0E-A398-2EAE1B87F2E1}"/>
                </a:ext>
              </a:extLst>
            </p:cNvPr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579526" y="786758"/>
              <a:ext cx="487348" cy="1042486"/>
            </a:xfrm>
            <a:custGeom>
              <a:avLst/>
              <a:gdLst>
                <a:gd name="T0" fmla="*/ 0 w 706"/>
                <a:gd name="T1" fmla="*/ 709 h 1508"/>
                <a:gd name="T2" fmla="*/ 0 w 706"/>
                <a:gd name="T3" fmla="*/ 346 h 1508"/>
                <a:gd name="T4" fmla="*/ 301 w 706"/>
                <a:gd name="T5" fmla="*/ 346 h 1508"/>
                <a:gd name="T6" fmla="*/ 363 w 706"/>
                <a:gd name="T7" fmla="*/ 709 h 1508"/>
                <a:gd name="T8" fmla="*/ 0 w 706"/>
                <a:gd name="T9" fmla="*/ 709 h 1508"/>
                <a:gd name="T10" fmla="*/ 363 w 706"/>
                <a:gd name="T11" fmla="*/ 808 h 1508"/>
                <a:gd name="T12" fmla="*/ 301 w 706"/>
                <a:gd name="T13" fmla="*/ 1164 h 1508"/>
                <a:gd name="T14" fmla="*/ 0 w 706"/>
                <a:gd name="T15" fmla="*/ 1164 h 1508"/>
                <a:gd name="T16" fmla="*/ 0 w 706"/>
                <a:gd name="T17" fmla="*/ 808 h 1508"/>
                <a:gd name="T18" fmla="*/ 363 w 706"/>
                <a:gd name="T19" fmla="*/ 808 h 1508"/>
                <a:gd name="T20" fmla="*/ 0 w 706"/>
                <a:gd name="T21" fmla="*/ 247 h 1508"/>
                <a:gd name="T22" fmla="*/ 0 w 706"/>
                <a:gd name="T23" fmla="*/ 0 h 1508"/>
                <a:gd name="T24" fmla="*/ 73 w 706"/>
                <a:gd name="T25" fmla="*/ 9 h 1508"/>
                <a:gd name="T26" fmla="*/ 263 w 706"/>
                <a:gd name="T27" fmla="*/ 247 h 1508"/>
                <a:gd name="T28" fmla="*/ 0 w 706"/>
                <a:gd name="T29" fmla="*/ 247 h 1508"/>
                <a:gd name="T30" fmla="*/ 280 w 706"/>
                <a:gd name="T31" fmla="*/ 74 h 1508"/>
                <a:gd name="T32" fmla="*/ 511 w 706"/>
                <a:gd name="T33" fmla="*/ 247 h 1508"/>
                <a:gd name="T34" fmla="*/ 372 w 706"/>
                <a:gd name="T35" fmla="*/ 247 h 1508"/>
                <a:gd name="T36" fmla="*/ 280 w 706"/>
                <a:gd name="T37" fmla="*/ 74 h 1508"/>
                <a:gd name="T38" fmla="*/ 73 w 706"/>
                <a:gd name="T39" fmla="*/ 1500 h 1508"/>
                <a:gd name="T40" fmla="*/ 0 w 706"/>
                <a:gd name="T41" fmla="*/ 1508 h 1508"/>
                <a:gd name="T42" fmla="*/ 0 w 706"/>
                <a:gd name="T43" fmla="*/ 1263 h 1508"/>
                <a:gd name="T44" fmla="*/ 262 w 706"/>
                <a:gd name="T45" fmla="*/ 1263 h 1508"/>
                <a:gd name="T46" fmla="*/ 73 w 706"/>
                <a:gd name="T47" fmla="*/ 1500 h 1508"/>
                <a:gd name="T48" fmla="*/ 280 w 706"/>
                <a:gd name="T49" fmla="*/ 1434 h 1508"/>
                <a:gd name="T50" fmla="*/ 372 w 706"/>
                <a:gd name="T51" fmla="*/ 1263 h 1508"/>
                <a:gd name="T52" fmla="*/ 510 w 706"/>
                <a:gd name="T53" fmla="*/ 1263 h 1508"/>
                <a:gd name="T54" fmla="*/ 280 w 706"/>
                <a:gd name="T55" fmla="*/ 1434 h 1508"/>
                <a:gd name="T56" fmla="*/ 586 w 706"/>
                <a:gd name="T57" fmla="*/ 1164 h 1508"/>
                <a:gd name="T58" fmla="*/ 406 w 706"/>
                <a:gd name="T59" fmla="*/ 1164 h 1508"/>
                <a:gd name="T60" fmla="*/ 462 w 706"/>
                <a:gd name="T61" fmla="*/ 808 h 1508"/>
                <a:gd name="T62" fmla="*/ 705 w 706"/>
                <a:gd name="T63" fmla="*/ 808 h 1508"/>
                <a:gd name="T64" fmla="*/ 586 w 706"/>
                <a:gd name="T65" fmla="*/ 1164 h 1508"/>
                <a:gd name="T66" fmla="*/ 462 w 706"/>
                <a:gd name="T67" fmla="*/ 709 h 1508"/>
                <a:gd name="T68" fmla="*/ 407 w 706"/>
                <a:gd name="T69" fmla="*/ 346 h 1508"/>
                <a:gd name="T70" fmla="*/ 588 w 706"/>
                <a:gd name="T71" fmla="*/ 346 h 1508"/>
                <a:gd name="T72" fmla="*/ 706 w 706"/>
                <a:gd name="T73" fmla="*/ 709 h 1508"/>
                <a:gd name="T74" fmla="*/ 462 w 706"/>
                <a:gd name="T75" fmla="*/ 709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6" h="1508">
                  <a:moveTo>
                    <a:pt x="0" y="709"/>
                  </a:moveTo>
                  <a:lnTo>
                    <a:pt x="0" y="346"/>
                  </a:lnTo>
                  <a:lnTo>
                    <a:pt x="301" y="346"/>
                  </a:lnTo>
                  <a:cubicBezTo>
                    <a:pt x="337" y="454"/>
                    <a:pt x="359" y="578"/>
                    <a:pt x="363" y="709"/>
                  </a:cubicBezTo>
                  <a:lnTo>
                    <a:pt x="0" y="709"/>
                  </a:lnTo>
                  <a:close/>
                  <a:moveTo>
                    <a:pt x="363" y="808"/>
                  </a:moveTo>
                  <a:cubicBezTo>
                    <a:pt x="358" y="937"/>
                    <a:pt x="336" y="1059"/>
                    <a:pt x="301" y="1164"/>
                  </a:cubicBezTo>
                  <a:lnTo>
                    <a:pt x="0" y="1164"/>
                  </a:lnTo>
                  <a:lnTo>
                    <a:pt x="0" y="808"/>
                  </a:lnTo>
                  <a:lnTo>
                    <a:pt x="363" y="808"/>
                  </a:lnTo>
                  <a:close/>
                  <a:moveTo>
                    <a:pt x="0" y="247"/>
                  </a:moveTo>
                  <a:lnTo>
                    <a:pt x="0" y="0"/>
                  </a:lnTo>
                  <a:cubicBezTo>
                    <a:pt x="25" y="2"/>
                    <a:pt x="49" y="5"/>
                    <a:pt x="73" y="9"/>
                  </a:cubicBezTo>
                  <a:cubicBezTo>
                    <a:pt x="147" y="53"/>
                    <a:pt x="213" y="137"/>
                    <a:pt x="263" y="247"/>
                  </a:cubicBezTo>
                  <a:lnTo>
                    <a:pt x="0" y="247"/>
                  </a:lnTo>
                  <a:close/>
                  <a:moveTo>
                    <a:pt x="280" y="74"/>
                  </a:moveTo>
                  <a:cubicBezTo>
                    <a:pt x="368" y="117"/>
                    <a:pt x="446" y="175"/>
                    <a:pt x="511" y="247"/>
                  </a:cubicBezTo>
                  <a:lnTo>
                    <a:pt x="372" y="247"/>
                  </a:lnTo>
                  <a:cubicBezTo>
                    <a:pt x="346" y="183"/>
                    <a:pt x="316" y="124"/>
                    <a:pt x="280" y="74"/>
                  </a:cubicBezTo>
                  <a:close/>
                  <a:moveTo>
                    <a:pt x="73" y="1500"/>
                  </a:moveTo>
                  <a:cubicBezTo>
                    <a:pt x="49" y="1504"/>
                    <a:pt x="25" y="1507"/>
                    <a:pt x="0" y="1508"/>
                  </a:cubicBezTo>
                  <a:lnTo>
                    <a:pt x="0" y="1263"/>
                  </a:lnTo>
                  <a:lnTo>
                    <a:pt x="262" y="1263"/>
                  </a:lnTo>
                  <a:cubicBezTo>
                    <a:pt x="212" y="1372"/>
                    <a:pt x="147" y="1456"/>
                    <a:pt x="73" y="1500"/>
                  </a:cubicBezTo>
                  <a:close/>
                  <a:moveTo>
                    <a:pt x="280" y="1434"/>
                  </a:moveTo>
                  <a:cubicBezTo>
                    <a:pt x="315" y="1385"/>
                    <a:pt x="346" y="1327"/>
                    <a:pt x="372" y="1263"/>
                  </a:cubicBezTo>
                  <a:lnTo>
                    <a:pt x="510" y="1263"/>
                  </a:lnTo>
                  <a:cubicBezTo>
                    <a:pt x="445" y="1334"/>
                    <a:pt x="367" y="1392"/>
                    <a:pt x="280" y="1434"/>
                  </a:cubicBezTo>
                  <a:close/>
                  <a:moveTo>
                    <a:pt x="586" y="1164"/>
                  </a:moveTo>
                  <a:lnTo>
                    <a:pt x="406" y="1164"/>
                  </a:lnTo>
                  <a:cubicBezTo>
                    <a:pt x="438" y="1057"/>
                    <a:pt x="458" y="937"/>
                    <a:pt x="462" y="808"/>
                  </a:cubicBezTo>
                  <a:lnTo>
                    <a:pt x="705" y="808"/>
                  </a:lnTo>
                  <a:cubicBezTo>
                    <a:pt x="696" y="939"/>
                    <a:pt x="654" y="1060"/>
                    <a:pt x="586" y="1164"/>
                  </a:cubicBezTo>
                  <a:close/>
                  <a:moveTo>
                    <a:pt x="462" y="709"/>
                  </a:moveTo>
                  <a:cubicBezTo>
                    <a:pt x="459" y="578"/>
                    <a:pt x="439" y="455"/>
                    <a:pt x="407" y="346"/>
                  </a:cubicBezTo>
                  <a:lnTo>
                    <a:pt x="588" y="346"/>
                  </a:lnTo>
                  <a:cubicBezTo>
                    <a:pt x="656" y="452"/>
                    <a:pt x="698" y="576"/>
                    <a:pt x="706" y="709"/>
                  </a:cubicBezTo>
                  <a:lnTo>
                    <a:pt x="462" y="70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 prstMaterial="matte">
              <a:bevelB h="12700"/>
            </a:sp3d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7F78AE83-2D19-4FDC-A0E1-CAF1C06E2F40}"/>
              </a:ext>
            </a:extLst>
          </p:cNvPr>
          <p:cNvSpPr/>
          <p:nvPr/>
        </p:nvSpPr>
        <p:spPr>
          <a:xfrm>
            <a:off x="10318166" y="1802767"/>
            <a:ext cx="1472305" cy="1472306"/>
          </a:xfrm>
          <a:custGeom>
            <a:avLst/>
            <a:gdLst>
              <a:gd name="connsiteX0" fmla="*/ 710079 w 1540984"/>
              <a:gd name="connsiteY0" fmla="*/ 870634 h 1540985"/>
              <a:gd name="connsiteX1" fmla="*/ 358021 w 1540984"/>
              <a:gd name="connsiteY1" fmla="*/ 1088830 h 1540985"/>
              <a:gd name="connsiteX2" fmla="*/ 365790 w 1540984"/>
              <a:gd name="connsiteY2" fmla="*/ 1100693 h 1540985"/>
              <a:gd name="connsiteX3" fmla="*/ 370809 w 1540984"/>
              <a:gd name="connsiteY3" fmla="*/ 1127196 h 1540985"/>
              <a:gd name="connsiteX4" fmla="*/ 362092 w 1540984"/>
              <a:gd name="connsiteY4" fmla="*/ 1139985 h 1540985"/>
              <a:gd name="connsiteX5" fmla="*/ 379682 w 1540984"/>
              <a:gd name="connsiteY5" fmla="*/ 1161304 h 1540985"/>
              <a:gd name="connsiteX6" fmla="*/ 770493 w 1540984"/>
              <a:gd name="connsiteY6" fmla="*/ 1323184 h 1540985"/>
              <a:gd name="connsiteX7" fmla="*/ 1079507 w 1540984"/>
              <a:gd name="connsiteY7" fmla="*/ 1228793 h 1540985"/>
              <a:gd name="connsiteX8" fmla="*/ 1156753 w 1540984"/>
              <a:gd name="connsiteY8" fmla="*/ 1165060 h 1540985"/>
              <a:gd name="connsiteX9" fmla="*/ 1148038 w 1540984"/>
              <a:gd name="connsiteY9" fmla="*/ 1151184 h 1540985"/>
              <a:gd name="connsiteX10" fmla="*/ 1154045 w 1540984"/>
              <a:gd name="connsiteY10" fmla="*/ 1124888 h 1540985"/>
              <a:gd name="connsiteX11" fmla="*/ 1165503 w 1540984"/>
              <a:gd name="connsiteY11" fmla="*/ 1108747 h 1540985"/>
              <a:gd name="connsiteX12" fmla="*/ 838610 w 1540984"/>
              <a:gd name="connsiteY12" fmla="*/ 872687 h 1540985"/>
              <a:gd name="connsiteX13" fmla="*/ 824848 w 1540984"/>
              <a:gd name="connsiteY13" fmla="*/ 881965 h 1540985"/>
              <a:gd name="connsiteX14" fmla="*/ 775867 w 1540984"/>
              <a:gd name="connsiteY14" fmla="*/ 891854 h 1540985"/>
              <a:gd name="connsiteX15" fmla="*/ 726886 w 1540984"/>
              <a:gd name="connsiteY15" fmla="*/ 881965 h 1540985"/>
              <a:gd name="connsiteX16" fmla="*/ 673063 w 1540984"/>
              <a:gd name="connsiteY16" fmla="*/ 227626 h 1540985"/>
              <a:gd name="connsiteX17" fmla="*/ 659106 w 1540984"/>
              <a:gd name="connsiteY17" fmla="*/ 229033 h 1540985"/>
              <a:gd name="connsiteX18" fmla="*/ 217802 w 1540984"/>
              <a:gd name="connsiteY18" fmla="*/ 770494 h 1540985"/>
              <a:gd name="connsiteX19" fmla="*/ 229032 w 1540984"/>
              <a:gd name="connsiteY19" fmla="*/ 881880 h 1540985"/>
              <a:gd name="connsiteX20" fmla="*/ 258848 w 1540984"/>
              <a:gd name="connsiteY20" fmla="*/ 977934 h 1540985"/>
              <a:gd name="connsiteX21" fmla="*/ 271486 w 1540984"/>
              <a:gd name="connsiteY21" fmla="*/ 975541 h 1540985"/>
              <a:gd name="connsiteX22" fmla="*/ 293775 w 1540984"/>
              <a:gd name="connsiteY22" fmla="*/ 990732 h 1540985"/>
              <a:gd name="connsiteX23" fmla="*/ 296771 w 1540984"/>
              <a:gd name="connsiteY23" fmla="*/ 995308 h 1540985"/>
              <a:gd name="connsiteX24" fmla="*/ 651889 w 1540984"/>
              <a:gd name="connsiteY24" fmla="*/ 775215 h 1540985"/>
              <a:gd name="connsiteX25" fmla="*/ 650032 w 1540984"/>
              <a:gd name="connsiteY25" fmla="*/ 766018 h 1540985"/>
              <a:gd name="connsiteX26" fmla="*/ 686888 w 1540984"/>
              <a:gd name="connsiteY26" fmla="*/ 677040 h 1540985"/>
              <a:gd name="connsiteX27" fmla="*/ 710803 w 1540984"/>
              <a:gd name="connsiteY27" fmla="*/ 660916 h 1540985"/>
              <a:gd name="connsiteX28" fmla="*/ 710803 w 1540984"/>
              <a:gd name="connsiteY28" fmla="*/ 248204 h 1540985"/>
              <a:gd name="connsiteX29" fmla="*/ 702231 w 1540984"/>
              <a:gd name="connsiteY29" fmla="*/ 248204 h 1540985"/>
              <a:gd name="connsiteX30" fmla="*/ 677311 w 1540984"/>
              <a:gd name="connsiteY30" fmla="*/ 237882 h 1540985"/>
              <a:gd name="connsiteX31" fmla="*/ 863048 w 1540984"/>
              <a:gd name="connsiteY31" fmla="*/ 227134 h 1540985"/>
              <a:gd name="connsiteX32" fmla="*/ 858596 w 1540984"/>
              <a:gd name="connsiteY32" fmla="*/ 237883 h 1540985"/>
              <a:gd name="connsiteX33" fmla="*/ 833675 w 1540984"/>
              <a:gd name="connsiteY33" fmla="*/ 248205 h 1540985"/>
              <a:gd name="connsiteX34" fmla="*/ 822564 w 1540984"/>
              <a:gd name="connsiteY34" fmla="*/ 248205 h 1540985"/>
              <a:gd name="connsiteX35" fmla="*/ 822563 w 1540984"/>
              <a:gd name="connsiteY35" fmla="*/ 649611 h 1540985"/>
              <a:gd name="connsiteX36" fmla="*/ 824848 w 1540984"/>
              <a:gd name="connsiteY36" fmla="*/ 650072 h 1540985"/>
              <a:gd name="connsiteX37" fmla="*/ 901702 w 1540984"/>
              <a:gd name="connsiteY37" fmla="*/ 766019 h 1540985"/>
              <a:gd name="connsiteX38" fmla="*/ 899169 w 1540984"/>
              <a:gd name="connsiteY38" fmla="*/ 778564 h 1540985"/>
              <a:gd name="connsiteX39" fmla="*/ 1230233 w 1540984"/>
              <a:gd name="connsiteY39" fmla="*/ 1017637 h 1540985"/>
              <a:gd name="connsiteX40" fmla="*/ 1252972 w 1540984"/>
              <a:gd name="connsiteY40" fmla="*/ 1003356 h 1540985"/>
              <a:gd name="connsiteX41" fmla="*/ 1268234 w 1540984"/>
              <a:gd name="connsiteY41" fmla="*/ 1006843 h 1540985"/>
              <a:gd name="connsiteX42" fmla="*/ 1279750 w 1540984"/>
              <a:gd name="connsiteY42" fmla="*/ 985626 h 1540985"/>
              <a:gd name="connsiteX43" fmla="*/ 1323183 w 1540984"/>
              <a:gd name="connsiteY43" fmla="*/ 770494 h 1540985"/>
              <a:gd name="connsiteX44" fmla="*/ 881879 w 1540984"/>
              <a:gd name="connsiteY44" fmla="*/ 229032 h 1540985"/>
              <a:gd name="connsiteX45" fmla="*/ 681593 w 1540984"/>
              <a:gd name="connsiteY45" fmla="*/ 0 h 1540985"/>
              <a:gd name="connsiteX46" fmla="*/ 859390 w 1540984"/>
              <a:gd name="connsiteY46" fmla="*/ 1 h 1540985"/>
              <a:gd name="connsiteX47" fmla="*/ 903842 w 1540984"/>
              <a:gd name="connsiteY47" fmla="*/ 44452 h 1540985"/>
              <a:gd name="connsiteX48" fmla="*/ 903841 w 1540984"/>
              <a:gd name="connsiteY48" fmla="*/ 128098 h 1540985"/>
              <a:gd name="connsiteX49" fmla="*/ 1025867 w 1540984"/>
              <a:gd name="connsiteY49" fmla="*/ 165978 h 1540985"/>
              <a:gd name="connsiteX50" fmla="*/ 1144127 w 1540984"/>
              <a:gd name="connsiteY50" fmla="*/ 232023 h 1540985"/>
              <a:gd name="connsiteX51" fmla="*/ 1205305 w 1540984"/>
              <a:gd name="connsiteY51" fmla="*/ 173956 h 1540985"/>
              <a:gd name="connsiteX52" fmla="*/ 1268147 w 1540984"/>
              <a:gd name="connsiteY52" fmla="*/ 175597 h 1540985"/>
              <a:gd name="connsiteX53" fmla="*/ 1390544 w 1540984"/>
              <a:gd name="connsiteY53" fmla="*/ 304559 h 1540985"/>
              <a:gd name="connsiteX54" fmla="*/ 1388905 w 1540984"/>
              <a:gd name="connsiteY54" fmla="*/ 367401 h 1540985"/>
              <a:gd name="connsiteX55" fmla="*/ 1326815 w 1540984"/>
              <a:gd name="connsiteY55" fmla="*/ 426330 h 1540985"/>
              <a:gd name="connsiteX56" fmla="*/ 1339645 w 1540984"/>
              <a:gd name="connsiteY56" fmla="*/ 443929 h 1540985"/>
              <a:gd name="connsiteX57" fmla="*/ 1397071 w 1540984"/>
              <a:gd name="connsiteY57" fmla="*/ 575398 h 1540985"/>
              <a:gd name="connsiteX58" fmla="*/ 1411300 w 1540984"/>
              <a:gd name="connsiteY58" fmla="*/ 637143 h 1540985"/>
              <a:gd name="connsiteX59" fmla="*/ 1496533 w 1540984"/>
              <a:gd name="connsiteY59" fmla="*/ 637143 h 1540985"/>
              <a:gd name="connsiteX60" fmla="*/ 1540984 w 1540984"/>
              <a:gd name="connsiteY60" fmla="*/ 681594 h 1540985"/>
              <a:gd name="connsiteX61" fmla="*/ 1540984 w 1540984"/>
              <a:gd name="connsiteY61" fmla="*/ 859392 h 1540985"/>
              <a:gd name="connsiteX62" fmla="*/ 1496533 w 1540984"/>
              <a:gd name="connsiteY62" fmla="*/ 903843 h 1540985"/>
              <a:gd name="connsiteX63" fmla="*/ 1411302 w 1540984"/>
              <a:gd name="connsiteY63" fmla="*/ 903844 h 1540985"/>
              <a:gd name="connsiteX64" fmla="*/ 1397070 w 1540984"/>
              <a:gd name="connsiteY64" fmla="*/ 965591 h 1540985"/>
              <a:gd name="connsiteX65" fmla="*/ 1339645 w 1540984"/>
              <a:gd name="connsiteY65" fmla="*/ 1097060 h 1540985"/>
              <a:gd name="connsiteX66" fmla="*/ 1306909 w 1540984"/>
              <a:gd name="connsiteY66" fmla="*/ 1141965 h 1540985"/>
              <a:gd name="connsiteX67" fmla="*/ 1367028 w 1540984"/>
              <a:gd name="connsiteY67" fmla="*/ 1205307 h 1540985"/>
              <a:gd name="connsiteX68" fmla="*/ 1365387 w 1540984"/>
              <a:gd name="connsiteY68" fmla="*/ 1268149 h 1540985"/>
              <a:gd name="connsiteX69" fmla="*/ 1236426 w 1540984"/>
              <a:gd name="connsiteY69" fmla="*/ 1390547 h 1540985"/>
              <a:gd name="connsiteX70" fmla="*/ 1173585 w 1540984"/>
              <a:gd name="connsiteY70" fmla="*/ 1388906 h 1540985"/>
              <a:gd name="connsiteX71" fmla="*/ 1113791 w 1540984"/>
              <a:gd name="connsiteY71" fmla="*/ 1325907 h 1540985"/>
              <a:gd name="connsiteX72" fmla="*/ 1025867 w 1540984"/>
              <a:gd name="connsiteY72" fmla="*/ 1375011 h 1540985"/>
              <a:gd name="connsiteX73" fmla="*/ 903842 w 1540984"/>
              <a:gd name="connsiteY73" fmla="*/ 1412889 h 1540985"/>
              <a:gd name="connsiteX74" fmla="*/ 903841 w 1540984"/>
              <a:gd name="connsiteY74" fmla="*/ 1496534 h 1540985"/>
              <a:gd name="connsiteX75" fmla="*/ 859391 w 1540984"/>
              <a:gd name="connsiteY75" fmla="*/ 1540985 h 1540985"/>
              <a:gd name="connsiteX76" fmla="*/ 681593 w 1540984"/>
              <a:gd name="connsiteY76" fmla="*/ 1540985 h 1540985"/>
              <a:gd name="connsiteX77" fmla="*/ 637141 w 1540984"/>
              <a:gd name="connsiteY77" fmla="*/ 1496534 h 1540985"/>
              <a:gd name="connsiteX78" fmla="*/ 637142 w 1540984"/>
              <a:gd name="connsiteY78" fmla="*/ 1412889 h 1540985"/>
              <a:gd name="connsiteX79" fmla="*/ 515119 w 1540984"/>
              <a:gd name="connsiteY79" fmla="*/ 1375011 h 1540985"/>
              <a:gd name="connsiteX80" fmla="*/ 396857 w 1540984"/>
              <a:gd name="connsiteY80" fmla="*/ 1308965 h 1540985"/>
              <a:gd name="connsiteX81" fmla="*/ 335679 w 1540984"/>
              <a:gd name="connsiteY81" fmla="*/ 1367029 h 1540985"/>
              <a:gd name="connsiteX82" fmla="*/ 272837 w 1540984"/>
              <a:gd name="connsiteY82" fmla="*/ 1365387 h 1540985"/>
              <a:gd name="connsiteX83" fmla="*/ 150438 w 1540984"/>
              <a:gd name="connsiteY83" fmla="*/ 1236428 h 1540985"/>
              <a:gd name="connsiteX84" fmla="*/ 152078 w 1540984"/>
              <a:gd name="connsiteY84" fmla="*/ 1173586 h 1540985"/>
              <a:gd name="connsiteX85" fmla="*/ 214169 w 1540984"/>
              <a:gd name="connsiteY85" fmla="*/ 1114656 h 1540985"/>
              <a:gd name="connsiteX86" fmla="*/ 201341 w 1540984"/>
              <a:gd name="connsiteY86" fmla="*/ 1097060 h 1540985"/>
              <a:gd name="connsiteX87" fmla="*/ 143914 w 1540984"/>
              <a:gd name="connsiteY87" fmla="*/ 965591 h 1540985"/>
              <a:gd name="connsiteX88" fmla="*/ 129684 w 1540984"/>
              <a:gd name="connsiteY88" fmla="*/ 903843 h 1540985"/>
              <a:gd name="connsiteX89" fmla="*/ 44451 w 1540984"/>
              <a:gd name="connsiteY89" fmla="*/ 903843 h 1540985"/>
              <a:gd name="connsiteX90" fmla="*/ 0 w 1540984"/>
              <a:gd name="connsiteY90" fmla="*/ 859392 h 1540985"/>
              <a:gd name="connsiteX91" fmla="*/ 0 w 1540984"/>
              <a:gd name="connsiteY91" fmla="*/ 681595 h 1540985"/>
              <a:gd name="connsiteX92" fmla="*/ 44451 w 1540984"/>
              <a:gd name="connsiteY92" fmla="*/ 637143 h 1540985"/>
              <a:gd name="connsiteX93" fmla="*/ 129685 w 1540984"/>
              <a:gd name="connsiteY93" fmla="*/ 637143 h 1540985"/>
              <a:gd name="connsiteX94" fmla="*/ 143915 w 1540984"/>
              <a:gd name="connsiteY94" fmla="*/ 575398 h 1540985"/>
              <a:gd name="connsiteX95" fmla="*/ 201340 w 1540984"/>
              <a:gd name="connsiteY95" fmla="*/ 443929 h 1540985"/>
              <a:gd name="connsiteX96" fmla="*/ 234076 w 1540984"/>
              <a:gd name="connsiteY96" fmla="*/ 399023 h 1540985"/>
              <a:gd name="connsiteX97" fmla="*/ 173955 w 1540984"/>
              <a:gd name="connsiteY97" fmla="*/ 335680 h 1540985"/>
              <a:gd name="connsiteX98" fmla="*/ 175597 w 1540984"/>
              <a:gd name="connsiteY98" fmla="*/ 272837 h 1540985"/>
              <a:gd name="connsiteX99" fmla="*/ 304558 w 1540984"/>
              <a:gd name="connsiteY99" fmla="*/ 150439 h 1540985"/>
              <a:gd name="connsiteX100" fmla="*/ 367399 w 1540984"/>
              <a:gd name="connsiteY100" fmla="*/ 152081 h 1540985"/>
              <a:gd name="connsiteX101" fmla="*/ 427194 w 1540984"/>
              <a:gd name="connsiteY101" fmla="*/ 215081 h 1540985"/>
              <a:gd name="connsiteX102" fmla="*/ 515119 w 1540984"/>
              <a:gd name="connsiteY102" fmla="*/ 165977 h 1540985"/>
              <a:gd name="connsiteX103" fmla="*/ 637141 w 1540984"/>
              <a:gd name="connsiteY103" fmla="*/ 128099 h 1540985"/>
              <a:gd name="connsiteX104" fmla="*/ 637141 w 1540984"/>
              <a:gd name="connsiteY104" fmla="*/ 44452 h 1540985"/>
              <a:gd name="connsiteX105" fmla="*/ 681593 w 1540984"/>
              <a:gd name="connsiteY105" fmla="*/ 0 h 154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540984" h="1540985">
                <a:moveTo>
                  <a:pt x="710079" y="870634"/>
                </a:moveTo>
                <a:lnTo>
                  <a:pt x="358021" y="1088830"/>
                </a:lnTo>
                <a:lnTo>
                  <a:pt x="365790" y="1100693"/>
                </a:lnTo>
                <a:cubicBezTo>
                  <a:pt x="371122" y="1108834"/>
                  <a:pt x="372650" y="1118366"/>
                  <a:pt x="370809" y="1127196"/>
                </a:cubicBezTo>
                <a:lnTo>
                  <a:pt x="362092" y="1139985"/>
                </a:lnTo>
                <a:lnTo>
                  <a:pt x="379682" y="1161304"/>
                </a:lnTo>
                <a:cubicBezTo>
                  <a:pt x="479699" y="1261322"/>
                  <a:pt x="617871" y="1323184"/>
                  <a:pt x="770493" y="1323184"/>
                </a:cubicBezTo>
                <a:cubicBezTo>
                  <a:pt x="884959" y="1323184"/>
                  <a:pt x="991297" y="1288387"/>
                  <a:pt x="1079507" y="1228793"/>
                </a:cubicBezTo>
                <a:lnTo>
                  <a:pt x="1156753" y="1165060"/>
                </a:lnTo>
                <a:lnTo>
                  <a:pt x="1148038" y="1151184"/>
                </a:lnTo>
                <a:cubicBezTo>
                  <a:pt x="1146529" y="1142291"/>
                  <a:pt x="1148412" y="1132823"/>
                  <a:pt x="1154045" y="1124888"/>
                </a:cubicBezTo>
                <a:lnTo>
                  <a:pt x="1165503" y="1108747"/>
                </a:lnTo>
                <a:lnTo>
                  <a:pt x="838610" y="872687"/>
                </a:lnTo>
                <a:lnTo>
                  <a:pt x="824848" y="881965"/>
                </a:lnTo>
                <a:cubicBezTo>
                  <a:pt x="809793" y="888333"/>
                  <a:pt x="793241" y="891854"/>
                  <a:pt x="775867" y="891854"/>
                </a:cubicBezTo>
                <a:cubicBezTo>
                  <a:pt x="758492" y="891854"/>
                  <a:pt x="741940" y="888333"/>
                  <a:pt x="726886" y="881965"/>
                </a:cubicBezTo>
                <a:close/>
                <a:moveTo>
                  <a:pt x="673063" y="227626"/>
                </a:moveTo>
                <a:lnTo>
                  <a:pt x="659106" y="229033"/>
                </a:lnTo>
                <a:cubicBezTo>
                  <a:pt x="407255" y="280569"/>
                  <a:pt x="217802" y="503407"/>
                  <a:pt x="217802" y="770494"/>
                </a:cubicBezTo>
                <a:cubicBezTo>
                  <a:pt x="217803" y="808649"/>
                  <a:pt x="221669" y="845902"/>
                  <a:pt x="229032" y="881880"/>
                </a:cubicBezTo>
                <a:lnTo>
                  <a:pt x="258848" y="977934"/>
                </a:lnTo>
                <a:lnTo>
                  <a:pt x="271486" y="975541"/>
                </a:lnTo>
                <a:cubicBezTo>
                  <a:pt x="280315" y="977382"/>
                  <a:pt x="288443" y="982591"/>
                  <a:pt x="293775" y="990732"/>
                </a:cubicBezTo>
                <a:lnTo>
                  <a:pt x="296771" y="995308"/>
                </a:lnTo>
                <a:lnTo>
                  <a:pt x="651889" y="775215"/>
                </a:lnTo>
                <a:lnTo>
                  <a:pt x="650032" y="766018"/>
                </a:lnTo>
                <a:cubicBezTo>
                  <a:pt x="650032" y="731270"/>
                  <a:pt x="664116" y="699812"/>
                  <a:pt x="686888" y="677040"/>
                </a:cubicBezTo>
                <a:lnTo>
                  <a:pt x="710803" y="660916"/>
                </a:lnTo>
                <a:lnTo>
                  <a:pt x="710803" y="248204"/>
                </a:lnTo>
                <a:lnTo>
                  <a:pt x="702231" y="248204"/>
                </a:lnTo>
                <a:cubicBezTo>
                  <a:pt x="692499" y="248204"/>
                  <a:pt x="683688" y="244260"/>
                  <a:pt x="677311" y="237882"/>
                </a:cubicBezTo>
                <a:close/>
                <a:moveTo>
                  <a:pt x="863048" y="227134"/>
                </a:moveTo>
                <a:lnTo>
                  <a:pt x="858596" y="237883"/>
                </a:lnTo>
                <a:cubicBezTo>
                  <a:pt x="852218" y="244261"/>
                  <a:pt x="843407" y="248205"/>
                  <a:pt x="833675" y="248205"/>
                </a:cubicBezTo>
                <a:lnTo>
                  <a:pt x="822564" y="248205"/>
                </a:lnTo>
                <a:lnTo>
                  <a:pt x="822563" y="649611"/>
                </a:lnTo>
                <a:lnTo>
                  <a:pt x="824848" y="650072"/>
                </a:lnTo>
                <a:cubicBezTo>
                  <a:pt x="870012" y="669175"/>
                  <a:pt x="901702" y="713896"/>
                  <a:pt x="901702" y="766019"/>
                </a:cubicBezTo>
                <a:lnTo>
                  <a:pt x="899169" y="778564"/>
                </a:lnTo>
                <a:lnTo>
                  <a:pt x="1230233" y="1017637"/>
                </a:lnTo>
                <a:lnTo>
                  <a:pt x="1252972" y="1003356"/>
                </a:lnTo>
                <a:lnTo>
                  <a:pt x="1268234" y="1006843"/>
                </a:lnTo>
                <a:lnTo>
                  <a:pt x="1279750" y="985626"/>
                </a:lnTo>
                <a:cubicBezTo>
                  <a:pt x="1307717" y="919503"/>
                  <a:pt x="1323183" y="846804"/>
                  <a:pt x="1323183" y="770494"/>
                </a:cubicBezTo>
                <a:cubicBezTo>
                  <a:pt x="1323182" y="503408"/>
                  <a:pt x="1133731" y="280569"/>
                  <a:pt x="881879" y="229032"/>
                </a:cubicBezTo>
                <a:close/>
                <a:moveTo>
                  <a:pt x="681593" y="0"/>
                </a:moveTo>
                <a:lnTo>
                  <a:pt x="859390" y="1"/>
                </a:lnTo>
                <a:cubicBezTo>
                  <a:pt x="883941" y="0"/>
                  <a:pt x="903842" y="19901"/>
                  <a:pt x="903842" y="44452"/>
                </a:cubicBezTo>
                <a:lnTo>
                  <a:pt x="903841" y="128098"/>
                </a:lnTo>
                <a:lnTo>
                  <a:pt x="1025867" y="165978"/>
                </a:lnTo>
                <a:lnTo>
                  <a:pt x="1144127" y="232023"/>
                </a:lnTo>
                <a:lnTo>
                  <a:pt x="1205305" y="173956"/>
                </a:lnTo>
                <a:cubicBezTo>
                  <a:pt x="1223112" y="157056"/>
                  <a:pt x="1251247" y="157790"/>
                  <a:pt x="1268147" y="175597"/>
                </a:cubicBezTo>
                <a:lnTo>
                  <a:pt x="1390544" y="304559"/>
                </a:lnTo>
                <a:cubicBezTo>
                  <a:pt x="1407446" y="322365"/>
                  <a:pt x="1406711" y="350500"/>
                  <a:pt x="1388905" y="367401"/>
                </a:cubicBezTo>
                <a:lnTo>
                  <a:pt x="1326815" y="426330"/>
                </a:lnTo>
                <a:lnTo>
                  <a:pt x="1339645" y="443929"/>
                </a:lnTo>
                <a:cubicBezTo>
                  <a:pt x="1363344" y="485143"/>
                  <a:pt x="1382694" y="529175"/>
                  <a:pt x="1397071" y="575398"/>
                </a:cubicBezTo>
                <a:lnTo>
                  <a:pt x="1411300" y="637143"/>
                </a:lnTo>
                <a:lnTo>
                  <a:pt x="1496533" y="637143"/>
                </a:lnTo>
                <a:cubicBezTo>
                  <a:pt x="1521082" y="637143"/>
                  <a:pt x="1540984" y="657044"/>
                  <a:pt x="1540984" y="681594"/>
                </a:cubicBezTo>
                <a:lnTo>
                  <a:pt x="1540984" y="859392"/>
                </a:lnTo>
                <a:cubicBezTo>
                  <a:pt x="1540984" y="883942"/>
                  <a:pt x="1521083" y="903843"/>
                  <a:pt x="1496533" y="903843"/>
                </a:cubicBezTo>
                <a:lnTo>
                  <a:pt x="1411302" y="903844"/>
                </a:lnTo>
                <a:lnTo>
                  <a:pt x="1397070" y="965591"/>
                </a:lnTo>
                <a:cubicBezTo>
                  <a:pt x="1382694" y="1011814"/>
                  <a:pt x="1363343" y="1055846"/>
                  <a:pt x="1339645" y="1097060"/>
                </a:cubicBezTo>
                <a:lnTo>
                  <a:pt x="1306909" y="1141965"/>
                </a:lnTo>
                <a:lnTo>
                  <a:pt x="1367028" y="1205307"/>
                </a:lnTo>
                <a:cubicBezTo>
                  <a:pt x="1383927" y="1223113"/>
                  <a:pt x="1383194" y="1251248"/>
                  <a:pt x="1365387" y="1268149"/>
                </a:cubicBezTo>
                <a:lnTo>
                  <a:pt x="1236426" y="1390547"/>
                </a:lnTo>
                <a:cubicBezTo>
                  <a:pt x="1218620" y="1407447"/>
                  <a:pt x="1190485" y="1406712"/>
                  <a:pt x="1173585" y="1388906"/>
                </a:cubicBezTo>
                <a:lnTo>
                  <a:pt x="1113791" y="1325907"/>
                </a:lnTo>
                <a:lnTo>
                  <a:pt x="1025867" y="1375011"/>
                </a:lnTo>
                <a:lnTo>
                  <a:pt x="903842" y="1412889"/>
                </a:lnTo>
                <a:lnTo>
                  <a:pt x="903841" y="1496534"/>
                </a:lnTo>
                <a:cubicBezTo>
                  <a:pt x="903842" y="1521084"/>
                  <a:pt x="883941" y="1540985"/>
                  <a:pt x="859391" y="1540985"/>
                </a:cubicBezTo>
                <a:lnTo>
                  <a:pt x="681593" y="1540985"/>
                </a:lnTo>
                <a:cubicBezTo>
                  <a:pt x="657043" y="1540985"/>
                  <a:pt x="637142" y="1521084"/>
                  <a:pt x="637141" y="1496534"/>
                </a:cubicBezTo>
                <a:lnTo>
                  <a:pt x="637142" y="1412889"/>
                </a:lnTo>
                <a:lnTo>
                  <a:pt x="515119" y="1375011"/>
                </a:lnTo>
                <a:lnTo>
                  <a:pt x="396857" y="1308965"/>
                </a:lnTo>
                <a:lnTo>
                  <a:pt x="335679" y="1367029"/>
                </a:lnTo>
                <a:cubicBezTo>
                  <a:pt x="317872" y="1383930"/>
                  <a:pt x="289736" y="1383195"/>
                  <a:pt x="272837" y="1365387"/>
                </a:cubicBezTo>
                <a:lnTo>
                  <a:pt x="150438" y="1236428"/>
                </a:lnTo>
                <a:cubicBezTo>
                  <a:pt x="133537" y="1218621"/>
                  <a:pt x="134273" y="1190486"/>
                  <a:pt x="152078" y="1173586"/>
                </a:cubicBezTo>
                <a:lnTo>
                  <a:pt x="214169" y="1114656"/>
                </a:lnTo>
                <a:lnTo>
                  <a:pt x="201341" y="1097060"/>
                </a:lnTo>
                <a:cubicBezTo>
                  <a:pt x="177642" y="1055846"/>
                  <a:pt x="158291" y="1011814"/>
                  <a:pt x="143914" y="965591"/>
                </a:cubicBezTo>
                <a:lnTo>
                  <a:pt x="129684" y="903843"/>
                </a:lnTo>
                <a:lnTo>
                  <a:pt x="44451" y="903843"/>
                </a:lnTo>
                <a:cubicBezTo>
                  <a:pt x="19901" y="903843"/>
                  <a:pt x="0" y="883942"/>
                  <a:pt x="0" y="859392"/>
                </a:cubicBezTo>
                <a:lnTo>
                  <a:pt x="0" y="681595"/>
                </a:lnTo>
                <a:cubicBezTo>
                  <a:pt x="-1" y="657044"/>
                  <a:pt x="19900" y="637143"/>
                  <a:pt x="44451" y="637143"/>
                </a:cubicBezTo>
                <a:lnTo>
                  <a:pt x="129685" y="637143"/>
                </a:lnTo>
                <a:lnTo>
                  <a:pt x="143915" y="575398"/>
                </a:lnTo>
                <a:cubicBezTo>
                  <a:pt x="158292" y="529174"/>
                  <a:pt x="177642" y="485143"/>
                  <a:pt x="201340" y="443929"/>
                </a:cubicBezTo>
                <a:lnTo>
                  <a:pt x="234076" y="399023"/>
                </a:lnTo>
                <a:lnTo>
                  <a:pt x="173955" y="335680"/>
                </a:lnTo>
                <a:cubicBezTo>
                  <a:pt x="157055" y="317873"/>
                  <a:pt x="157790" y="289738"/>
                  <a:pt x="175597" y="272837"/>
                </a:cubicBezTo>
                <a:lnTo>
                  <a:pt x="304558" y="150439"/>
                </a:lnTo>
                <a:cubicBezTo>
                  <a:pt x="322363" y="133539"/>
                  <a:pt x="350499" y="134274"/>
                  <a:pt x="367399" y="152081"/>
                </a:cubicBezTo>
                <a:lnTo>
                  <a:pt x="427194" y="215081"/>
                </a:lnTo>
                <a:lnTo>
                  <a:pt x="515119" y="165977"/>
                </a:lnTo>
                <a:lnTo>
                  <a:pt x="637141" y="128099"/>
                </a:lnTo>
                <a:lnTo>
                  <a:pt x="637141" y="44452"/>
                </a:lnTo>
                <a:cubicBezTo>
                  <a:pt x="637142" y="19902"/>
                  <a:pt x="657043" y="1"/>
                  <a:pt x="681593" y="0"/>
                </a:cubicBezTo>
                <a:close/>
              </a:path>
            </a:pathLst>
          </a:custGeom>
          <a:gradFill flip="none" rotWithShape="1">
            <a:gsLst>
              <a:gs pos="0">
                <a:srgbClr val="0099FF">
                  <a:shade val="30000"/>
                  <a:satMod val="115000"/>
                </a:srgbClr>
              </a:gs>
              <a:gs pos="50000">
                <a:srgbClr val="0099FF">
                  <a:shade val="67500"/>
                  <a:satMod val="115000"/>
                </a:srgbClr>
              </a:gs>
              <a:gs pos="100000">
                <a:srgbClr val="0099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151B0F1-8D8D-4CE6-B62B-C6622D316158}"/>
              </a:ext>
            </a:extLst>
          </p:cNvPr>
          <p:cNvGrpSpPr/>
          <p:nvPr/>
        </p:nvGrpSpPr>
        <p:grpSpPr>
          <a:xfrm rot="1137068">
            <a:off x="9415937" y="2807848"/>
            <a:ext cx="1405073" cy="1405074"/>
            <a:chOff x="3060635" y="964320"/>
            <a:chExt cx="1540984" cy="1540985"/>
          </a:xfrm>
          <a:gradFill flip="none" rotWithShape="1">
            <a:gsLst>
              <a:gs pos="0">
                <a:srgbClr val="0099FF">
                  <a:shade val="30000"/>
                  <a:satMod val="115000"/>
                </a:srgbClr>
              </a:gs>
              <a:gs pos="50000">
                <a:srgbClr val="0099FF">
                  <a:shade val="67500"/>
                  <a:satMod val="115000"/>
                </a:srgbClr>
              </a:gs>
              <a:gs pos="100000">
                <a:srgbClr val="0099FF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680B4D46-D812-427C-93C2-D7E4C20A6472}"/>
                </a:ext>
              </a:extLst>
            </p:cNvPr>
            <p:cNvSpPr/>
            <p:nvPr/>
          </p:nvSpPr>
          <p:spPr>
            <a:xfrm>
              <a:off x="3060635" y="964320"/>
              <a:ext cx="1540984" cy="1540985"/>
            </a:xfrm>
            <a:custGeom>
              <a:avLst/>
              <a:gdLst>
                <a:gd name="connsiteX0" fmla="*/ 710079 w 1540984"/>
                <a:gd name="connsiteY0" fmla="*/ 870634 h 1540985"/>
                <a:gd name="connsiteX1" fmla="*/ 358021 w 1540984"/>
                <a:gd name="connsiteY1" fmla="*/ 1088830 h 1540985"/>
                <a:gd name="connsiteX2" fmla="*/ 365790 w 1540984"/>
                <a:gd name="connsiteY2" fmla="*/ 1100693 h 1540985"/>
                <a:gd name="connsiteX3" fmla="*/ 370809 w 1540984"/>
                <a:gd name="connsiteY3" fmla="*/ 1127196 h 1540985"/>
                <a:gd name="connsiteX4" fmla="*/ 362092 w 1540984"/>
                <a:gd name="connsiteY4" fmla="*/ 1139985 h 1540985"/>
                <a:gd name="connsiteX5" fmla="*/ 379682 w 1540984"/>
                <a:gd name="connsiteY5" fmla="*/ 1161304 h 1540985"/>
                <a:gd name="connsiteX6" fmla="*/ 770493 w 1540984"/>
                <a:gd name="connsiteY6" fmla="*/ 1323184 h 1540985"/>
                <a:gd name="connsiteX7" fmla="*/ 1079507 w 1540984"/>
                <a:gd name="connsiteY7" fmla="*/ 1228793 h 1540985"/>
                <a:gd name="connsiteX8" fmla="*/ 1156753 w 1540984"/>
                <a:gd name="connsiteY8" fmla="*/ 1165060 h 1540985"/>
                <a:gd name="connsiteX9" fmla="*/ 1148038 w 1540984"/>
                <a:gd name="connsiteY9" fmla="*/ 1151184 h 1540985"/>
                <a:gd name="connsiteX10" fmla="*/ 1154045 w 1540984"/>
                <a:gd name="connsiteY10" fmla="*/ 1124888 h 1540985"/>
                <a:gd name="connsiteX11" fmla="*/ 1165503 w 1540984"/>
                <a:gd name="connsiteY11" fmla="*/ 1108747 h 1540985"/>
                <a:gd name="connsiteX12" fmla="*/ 838610 w 1540984"/>
                <a:gd name="connsiteY12" fmla="*/ 872687 h 1540985"/>
                <a:gd name="connsiteX13" fmla="*/ 824848 w 1540984"/>
                <a:gd name="connsiteY13" fmla="*/ 881965 h 1540985"/>
                <a:gd name="connsiteX14" fmla="*/ 775867 w 1540984"/>
                <a:gd name="connsiteY14" fmla="*/ 891854 h 1540985"/>
                <a:gd name="connsiteX15" fmla="*/ 726886 w 1540984"/>
                <a:gd name="connsiteY15" fmla="*/ 881965 h 1540985"/>
                <a:gd name="connsiteX16" fmla="*/ 673063 w 1540984"/>
                <a:gd name="connsiteY16" fmla="*/ 227626 h 1540985"/>
                <a:gd name="connsiteX17" fmla="*/ 659106 w 1540984"/>
                <a:gd name="connsiteY17" fmla="*/ 229033 h 1540985"/>
                <a:gd name="connsiteX18" fmla="*/ 217802 w 1540984"/>
                <a:gd name="connsiteY18" fmla="*/ 770494 h 1540985"/>
                <a:gd name="connsiteX19" fmla="*/ 229032 w 1540984"/>
                <a:gd name="connsiteY19" fmla="*/ 881880 h 1540985"/>
                <a:gd name="connsiteX20" fmla="*/ 258848 w 1540984"/>
                <a:gd name="connsiteY20" fmla="*/ 977934 h 1540985"/>
                <a:gd name="connsiteX21" fmla="*/ 271486 w 1540984"/>
                <a:gd name="connsiteY21" fmla="*/ 975541 h 1540985"/>
                <a:gd name="connsiteX22" fmla="*/ 293775 w 1540984"/>
                <a:gd name="connsiteY22" fmla="*/ 990732 h 1540985"/>
                <a:gd name="connsiteX23" fmla="*/ 296771 w 1540984"/>
                <a:gd name="connsiteY23" fmla="*/ 995308 h 1540985"/>
                <a:gd name="connsiteX24" fmla="*/ 651889 w 1540984"/>
                <a:gd name="connsiteY24" fmla="*/ 775215 h 1540985"/>
                <a:gd name="connsiteX25" fmla="*/ 650032 w 1540984"/>
                <a:gd name="connsiteY25" fmla="*/ 766018 h 1540985"/>
                <a:gd name="connsiteX26" fmla="*/ 686888 w 1540984"/>
                <a:gd name="connsiteY26" fmla="*/ 677040 h 1540985"/>
                <a:gd name="connsiteX27" fmla="*/ 710803 w 1540984"/>
                <a:gd name="connsiteY27" fmla="*/ 660916 h 1540985"/>
                <a:gd name="connsiteX28" fmla="*/ 710803 w 1540984"/>
                <a:gd name="connsiteY28" fmla="*/ 248204 h 1540985"/>
                <a:gd name="connsiteX29" fmla="*/ 702231 w 1540984"/>
                <a:gd name="connsiteY29" fmla="*/ 248204 h 1540985"/>
                <a:gd name="connsiteX30" fmla="*/ 677311 w 1540984"/>
                <a:gd name="connsiteY30" fmla="*/ 237882 h 1540985"/>
                <a:gd name="connsiteX31" fmla="*/ 863048 w 1540984"/>
                <a:gd name="connsiteY31" fmla="*/ 227134 h 1540985"/>
                <a:gd name="connsiteX32" fmla="*/ 858596 w 1540984"/>
                <a:gd name="connsiteY32" fmla="*/ 237883 h 1540985"/>
                <a:gd name="connsiteX33" fmla="*/ 833675 w 1540984"/>
                <a:gd name="connsiteY33" fmla="*/ 248205 h 1540985"/>
                <a:gd name="connsiteX34" fmla="*/ 822564 w 1540984"/>
                <a:gd name="connsiteY34" fmla="*/ 248205 h 1540985"/>
                <a:gd name="connsiteX35" fmla="*/ 822563 w 1540984"/>
                <a:gd name="connsiteY35" fmla="*/ 649611 h 1540985"/>
                <a:gd name="connsiteX36" fmla="*/ 824848 w 1540984"/>
                <a:gd name="connsiteY36" fmla="*/ 650072 h 1540985"/>
                <a:gd name="connsiteX37" fmla="*/ 901702 w 1540984"/>
                <a:gd name="connsiteY37" fmla="*/ 766019 h 1540985"/>
                <a:gd name="connsiteX38" fmla="*/ 899169 w 1540984"/>
                <a:gd name="connsiteY38" fmla="*/ 778564 h 1540985"/>
                <a:gd name="connsiteX39" fmla="*/ 1230233 w 1540984"/>
                <a:gd name="connsiteY39" fmla="*/ 1017637 h 1540985"/>
                <a:gd name="connsiteX40" fmla="*/ 1252972 w 1540984"/>
                <a:gd name="connsiteY40" fmla="*/ 1003356 h 1540985"/>
                <a:gd name="connsiteX41" fmla="*/ 1268234 w 1540984"/>
                <a:gd name="connsiteY41" fmla="*/ 1006843 h 1540985"/>
                <a:gd name="connsiteX42" fmla="*/ 1279750 w 1540984"/>
                <a:gd name="connsiteY42" fmla="*/ 985626 h 1540985"/>
                <a:gd name="connsiteX43" fmla="*/ 1323183 w 1540984"/>
                <a:gd name="connsiteY43" fmla="*/ 770494 h 1540985"/>
                <a:gd name="connsiteX44" fmla="*/ 881879 w 1540984"/>
                <a:gd name="connsiteY44" fmla="*/ 229032 h 1540985"/>
                <a:gd name="connsiteX45" fmla="*/ 681593 w 1540984"/>
                <a:gd name="connsiteY45" fmla="*/ 0 h 1540985"/>
                <a:gd name="connsiteX46" fmla="*/ 859390 w 1540984"/>
                <a:gd name="connsiteY46" fmla="*/ 1 h 1540985"/>
                <a:gd name="connsiteX47" fmla="*/ 903842 w 1540984"/>
                <a:gd name="connsiteY47" fmla="*/ 44452 h 1540985"/>
                <a:gd name="connsiteX48" fmla="*/ 903841 w 1540984"/>
                <a:gd name="connsiteY48" fmla="*/ 128098 h 1540985"/>
                <a:gd name="connsiteX49" fmla="*/ 1025867 w 1540984"/>
                <a:gd name="connsiteY49" fmla="*/ 165978 h 1540985"/>
                <a:gd name="connsiteX50" fmla="*/ 1144127 w 1540984"/>
                <a:gd name="connsiteY50" fmla="*/ 232023 h 1540985"/>
                <a:gd name="connsiteX51" fmla="*/ 1205305 w 1540984"/>
                <a:gd name="connsiteY51" fmla="*/ 173956 h 1540985"/>
                <a:gd name="connsiteX52" fmla="*/ 1268147 w 1540984"/>
                <a:gd name="connsiteY52" fmla="*/ 175597 h 1540985"/>
                <a:gd name="connsiteX53" fmla="*/ 1390544 w 1540984"/>
                <a:gd name="connsiteY53" fmla="*/ 304559 h 1540985"/>
                <a:gd name="connsiteX54" fmla="*/ 1388905 w 1540984"/>
                <a:gd name="connsiteY54" fmla="*/ 367401 h 1540985"/>
                <a:gd name="connsiteX55" fmla="*/ 1326815 w 1540984"/>
                <a:gd name="connsiteY55" fmla="*/ 426330 h 1540985"/>
                <a:gd name="connsiteX56" fmla="*/ 1339645 w 1540984"/>
                <a:gd name="connsiteY56" fmla="*/ 443929 h 1540985"/>
                <a:gd name="connsiteX57" fmla="*/ 1397071 w 1540984"/>
                <a:gd name="connsiteY57" fmla="*/ 575398 h 1540985"/>
                <a:gd name="connsiteX58" fmla="*/ 1411300 w 1540984"/>
                <a:gd name="connsiteY58" fmla="*/ 637143 h 1540985"/>
                <a:gd name="connsiteX59" fmla="*/ 1496533 w 1540984"/>
                <a:gd name="connsiteY59" fmla="*/ 637143 h 1540985"/>
                <a:gd name="connsiteX60" fmla="*/ 1540984 w 1540984"/>
                <a:gd name="connsiteY60" fmla="*/ 681594 h 1540985"/>
                <a:gd name="connsiteX61" fmla="*/ 1540984 w 1540984"/>
                <a:gd name="connsiteY61" fmla="*/ 859392 h 1540985"/>
                <a:gd name="connsiteX62" fmla="*/ 1496533 w 1540984"/>
                <a:gd name="connsiteY62" fmla="*/ 903843 h 1540985"/>
                <a:gd name="connsiteX63" fmla="*/ 1411302 w 1540984"/>
                <a:gd name="connsiteY63" fmla="*/ 903844 h 1540985"/>
                <a:gd name="connsiteX64" fmla="*/ 1397070 w 1540984"/>
                <a:gd name="connsiteY64" fmla="*/ 965591 h 1540985"/>
                <a:gd name="connsiteX65" fmla="*/ 1339645 w 1540984"/>
                <a:gd name="connsiteY65" fmla="*/ 1097060 h 1540985"/>
                <a:gd name="connsiteX66" fmla="*/ 1306909 w 1540984"/>
                <a:gd name="connsiteY66" fmla="*/ 1141965 h 1540985"/>
                <a:gd name="connsiteX67" fmla="*/ 1367028 w 1540984"/>
                <a:gd name="connsiteY67" fmla="*/ 1205307 h 1540985"/>
                <a:gd name="connsiteX68" fmla="*/ 1365387 w 1540984"/>
                <a:gd name="connsiteY68" fmla="*/ 1268149 h 1540985"/>
                <a:gd name="connsiteX69" fmla="*/ 1236426 w 1540984"/>
                <a:gd name="connsiteY69" fmla="*/ 1390547 h 1540985"/>
                <a:gd name="connsiteX70" fmla="*/ 1173585 w 1540984"/>
                <a:gd name="connsiteY70" fmla="*/ 1388906 h 1540985"/>
                <a:gd name="connsiteX71" fmla="*/ 1113791 w 1540984"/>
                <a:gd name="connsiteY71" fmla="*/ 1325907 h 1540985"/>
                <a:gd name="connsiteX72" fmla="*/ 1025867 w 1540984"/>
                <a:gd name="connsiteY72" fmla="*/ 1375011 h 1540985"/>
                <a:gd name="connsiteX73" fmla="*/ 903842 w 1540984"/>
                <a:gd name="connsiteY73" fmla="*/ 1412889 h 1540985"/>
                <a:gd name="connsiteX74" fmla="*/ 903841 w 1540984"/>
                <a:gd name="connsiteY74" fmla="*/ 1496534 h 1540985"/>
                <a:gd name="connsiteX75" fmla="*/ 859391 w 1540984"/>
                <a:gd name="connsiteY75" fmla="*/ 1540985 h 1540985"/>
                <a:gd name="connsiteX76" fmla="*/ 681593 w 1540984"/>
                <a:gd name="connsiteY76" fmla="*/ 1540985 h 1540985"/>
                <a:gd name="connsiteX77" fmla="*/ 637141 w 1540984"/>
                <a:gd name="connsiteY77" fmla="*/ 1496534 h 1540985"/>
                <a:gd name="connsiteX78" fmla="*/ 637142 w 1540984"/>
                <a:gd name="connsiteY78" fmla="*/ 1412889 h 1540985"/>
                <a:gd name="connsiteX79" fmla="*/ 515119 w 1540984"/>
                <a:gd name="connsiteY79" fmla="*/ 1375011 h 1540985"/>
                <a:gd name="connsiteX80" fmla="*/ 396857 w 1540984"/>
                <a:gd name="connsiteY80" fmla="*/ 1308965 h 1540985"/>
                <a:gd name="connsiteX81" fmla="*/ 335679 w 1540984"/>
                <a:gd name="connsiteY81" fmla="*/ 1367029 h 1540985"/>
                <a:gd name="connsiteX82" fmla="*/ 272837 w 1540984"/>
                <a:gd name="connsiteY82" fmla="*/ 1365387 h 1540985"/>
                <a:gd name="connsiteX83" fmla="*/ 150438 w 1540984"/>
                <a:gd name="connsiteY83" fmla="*/ 1236428 h 1540985"/>
                <a:gd name="connsiteX84" fmla="*/ 152078 w 1540984"/>
                <a:gd name="connsiteY84" fmla="*/ 1173586 h 1540985"/>
                <a:gd name="connsiteX85" fmla="*/ 214169 w 1540984"/>
                <a:gd name="connsiteY85" fmla="*/ 1114656 h 1540985"/>
                <a:gd name="connsiteX86" fmla="*/ 201341 w 1540984"/>
                <a:gd name="connsiteY86" fmla="*/ 1097060 h 1540985"/>
                <a:gd name="connsiteX87" fmla="*/ 143914 w 1540984"/>
                <a:gd name="connsiteY87" fmla="*/ 965591 h 1540985"/>
                <a:gd name="connsiteX88" fmla="*/ 129684 w 1540984"/>
                <a:gd name="connsiteY88" fmla="*/ 903843 h 1540985"/>
                <a:gd name="connsiteX89" fmla="*/ 44451 w 1540984"/>
                <a:gd name="connsiteY89" fmla="*/ 903843 h 1540985"/>
                <a:gd name="connsiteX90" fmla="*/ 0 w 1540984"/>
                <a:gd name="connsiteY90" fmla="*/ 859392 h 1540985"/>
                <a:gd name="connsiteX91" fmla="*/ 0 w 1540984"/>
                <a:gd name="connsiteY91" fmla="*/ 681595 h 1540985"/>
                <a:gd name="connsiteX92" fmla="*/ 44451 w 1540984"/>
                <a:gd name="connsiteY92" fmla="*/ 637143 h 1540985"/>
                <a:gd name="connsiteX93" fmla="*/ 129685 w 1540984"/>
                <a:gd name="connsiteY93" fmla="*/ 637143 h 1540985"/>
                <a:gd name="connsiteX94" fmla="*/ 143915 w 1540984"/>
                <a:gd name="connsiteY94" fmla="*/ 575398 h 1540985"/>
                <a:gd name="connsiteX95" fmla="*/ 201340 w 1540984"/>
                <a:gd name="connsiteY95" fmla="*/ 443929 h 1540985"/>
                <a:gd name="connsiteX96" fmla="*/ 234076 w 1540984"/>
                <a:gd name="connsiteY96" fmla="*/ 399023 h 1540985"/>
                <a:gd name="connsiteX97" fmla="*/ 173955 w 1540984"/>
                <a:gd name="connsiteY97" fmla="*/ 335680 h 1540985"/>
                <a:gd name="connsiteX98" fmla="*/ 175597 w 1540984"/>
                <a:gd name="connsiteY98" fmla="*/ 272837 h 1540985"/>
                <a:gd name="connsiteX99" fmla="*/ 304558 w 1540984"/>
                <a:gd name="connsiteY99" fmla="*/ 150439 h 1540985"/>
                <a:gd name="connsiteX100" fmla="*/ 367399 w 1540984"/>
                <a:gd name="connsiteY100" fmla="*/ 152081 h 1540985"/>
                <a:gd name="connsiteX101" fmla="*/ 427194 w 1540984"/>
                <a:gd name="connsiteY101" fmla="*/ 215081 h 1540985"/>
                <a:gd name="connsiteX102" fmla="*/ 515119 w 1540984"/>
                <a:gd name="connsiteY102" fmla="*/ 165977 h 1540985"/>
                <a:gd name="connsiteX103" fmla="*/ 637141 w 1540984"/>
                <a:gd name="connsiteY103" fmla="*/ 128099 h 1540985"/>
                <a:gd name="connsiteX104" fmla="*/ 637141 w 1540984"/>
                <a:gd name="connsiteY104" fmla="*/ 44452 h 1540985"/>
                <a:gd name="connsiteX105" fmla="*/ 681593 w 1540984"/>
                <a:gd name="connsiteY105" fmla="*/ 0 h 154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540984" h="1540985">
                  <a:moveTo>
                    <a:pt x="710079" y="870634"/>
                  </a:moveTo>
                  <a:lnTo>
                    <a:pt x="358021" y="1088830"/>
                  </a:lnTo>
                  <a:lnTo>
                    <a:pt x="365790" y="1100693"/>
                  </a:lnTo>
                  <a:cubicBezTo>
                    <a:pt x="371122" y="1108834"/>
                    <a:pt x="372650" y="1118366"/>
                    <a:pt x="370809" y="1127196"/>
                  </a:cubicBezTo>
                  <a:lnTo>
                    <a:pt x="362092" y="1139985"/>
                  </a:lnTo>
                  <a:lnTo>
                    <a:pt x="379682" y="1161304"/>
                  </a:lnTo>
                  <a:cubicBezTo>
                    <a:pt x="479699" y="1261322"/>
                    <a:pt x="617871" y="1323184"/>
                    <a:pt x="770493" y="1323184"/>
                  </a:cubicBezTo>
                  <a:cubicBezTo>
                    <a:pt x="884959" y="1323184"/>
                    <a:pt x="991297" y="1288387"/>
                    <a:pt x="1079507" y="1228793"/>
                  </a:cubicBezTo>
                  <a:lnTo>
                    <a:pt x="1156753" y="1165060"/>
                  </a:lnTo>
                  <a:lnTo>
                    <a:pt x="1148038" y="1151184"/>
                  </a:lnTo>
                  <a:cubicBezTo>
                    <a:pt x="1146529" y="1142291"/>
                    <a:pt x="1148412" y="1132823"/>
                    <a:pt x="1154045" y="1124888"/>
                  </a:cubicBezTo>
                  <a:lnTo>
                    <a:pt x="1165503" y="1108747"/>
                  </a:lnTo>
                  <a:lnTo>
                    <a:pt x="838610" y="872687"/>
                  </a:lnTo>
                  <a:lnTo>
                    <a:pt x="824848" y="881965"/>
                  </a:lnTo>
                  <a:cubicBezTo>
                    <a:pt x="809793" y="888333"/>
                    <a:pt x="793241" y="891854"/>
                    <a:pt x="775867" y="891854"/>
                  </a:cubicBezTo>
                  <a:cubicBezTo>
                    <a:pt x="758492" y="891854"/>
                    <a:pt x="741940" y="888333"/>
                    <a:pt x="726886" y="881965"/>
                  </a:cubicBezTo>
                  <a:close/>
                  <a:moveTo>
                    <a:pt x="673063" y="227626"/>
                  </a:moveTo>
                  <a:lnTo>
                    <a:pt x="659106" y="229033"/>
                  </a:lnTo>
                  <a:cubicBezTo>
                    <a:pt x="407255" y="280569"/>
                    <a:pt x="217802" y="503407"/>
                    <a:pt x="217802" y="770494"/>
                  </a:cubicBezTo>
                  <a:cubicBezTo>
                    <a:pt x="217803" y="808649"/>
                    <a:pt x="221669" y="845902"/>
                    <a:pt x="229032" y="881880"/>
                  </a:cubicBezTo>
                  <a:lnTo>
                    <a:pt x="258848" y="977934"/>
                  </a:lnTo>
                  <a:lnTo>
                    <a:pt x="271486" y="975541"/>
                  </a:lnTo>
                  <a:cubicBezTo>
                    <a:pt x="280315" y="977382"/>
                    <a:pt x="288443" y="982591"/>
                    <a:pt x="293775" y="990732"/>
                  </a:cubicBezTo>
                  <a:lnTo>
                    <a:pt x="296771" y="995308"/>
                  </a:lnTo>
                  <a:lnTo>
                    <a:pt x="651889" y="775215"/>
                  </a:lnTo>
                  <a:lnTo>
                    <a:pt x="650032" y="766018"/>
                  </a:lnTo>
                  <a:cubicBezTo>
                    <a:pt x="650032" y="731270"/>
                    <a:pt x="664116" y="699812"/>
                    <a:pt x="686888" y="677040"/>
                  </a:cubicBezTo>
                  <a:lnTo>
                    <a:pt x="710803" y="660916"/>
                  </a:lnTo>
                  <a:lnTo>
                    <a:pt x="710803" y="248204"/>
                  </a:lnTo>
                  <a:lnTo>
                    <a:pt x="702231" y="248204"/>
                  </a:lnTo>
                  <a:cubicBezTo>
                    <a:pt x="692499" y="248204"/>
                    <a:pt x="683688" y="244260"/>
                    <a:pt x="677311" y="237882"/>
                  </a:cubicBezTo>
                  <a:close/>
                  <a:moveTo>
                    <a:pt x="863048" y="227134"/>
                  </a:moveTo>
                  <a:lnTo>
                    <a:pt x="858596" y="237883"/>
                  </a:lnTo>
                  <a:cubicBezTo>
                    <a:pt x="852218" y="244261"/>
                    <a:pt x="843407" y="248205"/>
                    <a:pt x="833675" y="248205"/>
                  </a:cubicBezTo>
                  <a:lnTo>
                    <a:pt x="822564" y="248205"/>
                  </a:lnTo>
                  <a:lnTo>
                    <a:pt x="822563" y="649611"/>
                  </a:lnTo>
                  <a:lnTo>
                    <a:pt x="824848" y="650072"/>
                  </a:lnTo>
                  <a:cubicBezTo>
                    <a:pt x="870012" y="669175"/>
                    <a:pt x="901702" y="713896"/>
                    <a:pt x="901702" y="766019"/>
                  </a:cubicBezTo>
                  <a:lnTo>
                    <a:pt x="899169" y="778564"/>
                  </a:lnTo>
                  <a:lnTo>
                    <a:pt x="1230233" y="1017637"/>
                  </a:lnTo>
                  <a:lnTo>
                    <a:pt x="1252972" y="1003356"/>
                  </a:lnTo>
                  <a:lnTo>
                    <a:pt x="1268234" y="1006843"/>
                  </a:lnTo>
                  <a:lnTo>
                    <a:pt x="1279750" y="985626"/>
                  </a:lnTo>
                  <a:cubicBezTo>
                    <a:pt x="1307717" y="919503"/>
                    <a:pt x="1323183" y="846804"/>
                    <a:pt x="1323183" y="770494"/>
                  </a:cubicBezTo>
                  <a:cubicBezTo>
                    <a:pt x="1323182" y="503408"/>
                    <a:pt x="1133731" y="280569"/>
                    <a:pt x="881879" y="229032"/>
                  </a:cubicBezTo>
                  <a:close/>
                  <a:moveTo>
                    <a:pt x="681593" y="0"/>
                  </a:moveTo>
                  <a:lnTo>
                    <a:pt x="859390" y="1"/>
                  </a:lnTo>
                  <a:cubicBezTo>
                    <a:pt x="883941" y="0"/>
                    <a:pt x="903842" y="19901"/>
                    <a:pt x="903842" y="44452"/>
                  </a:cubicBezTo>
                  <a:lnTo>
                    <a:pt x="903841" y="128098"/>
                  </a:lnTo>
                  <a:lnTo>
                    <a:pt x="1025867" y="165978"/>
                  </a:lnTo>
                  <a:lnTo>
                    <a:pt x="1144127" y="232023"/>
                  </a:lnTo>
                  <a:lnTo>
                    <a:pt x="1205305" y="173956"/>
                  </a:lnTo>
                  <a:cubicBezTo>
                    <a:pt x="1223112" y="157056"/>
                    <a:pt x="1251247" y="157790"/>
                    <a:pt x="1268147" y="175597"/>
                  </a:cubicBezTo>
                  <a:lnTo>
                    <a:pt x="1390544" y="304559"/>
                  </a:lnTo>
                  <a:cubicBezTo>
                    <a:pt x="1407446" y="322365"/>
                    <a:pt x="1406711" y="350500"/>
                    <a:pt x="1388905" y="367401"/>
                  </a:cubicBezTo>
                  <a:lnTo>
                    <a:pt x="1326815" y="426330"/>
                  </a:lnTo>
                  <a:lnTo>
                    <a:pt x="1339645" y="443929"/>
                  </a:lnTo>
                  <a:cubicBezTo>
                    <a:pt x="1363344" y="485143"/>
                    <a:pt x="1382694" y="529175"/>
                    <a:pt x="1397071" y="575398"/>
                  </a:cubicBezTo>
                  <a:lnTo>
                    <a:pt x="1411300" y="637143"/>
                  </a:lnTo>
                  <a:lnTo>
                    <a:pt x="1496533" y="637143"/>
                  </a:lnTo>
                  <a:cubicBezTo>
                    <a:pt x="1521082" y="637143"/>
                    <a:pt x="1540984" y="657044"/>
                    <a:pt x="1540984" y="681594"/>
                  </a:cubicBezTo>
                  <a:lnTo>
                    <a:pt x="1540984" y="859392"/>
                  </a:lnTo>
                  <a:cubicBezTo>
                    <a:pt x="1540984" y="883942"/>
                    <a:pt x="1521083" y="903843"/>
                    <a:pt x="1496533" y="903843"/>
                  </a:cubicBezTo>
                  <a:lnTo>
                    <a:pt x="1411302" y="903844"/>
                  </a:lnTo>
                  <a:lnTo>
                    <a:pt x="1397070" y="965591"/>
                  </a:lnTo>
                  <a:cubicBezTo>
                    <a:pt x="1382694" y="1011814"/>
                    <a:pt x="1363343" y="1055846"/>
                    <a:pt x="1339645" y="1097060"/>
                  </a:cubicBezTo>
                  <a:lnTo>
                    <a:pt x="1306909" y="1141965"/>
                  </a:lnTo>
                  <a:lnTo>
                    <a:pt x="1367028" y="1205307"/>
                  </a:lnTo>
                  <a:cubicBezTo>
                    <a:pt x="1383927" y="1223113"/>
                    <a:pt x="1383194" y="1251248"/>
                    <a:pt x="1365387" y="1268149"/>
                  </a:cubicBezTo>
                  <a:lnTo>
                    <a:pt x="1236426" y="1390547"/>
                  </a:lnTo>
                  <a:cubicBezTo>
                    <a:pt x="1218620" y="1407447"/>
                    <a:pt x="1190485" y="1406712"/>
                    <a:pt x="1173585" y="1388906"/>
                  </a:cubicBezTo>
                  <a:lnTo>
                    <a:pt x="1113791" y="1325907"/>
                  </a:lnTo>
                  <a:lnTo>
                    <a:pt x="1025867" y="1375011"/>
                  </a:lnTo>
                  <a:lnTo>
                    <a:pt x="903842" y="1412889"/>
                  </a:lnTo>
                  <a:lnTo>
                    <a:pt x="903841" y="1496534"/>
                  </a:lnTo>
                  <a:cubicBezTo>
                    <a:pt x="903842" y="1521084"/>
                    <a:pt x="883941" y="1540985"/>
                    <a:pt x="859391" y="1540985"/>
                  </a:cubicBezTo>
                  <a:lnTo>
                    <a:pt x="681593" y="1540985"/>
                  </a:lnTo>
                  <a:cubicBezTo>
                    <a:pt x="657043" y="1540985"/>
                    <a:pt x="637142" y="1521084"/>
                    <a:pt x="637141" y="1496534"/>
                  </a:cubicBezTo>
                  <a:lnTo>
                    <a:pt x="637142" y="1412889"/>
                  </a:lnTo>
                  <a:lnTo>
                    <a:pt x="515119" y="1375011"/>
                  </a:lnTo>
                  <a:lnTo>
                    <a:pt x="396857" y="1308965"/>
                  </a:lnTo>
                  <a:lnTo>
                    <a:pt x="335679" y="1367029"/>
                  </a:lnTo>
                  <a:cubicBezTo>
                    <a:pt x="317872" y="1383930"/>
                    <a:pt x="289736" y="1383195"/>
                    <a:pt x="272837" y="1365387"/>
                  </a:cubicBezTo>
                  <a:lnTo>
                    <a:pt x="150438" y="1236428"/>
                  </a:lnTo>
                  <a:cubicBezTo>
                    <a:pt x="133537" y="1218621"/>
                    <a:pt x="134273" y="1190486"/>
                    <a:pt x="152078" y="1173586"/>
                  </a:cubicBezTo>
                  <a:lnTo>
                    <a:pt x="214169" y="1114656"/>
                  </a:lnTo>
                  <a:lnTo>
                    <a:pt x="201341" y="1097060"/>
                  </a:lnTo>
                  <a:cubicBezTo>
                    <a:pt x="177642" y="1055846"/>
                    <a:pt x="158291" y="1011814"/>
                    <a:pt x="143914" y="965591"/>
                  </a:cubicBezTo>
                  <a:lnTo>
                    <a:pt x="129684" y="903843"/>
                  </a:lnTo>
                  <a:lnTo>
                    <a:pt x="44451" y="903843"/>
                  </a:lnTo>
                  <a:cubicBezTo>
                    <a:pt x="19901" y="903843"/>
                    <a:pt x="0" y="883942"/>
                    <a:pt x="0" y="859392"/>
                  </a:cubicBezTo>
                  <a:lnTo>
                    <a:pt x="0" y="681595"/>
                  </a:lnTo>
                  <a:cubicBezTo>
                    <a:pt x="-1" y="657044"/>
                    <a:pt x="19900" y="637143"/>
                    <a:pt x="44451" y="637143"/>
                  </a:cubicBezTo>
                  <a:lnTo>
                    <a:pt x="129685" y="637143"/>
                  </a:lnTo>
                  <a:lnTo>
                    <a:pt x="143915" y="575398"/>
                  </a:lnTo>
                  <a:cubicBezTo>
                    <a:pt x="158292" y="529174"/>
                    <a:pt x="177642" y="485143"/>
                    <a:pt x="201340" y="443929"/>
                  </a:cubicBezTo>
                  <a:lnTo>
                    <a:pt x="234076" y="399023"/>
                  </a:lnTo>
                  <a:lnTo>
                    <a:pt x="173955" y="335680"/>
                  </a:lnTo>
                  <a:cubicBezTo>
                    <a:pt x="157055" y="317873"/>
                    <a:pt x="157790" y="289738"/>
                    <a:pt x="175597" y="272837"/>
                  </a:cubicBezTo>
                  <a:lnTo>
                    <a:pt x="304558" y="150439"/>
                  </a:lnTo>
                  <a:cubicBezTo>
                    <a:pt x="322363" y="133539"/>
                    <a:pt x="350499" y="134274"/>
                    <a:pt x="367399" y="152081"/>
                  </a:cubicBezTo>
                  <a:lnTo>
                    <a:pt x="427194" y="215081"/>
                  </a:lnTo>
                  <a:lnTo>
                    <a:pt x="515119" y="165977"/>
                  </a:lnTo>
                  <a:lnTo>
                    <a:pt x="637141" y="128099"/>
                  </a:lnTo>
                  <a:lnTo>
                    <a:pt x="637141" y="44452"/>
                  </a:lnTo>
                  <a:cubicBezTo>
                    <a:pt x="637142" y="19902"/>
                    <a:pt x="657043" y="1"/>
                    <a:pt x="68159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99982557-672A-409F-8F6B-8B9C2107B068}"/>
                </a:ext>
              </a:extLst>
            </p:cNvPr>
            <p:cNvSpPr/>
            <p:nvPr/>
          </p:nvSpPr>
          <p:spPr>
            <a:xfrm rot="17532601">
              <a:off x="3340231" y="1243916"/>
              <a:ext cx="981793" cy="981794"/>
            </a:xfrm>
            <a:custGeom>
              <a:avLst/>
              <a:gdLst>
                <a:gd name="connsiteX0" fmla="*/ 770492 w 1540984"/>
                <a:gd name="connsiteY0" fmla="*/ 212962 h 1540985"/>
                <a:gd name="connsiteX1" fmla="*/ 215502 w 1540984"/>
                <a:gd name="connsiteY1" fmla="*/ 770492 h 1540985"/>
                <a:gd name="connsiteX2" fmla="*/ 770492 w 1540984"/>
                <a:gd name="connsiteY2" fmla="*/ 1328022 h 1540985"/>
                <a:gd name="connsiteX3" fmla="*/ 1325482 w 1540984"/>
                <a:gd name="connsiteY3" fmla="*/ 770492 h 1540985"/>
                <a:gd name="connsiteX4" fmla="*/ 770492 w 1540984"/>
                <a:gd name="connsiteY4" fmla="*/ 212962 h 1540985"/>
                <a:gd name="connsiteX5" fmla="*/ 681593 w 1540984"/>
                <a:gd name="connsiteY5" fmla="*/ 0 h 1540985"/>
                <a:gd name="connsiteX6" fmla="*/ 859390 w 1540984"/>
                <a:gd name="connsiteY6" fmla="*/ 1 h 1540985"/>
                <a:gd name="connsiteX7" fmla="*/ 903842 w 1540984"/>
                <a:gd name="connsiteY7" fmla="*/ 44452 h 1540985"/>
                <a:gd name="connsiteX8" fmla="*/ 903841 w 1540984"/>
                <a:gd name="connsiteY8" fmla="*/ 128098 h 1540985"/>
                <a:gd name="connsiteX9" fmla="*/ 1025867 w 1540984"/>
                <a:gd name="connsiteY9" fmla="*/ 165978 h 1540985"/>
                <a:gd name="connsiteX10" fmla="*/ 1144127 w 1540984"/>
                <a:gd name="connsiteY10" fmla="*/ 232023 h 1540985"/>
                <a:gd name="connsiteX11" fmla="*/ 1205305 w 1540984"/>
                <a:gd name="connsiteY11" fmla="*/ 173956 h 1540985"/>
                <a:gd name="connsiteX12" fmla="*/ 1268147 w 1540984"/>
                <a:gd name="connsiteY12" fmla="*/ 175597 h 1540985"/>
                <a:gd name="connsiteX13" fmla="*/ 1390544 w 1540984"/>
                <a:gd name="connsiteY13" fmla="*/ 304559 h 1540985"/>
                <a:gd name="connsiteX14" fmla="*/ 1388905 w 1540984"/>
                <a:gd name="connsiteY14" fmla="*/ 367401 h 1540985"/>
                <a:gd name="connsiteX15" fmla="*/ 1326815 w 1540984"/>
                <a:gd name="connsiteY15" fmla="*/ 426330 h 1540985"/>
                <a:gd name="connsiteX16" fmla="*/ 1339645 w 1540984"/>
                <a:gd name="connsiteY16" fmla="*/ 443929 h 1540985"/>
                <a:gd name="connsiteX17" fmla="*/ 1397071 w 1540984"/>
                <a:gd name="connsiteY17" fmla="*/ 575398 h 1540985"/>
                <a:gd name="connsiteX18" fmla="*/ 1411300 w 1540984"/>
                <a:gd name="connsiteY18" fmla="*/ 637143 h 1540985"/>
                <a:gd name="connsiteX19" fmla="*/ 1496533 w 1540984"/>
                <a:gd name="connsiteY19" fmla="*/ 637143 h 1540985"/>
                <a:gd name="connsiteX20" fmla="*/ 1540984 w 1540984"/>
                <a:gd name="connsiteY20" fmla="*/ 681594 h 1540985"/>
                <a:gd name="connsiteX21" fmla="*/ 1540984 w 1540984"/>
                <a:gd name="connsiteY21" fmla="*/ 859392 h 1540985"/>
                <a:gd name="connsiteX22" fmla="*/ 1496533 w 1540984"/>
                <a:gd name="connsiteY22" fmla="*/ 903843 h 1540985"/>
                <a:gd name="connsiteX23" fmla="*/ 1411302 w 1540984"/>
                <a:gd name="connsiteY23" fmla="*/ 903844 h 1540985"/>
                <a:gd name="connsiteX24" fmla="*/ 1397070 w 1540984"/>
                <a:gd name="connsiteY24" fmla="*/ 965591 h 1540985"/>
                <a:gd name="connsiteX25" fmla="*/ 1339645 w 1540984"/>
                <a:gd name="connsiteY25" fmla="*/ 1097060 h 1540985"/>
                <a:gd name="connsiteX26" fmla="*/ 1306909 w 1540984"/>
                <a:gd name="connsiteY26" fmla="*/ 1141965 h 1540985"/>
                <a:gd name="connsiteX27" fmla="*/ 1367028 w 1540984"/>
                <a:gd name="connsiteY27" fmla="*/ 1205307 h 1540985"/>
                <a:gd name="connsiteX28" fmla="*/ 1365387 w 1540984"/>
                <a:gd name="connsiteY28" fmla="*/ 1268149 h 1540985"/>
                <a:gd name="connsiteX29" fmla="*/ 1236426 w 1540984"/>
                <a:gd name="connsiteY29" fmla="*/ 1390547 h 1540985"/>
                <a:gd name="connsiteX30" fmla="*/ 1173585 w 1540984"/>
                <a:gd name="connsiteY30" fmla="*/ 1388906 h 1540985"/>
                <a:gd name="connsiteX31" fmla="*/ 1113791 w 1540984"/>
                <a:gd name="connsiteY31" fmla="*/ 1325907 h 1540985"/>
                <a:gd name="connsiteX32" fmla="*/ 1025867 w 1540984"/>
                <a:gd name="connsiteY32" fmla="*/ 1375011 h 1540985"/>
                <a:gd name="connsiteX33" fmla="*/ 903842 w 1540984"/>
                <a:gd name="connsiteY33" fmla="*/ 1412889 h 1540985"/>
                <a:gd name="connsiteX34" fmla="*/ 903841 w 1540984"/>
                <a:gd name="connsiteY34" fmla="*/ 1496534 h 1540985"/>
                <a:gd name="connsiteX35" fmla="*/ 859391 w 1540984"/>
                <a:gd name="connsiteY35" fmla="*/ 1540985 h 1540985"/>
                <a:gd name="connsiteX36" fmla="*/ 681593 w 1540984"/>
                <a:gd name="connsiteY36" fmla="*/ 1540985 h 1540985"/>
                <a:gd name="connsiteX37" fmla="*/ 637141 w 1540984"/>
                <a:gd name="connsiteY37" fmla="*/ 1496534 h 1540985"/>
                <a:gd name="connsiteX38" fmla="*/ 637142 w 1540984"/>
                <a:gd name="connsiteY38" fmla="*/ 1412889 h 1540985"/>
                <a:gd name="connsiteX39" fmla="*/ 515119 w 1540984"/>
                <a:gd name="connsiteY39" fmla="*/ 1375011 h 1540985"/>
                <a:gd name="connsiteX40" fmla="*/ 396857 w 1540984"/>
                <a:gd name="connsiteY40" fmla="*/ 1308965 h 1540985"/>
                <a:gd name="connsiteX41" fmla="*/ 335679 w 1540984"/>
                <a:gd name="connsiteY41" fmla="*/ 1367029 h 1540985"/>
                <a:gd name="connsiteX42" fmla="*/ 272837 w 1540984"/>
                <a:gd name="connsiteY42" fmla="*/ 1365387 h 1540985"/>
                <a:gd name="connsiteX43" fmla="*/ 150438 w 1540984"/>
                <a:gd name="connsiteY43" fmla="*/ 1236428 h 1540985"/>
                <a:gd name="connsiteX44" fmla="*/ 152078 w 1540984"/>
                <a:gd name="connsiteY44" fmla="*/ 1173586 h 1540985"/>
                <a:gd name="connsiteX45" fmla="*/ 214169 w 1540984"/>
                <a:gd name="connsiteY45" fmla="*/ 1114656 h 1540985"/>
                <a:gd name="connsiteX46" fmla="*/ 201341 w 1540984"/>
                <a:gd name="connsiteY46" fmla="*/ 1097060 h 1540985"/>
                <a:gd name="connsiteX47" fmla="*/ 143914 w 1540984"/>
                <a:gd name="connsiteY47" fmla="*/ 965591 h 1540985"/>
                <a:gd name="connsiteX48" fmla="*/ 129684 w 1540984"/>
                <a:gd name="connsiteY48" fmla="*/ 903843 h 1540985"/>
                <a:gd name="connsiteX49" fmla="*/ 44451 w 1540984"/>
                <a:gd name="connsiteY49" fmla="*/ 903843 h 1540985"/>
                <a:gd name="connsiteX50" fmla="*/ 0 w 1540984"/>
                <a:gd name="connsiteY50" fmla="*/ 859392 h 1540985"/>
                <a:gd name="connsiteX51" fmla="*/ 0 w 1540984"/>
                <a:gd name="connsiteY51" fmla="*/ 681595 h 1540985"/>
                <a:gd name="connsiteX52" fmla="*/ 44451 w 1540984"/>
                <a:gd name="connsiteY52" fmla="*/ 637143 h 1540985"/>
                <a:gd name="connsiteX53" fmla="*/ 129685 w 1540984"/>
                <a:gd name="connsiteY53" fmla="*/ 637143 h 1540985"/>
                <a:gd name="connsiteX54" fmla="*/ 143915 w 1540984"/>
                <a:gd name="connsiteY54" fmla="*/ 575398 h 1540985"/>
                <a:gd name="connsiteX55" fmla="*/ 201340 w 1540984"/>
                <a:gd name="connsiteY55" fmla="*/ 443929 h 1540985"/>
                <a:gd name="connsiteX56" fmla="*/ 234076 w 1540984"/>
                <a:gd name="connsiteY56" fmla="*/ 399023 h 1540985"/>
                <a:gd name="connsiteX57" fmla="*/ 173955 w 1540984"/>
                <a:gd name="connsiteY57" fmla="*/ 335680 h 1540985"/>
                <a:gd name="connsiteX58" fmla="*/ 175597 w 1540984"/>
                <a:gd name="connsiteY58" fmla="*/ 272837 h 1540985"/>
                <a:gd name="connsiteX59" fmla="*/ 304558 w 1540984"/>
                <a:gd name="connsiteY59" fmla="*/ 150439 h 1540985"/>
                <a:gd name="connsiteX60" fmla="*/ 367399 w 1540984"/>
                <a:gd name="connsiteY60" fmla="*/ 152081 h 1540985"/>
                <a:gd name="connsiteX61" fmla="*/ 427194 w 1540984"/>
                <a:gd name="connsiteY61" fmla="*/ 215081 h 1540985"/>
                <a:gd name="connsiteX62" fmla="*/ 515119 w 1540984"/>
                <a:gd name="connsiteY62" fmla="*/ 165977 h 1540985"/>
                <a:gd name="connsiteX63" fmla="*/ 637141 w 1540984"/>
                <a:gd name="connsiteY63" fmla="*/ 128099 h 1540985"/>
                <a:gd name="connsiteX64" fmla="*/ 637141 w 1540984"/>
                <a:gd name="connsiteY64" fmla="*/ 44452 h 1540985"/>
                <a:gd name="connsiteX65" fmla="*/ 681593 w 1540984"/>
                <a:gd name="connsiteY65" fmla="*/ 0 h 1540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540984" h="1540985">
                  <a:moveTo>
                    <a:pt x="770492" y="212962"/>
                  </a:moveTo>
                  <a:cubicBezTo>
                    <a:pt x="463979" y="212962"/>
                    <a:pt x="215502" y="462577"/>
                    <a:pt x="215502" y="770492"/>
                  </a:cubicBezTo>
                  <a:cubicBezTo>
                    <a:pt x="215502" y="1078407"/>
                    <a:pt x="463979" y="1328022"/>
                    <a:pt x="770492" y="1328022"/>
                  </a:cubicBezTo>
                  <a:cubicBezTo>
                    <a:pt x="1077005" y="1328022"/>
                    <a:pt x="1325482" y="1078407"/>
                    <a:pt x="1325482" y="770492"/>
                  </a:cubicBezTo>
                  <a:cubicBezTo>
                    <a:pt x="1325482" y="462577"/>
                    <a:pt x="1077005" y="212962"/>
                    <a:pt x="770492" y="212962"/>
                  </a:cubicBezTo>
                  <a:close/>
                  <a:moveTo>
                    <a:pt x="681593" y="0"/>
                  </a:moveTo>
                  <a:lnTo>
                    <a:pt x="859390" y="1"/>
                  </a:lnTo>
                  <a:cubicBezTo>
                    <a:pt x="883941" y="0"/>
                    <a:pt x="903842" y="19901"/>
                    <a:pt x="903842" y="44452"/>
                  </a:cubicBezTo>
                  <a:lnTo>
                    <a:pt x="903841" y="128098"/>
                  </a:lnTo>
                  <a:lnTo>
                    <a:pt x="1025867" y="165978"/>
                  </a:lnTo>
                  <a:lnTo>
                    <a:pt x="1144127" y="232023"/>
                  </a:lnTo>
                  <a:lnTo>
                    <a:pt x="1205305" y="173956"/>
                  </a:lnTo>
                  <a:cubicBezTo>
                    <a:pt x="1223112" y="157056"/>
                    <a:pt x="1251247" y="157790"/>
                    <a:pt x="1268147" y="175597"/>
                  </a:cubicBezTo>
                  <a:lnTo>
                    <a:pt x="1390544" y="304559"/>
                  </a:lnTo>
                  <a:cubicBezTo>
                    <a:pt x="1407446" y="322365"/>
                    <a:pt x="1406711" y="350500"/>
                    <a:pt x="1388905" y="367401"/>
                  </a:cubicBezTo>
                  <a:lnTo>
                    <a:pt x="1326815" y="426330"/>
                  </a:lnTo>
                  <a:lnTo>
                    <a:pt x="1339645" y="443929"/>
                  </a:lnTo>
                  <a:cubicBezTo>
                    <a:pt x="1363344" y="485143"/>
                    <a:pt x="1382694" y="529175"/>
                    <a:pt x="1397071" y="575398"/>
                  </a:cubicBezTo>
                  <a:lnTo>
                    <a:pt x="1411300" y="637143"/>
                  </a:lnTo>
                  <a:lnTo>
                    <a:pt x="1496533" y="637143"/>
                  </a:lnTo>
                  <a:cubicBezTo>
                    <a:pt x="1521082" y="637143"/>
                    <a:pt x="1540984" y="657044"/>
                    <a:pt x="1540984" y="681594"/>
                  </a:cubicBezTo>
                  <a:lnTo>
                    <a:pt x="1540984" y="859392"/>
                  </a:lnTo>
                  <a:cubicBezTo>
                    <a:pt x="1540984" y="883942"/>
                    <a:pt x="1521083" y="903843"/>
                    <a:pt x="1496533" y="903843"/>
                  </a:cubicBezTo>
                  <a:lnTo>
                    <a:pt x="1411302" y="903844"/>
                  </a:lnTo>
                  <a:lnTo>
                    <a:pt x="1397070" y="965591"/>
                  </a:lnTo>
                  <a:cubicBezTo>
                    <a:pt x="1382694" y="1011814"/>
                    <a:pt x="1363343" y="1055846"/>
                    <a:pt x="1339645" y="1097060"/>
                  </a:cubicBezTo>
                  <a:lnTo>
                    <a:pt x="1306909" y="1141965"/>
                  </a:lnTo>
                  <a:lnTo>
                    <a:pt x="1367028" y="1205307"/>
                  </a:lnTo>
                  <a:cubicBezTo>
                    <a:pt x="1383927" y="1223113"/>
                    <a:pt x="1383194" y="1251248"/>
                    <a:pt x="1365387" y="1268149"/>
                  </a:cubicBezTo>
                  <a:lnTo>
                    <a:pt x="1236426" y="1390547"/>
                  </a:lnTo>
                  <a:cubicBezTo>
                    <a:pt x="1218620" y="1407447"/>
                    <a:pt x="1190485" y="1406712"/>
                    <a:pt x="1173585" y="1388906"/>
                  </a:cubicBezTo>
                  <a:lnTo>
                    <a:pt x="1113791" y="1325907"/>
                  </a:lnTo>
                  <a:lnTo>
                    <a:pt x="1025867" y="1375011"/>
                  </a:lnTo>
                  <a:lnTo>
                    <a:pt x="903842" y="1412889"/>
                  </a:lnTo>
                  <a:lnTo>
                    <a:pt x="903841" y="1496534"/>
                  </a:lnTo>
                  <a:cubicBezTo>
                    <a:pt x="903842" y="1521084"/>
                    <a:pt x="883941" y="1540985"/>
                    <a:pt x="859391" y="1540985"/>
                  </a:cubicBezTo>
                  <a:lnTo>
                    <a:pt x="681593" y="1540985"/>
                  </a:lnTo>
                  <a:cubicBezTo>
                    <a:pt x="657043" y="1540985"/>
                    <a:pt x="637142" y="1521084"/>
                    <a:pt x="637141" y="1496534"/>
                  </a:cubicBezTo>
                  <a:lnTo>
                    <a:pt x="637142" y="1412889"/>
                  </a:lnTo>
                  <a:lnTo>
                    <a:pt x="515119" y="1375011"/>
                  </a:lnTo>
                  <a:lnTo>
                    <a:pt x="396857" y="1308965"/>
                  </a:lnTo>
                  <a:lnTo>
                    <a:pt x="335679" y="1367029"/>
                  </a:lnTo>
                  <a:cubicBezTo>
                    <a:pt x="317872" y="1383930"/>
                    <a:pt x="289736" y="1383195"/>
                    <a:pt x="272837" y="1365387"/>
                  </a:cubicBezTo>
                  <a:lnTo>
                    <a:pt x="150438" y="1236428"/>
                  </a:lnTo>
                  <a:cubicBezTo>
                    <a:pt x="133537" y="1218621"/>
                    <a:pt x="134273" y="1190486"/>
                    <a:pt x="152078" y="1173586"/>
                  </a:cubicBezTo>
                  <a:lnTo>
                    <a:pt x="214169" y="1114656"/>
                  </a:lnTo>
                  <a:lnTo>
                    <a:pt x="201341" y="1097060"/>
                  </a:lnTo>
                  <a:cubicBezTo>
                    <a:pt x="177642" y="1055846"/>
                    <a:pt x="158291" y="1011814"/>
                    <a:pt x="143914" y="965591"/>
                  </a:cubicBezTo>
                  <a:lnTo>
                    <a:pt x="129684" y="903843"/>
                  </a:lnTo>
                  <a:lnTo>
                    <a:pt x="44451" y="903843"/>
                  </a:lnTo>
                  <a:cubicBezTo>
                    <a:pt x="19901" y="903843"/>
                    <a:pt x="0" y="883942"/>
                    <a:pt x="0" y="859392"/>
                  </a:cubicBezTo>
                  <a:lnTo>
                    <a:pt x="0" y="681595"/>
                  </a:lnTo>
                  <a:cubicBezTo>
                    <a:pt x="-1" y="657044"/>
                    <a:pt x="19900" y="637143"/>
                    <a:pt x="44451" y="637143"/>
                  </a:cubicBezTo>
                  <a:lnTo>
                    <a:pt x="129685" y="637143"/>
                  </a:lnTo>
                  <a:lnTo>
                    <a:pt x="143915" y="575398"/>
                  </a:lnTo>
                  <a:cubicBezTo>
                    <a:pt x="158292" y="529174"/>
                    <a:pt x="177642" y="485143"/>
                    <a:pt x="201340" y="443929"/>
                  </a:cubicBezTo>
                  <a:lnTo>
                    <a:pt x="234076" y="399023"/>
                  </a:lnTo>
                  <a:lnTo>
                    <a:pt x="173955" y="335680"/>
                  </a:lnTo>
                  <a:cubicBezTo>
                    <a:pt x="157055" y="317873"/>
                    <a:pt x="157790" y="289738"/>
                    <a:pt x="175597" y="272837"/>
                  </a:cubicBezTo>
                  <a:lnTo>
                    <a:pt x="304558" y="150439"/>
                  </a:lnTo>
                  <a:cubicBezTo>
                    <a:pt x="322363" y="133539"/>
                    <a:pt x="350499" y="134274"/>
                    <a:pt x="367399" y="152081"/>
                  </a:cubicBezTo>
                  <a:lnTo>
                    <a:pt x="427194" y="215081"/>
                  </a:lnTo>
                  <a:lnTo>
                    <a:pt x="515119" y="165977"/>
                  </a:lnTo>
                  <a:lnTo>
                    <a:pt x="637141" y="128099"/>
                  </a:lnTo>
                  <a:lnTo>
                    <a:pt x="637141" y="44452"/>
                  </a:lnTo>
                  <a:cubicBezTo>
                    <a:pt x="637142" y="19902"/>
                    <a:pt x="657043" y="1"/>
                    <a:pt x="68159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886D897-D61B-420B-AB05-AA1D3DBA927B}"/>
              </a:ext>
            </a:extLst>
          </p:cNvPr>
          <p:cNvGrpSpPr/>
          <p:nvPr/>
        </p:nvGrpSpPr>
        <p:grpSpPr>
          <a:xfrm>
            <a:off x="3352003" y="3366452"/>
            <a:ext cx="971418" cy="970728"/>
            <a:chOff x="4802839" y="3632533"/>
            <a:chExt cx="839686" cy="839090"/>
          </a:xfrm>
        </p:grpSpPr>
        <p:sp>
          <p:nvSpPr>
            <p:cNvPr id="29" name="图形 4" descr="螺丝刀">
              <a:extLst>
                <a:ext uri="{FF2B5EF4-FFF2-40B4-BE49-F238E27FC236}">
                  <a16:creationId xmlns:a16="http://schemas.microsoft.com/office/drawing/2014/main" id="{443E18B9-1EB3-48EA-AF7F-61AC3E32C82D}"/>
                </a:ext>
              </a:extLst>
            </p:cNvPr>
            <p:cNvSpPr/>
            <p:nvPr/>
          </p:nvSpPr>
          <p:spPr>
            <a:xfrm>
              <a:off x="4803614" y="3632533"/>
              <a:ext cx="838137" cy="839090"/>
            </a:xfrm>
            <a:custGeom>
              <a:avLst/>
              <a:gdLst>
                <a:gd name="connsiteX0" fmla="*/ 801943 w 838137"/>
                <a:gd name="connsiteY0" fmla="*/ 0 h 839090"/>
                <a:gd name="connsiteX1" fmla="*/ 711455 w 838137"/>
                <a:gd name="connsiteY1" fmla="*/ 72390 h 839090"/>
                <a:gd name="connsiteX2" fmla="*/ 684786 w 838137"/>
                <a:gd name="connsiteY2" fmla="*/ 122873 h 839090"/>
                <a:gd name="connsiteX3" fmla="*/ 685738 w 838137"/>
                <a:gd name="connsiteY3" fmla="*/ 123825 h 839090"/>
                <a:gd name="connsiteX4" fmla="*/ 361888 w 838137"/>
                <a:gd name="connsiteY4" fmla="*/ 447675 h 839090"/>
                <a:gd name="connsiteX5" fmla="*/ 322836 w 838137"/>
                <a:gd name="connsiteY5" fmla="*/ 407670 h 839090"/>
                <a:gd name="connsiteX6" fmla="*/ 295213 w 838137"/>
                <a:gd name="connsiteY6" fmla="*/ 435293 h 839090"/>
                <a:gd name="connsiteX7" fmla="*/ 295213 w 838137"/>
                <a:gd name="connsiteY7" fmla="*/ 471488 h 839090"/>
                <a:gd name="connsiteX8" fmla="*/ 259018 w 838137"/>
                <a:gd name="connsiteY8" fmla="*/ 471488 h 839090"/>
                <a:gd name="connsiteX9" fmla="*/ 13273 w 838137"/>
                <a:gd name="connsiteY9" fmla="*/ 716280 h 839090"/>
                <a:gd name="connsiteX10" fmla="*/ 14225 w 838137"/>
                <a:gd name="connsiteY10" fmla="*/ 717233 h 839090"/>
                <a:gd name="connsiteX11" fmla="*/ 22798 w 838137"/>
                <a:gd name="connsiteY11" fmla="*/ 816293 h 839090"/>
                <a:gd name="connsiteX12" fmla="*/ 121858 w 838137"/>
                <a:gd name="connsiteY12" fmla="*/ 824865 h 839090"/>
                <a:gd name="connsiteX13" fmla="*/ 122810 w 838137"/>
                <a:gd name="connsiteY13" fmla="*/ 825818 h 839090"/>
                <a:gd name="connsiteX14" fmla="*/ 132335 w 838137"/>
                <a:gd name="connsiteY14" fmla="*/ 816293 h 839090"/>
                <a:gd name="connsiteX15" fmla="*/ 367603 w 838137"/>
                <a:gd name="connsiteY15" fmla="*/ 581025 h 839090"/>
                <a:gd name="connsiteX16" fmla="*/ 367603 w 838137"/>
                <a:gd name="connsiteY16" fmla="*/ 544830 h 839090"/>
                <a:gd name="connsiteX17" fmla="*/ 403798 w 838137"/>
                <a:gd name="connsiteY17" fmla="*/ 544830 h 839090"/>
                <a:gd name="connsiteX18" fmla="*/ 430468 w 838137"/>
                <a:gd name="connsiteY18" fmla="*/ 518160 h 839090"/>
                <a:gd name="connsiteX19" fmla="*/ 390463 w 838137"/>
                <a:gd name="connsiteY19" fmla="*/ 477203 h 839090"/>
                <a:gd name="connsiteX20" fmla="*/ 714313 w 838137"/>
                <a:gd name="connsiteY20" fmla="*/ 153353 h 839090"/>
                <a:gd name="connsiteX21" fmla="*/ 715265 w 838137"/>
                <a:gd name="connsiteY21" fmla="*/ 154305 h 839090"/>
                <a:gd name="connsiteX22" fmla="*/ 765748 w 838137"/>
                <a:gd name="connsiteY22" fmla="*/ 127635 h 839090"/>
                <a:gd name="connsiteX23" fmla="*/ 838138 w 838137"/>
                <a:gd name="connsiteY23" fmla="*/ 36195 h 839090"/>
                <a:gd name="connsiteX24" fmla="*/ 801943 w 838137"/>
                <a:gd name="connsiteY24" fmla="*/ 0 h 83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38137" h="839090">
                  <a:moveTo>
                    <a:pt x="801943" y="0"/>
                  </a:moveTo>
                  <a:lnTo>
                    <a:pt x="711455" y="72390"/>
                  </a:lnTo>
                  <a:lnTo>
                    <a:pt x="684786" y="122873"/>
                  </a:lnTo>
                  <a:lnTo>
                    <a:pt x="685738" y="123825"/>
                  </a:lnTo>
                  <a:lnTo>
                    <a:pt x="361888" y="447675"/>
                  </a:lnTo>
                  <a:lnTo>
                    <a:pt x="322836" y="407670"/>
                  </a:lnTo>
                  <a:lnTo>
                    <a:pt x="295213" y="435293"/>
                  </a:lnTo>
                  <a:cubicBezTo>
                    <a:pt x="305690" y="445770"/>
                    <a:pt x="305690" y="461963"/>
                    <a:pt x="295213" y="471488"/>
                  </a:cubicBezTo>
                  <a:cubicBezTo>
                    <a:pt x="284736" y="481965"/>
                    <a:pt x="268543" y="481965"/>
                    <a:pt x="259018" y="471488"/>
                  </a:cubicBezTo>
                  <a:lnTo>
                    <a:pt x="13273" y="716280"/>
                  </a:lnTo>
                  <a:lnTo>
                    <a:pt x="14225" y="717233"/>
                  </a:lnTo>
                  <a:cubicBezTo>
                    <a:pt x="-7682" y="747713"/>
                    <a:pt x="-3872" y="789623"/>
                    <a:pt x="22798" y="816293"/>
                  </a:cubicBezTo>
                  <a:cubicBezTo>
                    <a:pt x="49468" y="842963"/>
                    <a:pt x="91378" y="846773"/>
                    <a:pt x="121858" y="824865"/>
                  </a:cubicBezTo>
                  <a:lnTo>
                    <a:pt x="122810" y="825818"/>
                  </a:lnTo>
                  <a:lnTo>
                    <a:pt x="132335" y="816293"/>
                  </a:lnTo>
                  <a:lnTo>
                    <a:pt x="367603" y="581025"/>
                  </a:lnTo>
                  <a:cubicBezTo>
                    <a:pt x="357125" y="570548"/>
                    <a:pt x="357125" y="554355"/>
                    <a:pt x="367603" y="544830"/>
                  </a:cubicBezTo>
                  <a:cubicBezTo>
                    <a:pt x="378081" y="534353"/>
                    <a:pt x="394273" y="534353"/>
                    <a:pt x="403798" y="544830"/>
                  </a:cubicBezTo>
                  <a:lnTo>
                    <a:pt x="430468" y="518160"/>
                  </a:lnTo>
                  <a:lnTo>
                    <a:pt x="390463" y="477203"/>
                  </a:lnTo>
                  <a:lnTo>
                    <a:pt x="714313" y="153353"/>
                  </a:lnTo>
                  <a:lnTo>
                    <a:pt x="715265" y="154305"/>
                  </a:lnTo>
                  <a:lnTo>
                    <a:pt x="765748" y="127635"/>
                  </a:lnTo>
                  <a:lnTo>
                    <a:pt x="838138" y="36195"/>
                  </a:lnTo>
                  <a:lnTo>
                    <a:pt x="801943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30" name="图形 6" descr="扳手">
              <a:extLst>
                <a:ext uri="{FF2B5EF4-FFF2-40B4-BE49-F238E27FC236}">
                  <a16:creationId xmlns:a16="http://schemas.microsoft.com/office/drawing/2014/main" id="{9B311584-9EF5-4DDD-AEAD-D46BF9CB9C4E}"/>
                </a:ext>
              </a:extLst>
            </p:cNvPr>
            <p:cNvSpPr/>
            <p:nvPr/>
          </p:nvSpPr>
          <p:spPr>
            <a:xfrm rot="5400000">
              <a:off x="4803995" y="3632235"/>
              <a:ext cx="837374" cy="839686"/>
            </a:xfrm>
            <a:custGeom>
              <a:avLst/>
              <a:gdLst>
                <a:gd name="connsiteX0" fmla="*/ 743490 w 837374"/>
                <a:gd name="connsiteY0" fmla="*/ 180766 h 839686"/>
                <a:gd name="connsiteX1" fmla="*/ 675862 w 837374"/>
                <a:gd name="connsiteY1" fmla="*/ 162668 h 839686"/>
                <a:gd name="connsiteX2" fmla="*/ 657765 w 837374"/>
                <a:gd name="connsiteY2" fmla="*/ 95041 h 839686"/>
                <a:gd name="connsiteX3" fmla="*/ 743490 w 837374"/>
                <a:gd name="connsiteY3" fmla="*/ 9316 h 839686"/>
                <a:gd name="connsiteX4" fmla="*/ 593947 w 837374"/>
                <a:gd name="connsiteY4" fmla="*/ 37891 h 839686"/>
                <a:gd name="connsiteX5" fmla="*/ 552037 w 837374"/>
                <a:gd name="connsiteY5" fmla="*/ 183623 h 839686"/>
                <a:gd name="connsiteX6" fmla="*/ 182467 w 837374"/>
                <a:gd name="connsiteY6" fmla="*/ 553194 h 839686"/>
                <a:gd name="connsiteX7" fmla="*/ 37687 w 837374"/>
                <a:gd name="connsiteY7" fmla="*/ 596056 h 839686"/>
                <a:gd name="connsiteX8" fmla="*/ 9112 w 837374"/>
                <a:gd name="connsiteY8" fmla="*/ 744646 h 839686"/>
                <a:gd name="connsiteX9" fmla="*/ 94837 w 837374"/>
                <a:gd name="connsiteY9" fmla="*/ 658921 h 839686"/>
                <a:gd name="connsiteX10" fmla="*/ 161512 w 837374"/>
                <a:gd name="connsiteY10" fmla="*/ 677019 h 839686"/>
                <a:gd name="connsiteX11" fmla="*/ 179610 w 837374"/>
                <a:gd name="connsiteY11" fmla="*/ 744646 h 839686"/>
                <a:gd name="connsiteX12" fmla="*/ 93885 w 837374"/>
                <a:gd name="connsiteY12" fmla="*/ 830371 h 839686"/>
                <a:gd name="connsiteX13" fmla="*/ 243427 w 837374"/>
                <a:gd name="connsiteY13" fmla="*/ 801796 h 839686"/>
                <a:gd name="connsiteX14" fmla="*/ 285337 w 837374"/>
                <a:gd name="connsiteY14" fmla="*/ 656064 h 839686"/>
                <a:gd name="connsiteX15" fmla="*/ 654907 w 837374"/>
                <a:gd name="connsiteY15" fmla="*/ 286493 h 839686"/>
                <a:gd name="connsiteX16" fmla="*/ 799687 w 837374"/>
                <a:gd name="connsiteY16" fmla="*/ 243631 h 839686"/>
                <a:gd name="connsiteX17" fmla="*/ 828262 w 837374"/>
                <a:gd name="connsiteY17" fmla="*/ 95041 h 839686"/>
                <a:gd name="connsiteX18" fmla="*/ 743490 w 837374"/>
                <a:gd name="connsiteY18" fmla="*/ 180766 h 83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37374" h="839686">
                  <a:moveTo>
                    <a:pt x="743490" y="180766"/>
                  </a:moveTo>
                  <a:lnTo>
                    <a:pt x="675862" y="162668"/>
                  </a:lnTo>
                  <a:lnTo>
                    <a:pt x="657765" y="95041"/>
                  </a:lnTo>
                  <a:lnTo>
                    <a:pt x="743490" y="9316"/>
                  </a:lnTo>
                  <a:cubicBezTo>
                    <a:pt x="692055" y="-9734"/>
                    <a:pt x="634905" y="743"/>
                    <a:pt x="593947" y="37891"/>
                  </a:cubicBezTo>
                  <a:cubicBezTo>
                    <a:pt x="553942" y="75038"/>
                    <a:pt x="536797" y="131236"/>
                    <a:pt x="552037" y="183623"/>
                  </a:cubicBezTo>
                  <a:lnTo>
                    <a:pt x="182467" y="553194"/>
                  </a:lnTo>
                  <a:cubicBezTo>
                    <a:pt x="130080" y="538906"/>
                    <a:pt x="73882" y="556051"/>
                    <a:pt x="37687" y="596056"/>
                  </a:cubicBezTo>
                  <a:cubicBezTo>
                    <a:pt x="1492" y="636061"/>
                    <a:pt x="-9938" y="693211"/>
                    <a:pt x="9112" y="744646"/>
                  </a:cubicBezTo>
                  <a:lnTo>
                    <a:pt x="94837" y="658921"/>
                  </a:lnTo>
                  <a:lnTo>
                    <a:pt x="161512" y="677019"/>
                  </a:lnTo>
                  <a:lnTo>
                    <a:pt x="179610" y="744646"/>
                  </a:lnTo>
                  <a:lnTo>
                    <a:pt x="93885" y="830371"/>
                  </a:lnTo>
                  <a:cubicBezTo>
                    <a:pt x="145320" y="849421"/>
                    <a:pt x="202470" y="838944"/>
                    <a:pt x="243427" y="801796"/>
                  </a:cubicBezTo>
                  <a:cubicBezTo>
                    <a:pt x="283432" y="764648"/>
                    <a:pt x="300577" y="708451"/>
                    <a:pt x="285337" y="656064"/>
                  </a:cubicBezTo>
                  <a:lnTo>
                    <a:pt x="654907" y="286493"/>
                  </a:lnTo>
                  <a:cubicBezTo>
                    <a:pt x="707295" y="300781"/>
                    <a:pt x="763492" y="283636"/>
                    <a:pt x="799687" y="243631"/>
                  </a:cubicBezTo>
                  <a:cubicBezTo>
                    <a:pt x="835882" y="203626"/>
                    <a:pt x="847312" y="146476"/>
                    <a:pt x="828262" y="95041"/>
                  </a:cubicBezTo>
                  <a:lnTo>
                    <a:pt x="743490" y="18076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5ACD0CF-E069-44A5-B83A-A42F4792D7FE}"/>
              </a:ext>
            </a:extLst>
          </p:cNvPr>
          <p:cNvGrpSpPr/>
          <p:nvPr/>
        </p:nvGrpSpPr>
        <p:grpSpPr>
          <a:xfrm>
            <a:off x="11011087" y="3327550"/>
            <a:ext cx="971418" cy="970728"/>
            <a:chOff x="4802839" y="3632533"/>
            <a:chExt cx="839686" cy="839090"/>
          </a:xfrm>
        </p:grpSpPr>
        <p:sp>
          <p:nvSpPr>
            <p:cNvPr id="32" name="图形 4" descr="螺丝刀">
              <a:extLst>
                <a:ext uri="{FF2B5EF4-FFF2-40B4-BE49-F238E27FC236}">
                  <a16:creationId xmlns:a16="http://schemas.microsoft.com/office/drawing/2014/main" id="{D79F6DD6-204F-4C51-A20B-B306B254FB47}"/>
                </a:ext>
              </a:extLst>
            </p:cNvPr>
            <p:cNvSpPr/>
            <p:nvPr/>
          </p:nvSpPr>
          <p:spPr>
            <a:xfrm>
              <a:off x="4803614" y="3632533"/>
              <a:ext cx="838137" cy="839090"/>
            </a:xfrm>
            <a:custGeom>
              <a:avLst/>
              <a:gdLst>
                <a:gd name="connsiteX0" fmla="*/ 801943 w 838137"/>
                <a:gd name="connsiteY0" fmla="*/ 0 h 839090"/>
                <a:gd name="connsiteX1" fmla="*/ 711455 w 838137"/>
                <a:gd name="connsiteY1" fmla="*/ 72390 h 839090"/>
                <a:gd name="connsiteX2" fmla="*/ 684786 w 838137"/>
                <a:gd name="connsiteY2" fmla="*/ 122873 h 839090"/>
                <a:gd name="connsiteX3" fmla="*/ 685738 w 838137"/>
                <a:gd name="connsiteY3" fmla="*/ 123825 h 839090"/>
                <a:gd name="connsiteX4" fmla="*/ 361888 w 838137"/>
                <a:gd name="connsiteY4" fmla="*/ 447675 h 839090"/>
                <a:gd name="connsiteX5" fmla="*/ 322836 w 838137"/>
                <a:gd name="connsiteY5" fmla="*/ 407670 h 839090"/>
                <a:gd name="connsiteX6" fmla="*/ 295213 w 838137"/>
                <a:gd name="connsiteY6" fmla="*/ 435293 h 839090"/>
                <a:gd name="connsiteX7" fmla="*/ 295213 w 838137"/>
                <a:gd name="connsiteY7" fmla="*/ 471488 h 839090"/>
                <a:gd name="connsiteX8" fmla="*/ 259018 w 838137"/>
                <a:gd name="connsiteY8" fmla="*/ 471488 h 839090"/>
                <a:gd name="connsiteX9" fmla="*/ 13273 w 838137"/>
                <a:gd name="connsiteY9" fmla="*/ 716280 h 839090"/>
                <a:gd name="connsiteX10" fmla="*/ 14225 w 838137"/>
                <a:gd name="connsiteY10" fmla="*/ 717233 h 839090"/>
                <a:gd name="connsiteX11" fmla="*/ 22798 w 838137"/>
                <a:gd name="connsiteY11" fmla="*/ 816293 h 839090"/>
                <a:gd name="connsiteX12" fmla="*/ 121858 w 838137"/>
                <a:gd name="connsiteY12" fmla="*/ 824865 h 839090"/>
                <a:gd name="connsiteX13" fmla="*/ 122810 w 838137"/>
                <a:gd name="connsiteY13" fmla="*/ 825818 h 839090"/>
                <a:gd name="connsiteX14" fmla="*/ 132335 w 838137"/>
                <a:gd name="connsiteY14" fmla="*/ 816293 h 839090"/>
                <a:gd name="connsiteX15" fmla="*/ 367603 w 838137"/>
                <a:gd name="connsiteY15" fmla="*/ 581025 h 839090"/>
                <a:gd name="connsiteX16" fmla="*/ 367603 w 838137"/>
                <a:gd name="connsiteY16" fmla="*/ 544830 h 839090"/>
                <a:gd name="connsiteX17" fmla="*/ 403798 w 838137"/>
                <a:gd name="connsiteY17" fmla="*/ 544830 h 839090"/>
                <a:gd name="connsiteX18" fmla="*/ 430468 w 838137"/>
                <a:gd name="connsiteY18" fmla="*/ 518160 h 839090"/>
                <a:gd name="connsiteX19" fmla="*/ 390463 w 838137"/>
                <a:gd name="connsiteY19" fmla="*/ 477203 h 839090"/>
                <a:gd name="connsiteX20" fmla="*/ 714313 w 838137"/>
                <a:gd name="connsiteY20" fmla="*/ 153353 h 839090"/>
                <a:gd name="connsiteX21" fmla="*/ 715265 w 838137"/>
                <a:gd name="connsiteY21" fmla="*/ 154305 h 839090"/>
                <a:gd name="connsiteX22" fmla="*/ 765748 w 838137"/>
                <a:gd name="connsiteY22" fmla="*/ 127635 h 839090"/>
                <a:gd name="connsiteX23" fmla="*/ 838138 w 838137"/>
                <a:gd name="connsiteY23" fmla="*/ 36195 h 839090"/>
                <a:gd name="connsiteX24" fmla="*/ 801943 w 838137"/>
                <a:gd name="connsiteY24" fmla="*/ 0 h 83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38137" h="839090">
                  <a:moveTo>
                    <a:pt x="801943" y="0"/>
                  </a:moveTo>
                  <a:lnTo>
                    <a:pt x="711455" y="72390"/>
                  </a:lnTo>
                  <a:lnTo>
                    <a:pt x="684786" y="122873"/>
                  </a:lnTo>
                  <a:lnTo>
                    <a:pt x="685738" y="123825"/>
                  </a:lnTo>
                  <a:lnTo>
                    <a:pt x="361888" y="447675"/>
                  </a:lnTo>
                  <a:lnTo>
                    <a:pt x="322836" y="407670"/>
                  </a:lnTo>
                  <a:lnTo>
                    <a:pt x="295213" y="435293"/>
                  </a:lnTo>
                  <a:cubicBezTo>
                    <a:pt x="305690" y="445770"/>
                    <a:pt x="305690" y="461963"/>
                    <a:pt x="295213" y="471488"/>
                  </a:cubicBezTo>
                  <a:cubicBezTo>
                    <a:pt x="284736" y="481965"/>
                    <a:pt x="268543" y="481965"/>
                    <a:pt x="259018" y="471488"/>
                  </a:cubicBezTo>
                  <a:lnTo>
                    <a:pt x="13273" y="716280"/>
                  </a:lnTo>
                  <a:lnTo>
                    <a:pt x="14225" y="717233"/>
                  </a:lnTo>
                  <a:cubicBezTo>
                    <a:pt x="-7682" y="747713"/>
                    <a:pt x="-3872" y="789623"/>
                    <a:pt x="22798" y="816293"/>
                  </a:cubicBezTo>
                  <a:cubicBezTo>
                    <a:pt x="49468" y="842963"/>
                    <a:pt x="91378" y="846773"/>
                    <a:pt x="121858" y="824865"/>
                  </a:cubicBezTo>
                  <a:lnTo>
                    <a:pt x="122810" y="825818"/>
                  </a:lnTo>
                  <a:lnTo>
                    <a:pt x="132335" y="816293"/>
                  </a:lnTo>
                  <a:lnTo>
                    <a:pt x="367603" y="581025"/>
                  </a:lnTo>
                  <a:cubicBezTo>
                    <a:pt x="357125" y="570548"/>
                    <a:pt x="357125" y="554355"/>
                    <a:pt x="367603" y="544830"/>
                  </a:cubicBezTo>
                  <a:cubicBezTo>
                    <a:pt x="378081" y="534353"/>
                    <a:pt x="394273" y="534353"/>
                    <a:pt x="403798" y="544830"/>
                  </a:cubicBezTo>
                  <a:lnTo>
                    <a:pt x="430468" y="518160"/>
                  </a:lnTo>
                  <a:lnTo>
                    <a:pt x="390463" y="477203"/>
                  </a:lnTo>
                  <a:lnTo>
                    <a:pt x="714313" y="153353"/>
                  </a:lnTo>
                  <a:lnTo>
                    <a:pt x="715265" y="154305"/>
                  </a:lnTo>
                  <a:lnTo>
                    <a:pt x="765748" y="127635"/>
                  </a:lnTo>
                  <a:lnTo>
                    <a:pt x="838138" y="36195"/>
                  </a:lnTo>
                  <a:lnTo>
                    <a:pt x="801943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33" name="图形 6" descr="扳手">
              <a:extLst>
                <a:ext uri="{FF2B5EF4-FFF2-40B4-BE49-F238E27FC236}">
                  <a16:creationId xmlns:a16="http://schemas.microsoft.com/office/drawing/2014/main" id="{D79180E5-0059-4C22-BF89-FF5333A29589}"/>
                </a:ext>
              </a:extLst>
            </p:cNvPr>
            <p:cNvSpPr/>
            <p:nvPr/>
          </p:nvSpPr>
          <p:spPr>
            <a:xfrm rot="5400000">
              <a:off x="4803995" y="3632235"/>
              <a:ext cx="837374" cy="839686"/>
            </a:xfrm>
            <a:custGeom>
              <a:avLst/>
              <a:gdLst>
                <a:gd name="connsiteX0" fmla="*/ 743490 w 837374"/>
                <a:gd name="connsiteY0" fmla="*/ 180766 h 839686"/>
                <a:gd name="connsiteX1" fmla="*/ 675862 w 837374"/>
                <a:gd name="connsiteY1" fmla="*/ 162668 h 839686"/>
                <a:gd name="connsiteX2" fmla="*/ 657765 w 837374"/>
                <a:gd name="connsiteY2" fmla="*/ 95041 h 839686"/>
                <a:gd name="connsiteX3" fmla="*/ 743490 w 837374"/>
                <a:gd name="connsiteY3" fmla="*/ 9316 h 839686"/>
                <a:gd name="connsiteX4" fmla="*/ 593947 w 837374"/>
                <a:gd name="connsiteY4" fmla="*/ 37891 h 839686"/>
                <a:gd name="connsiteX5" fmla="*/ 552037 w 837374"/>
                <a:gd name="connsiteY5" fmla="*/ 183623 h 839686"/>
                <a:gd name="connsiteX6" fmla="*/ 182467 w 837374"/>
                <a:gd name="connsiteY6" fmla="*/ 553194 h 839686"/>
                <a:gd name="connsiteX7" fmla="*/ 37687 w 837374"/>
                <a:gd name="connsiteY7" fmla="*/ 596056 h 839686"/>
                <a:gd name="connsiteX8" fmla="*/ 9112 w 837374"/>
                <a:gd name="connsiteY8" fmla="*/ 744646 h 839686"/>
                <a:gd name="connsiteX9" fmla="*/ 94837 w 837374"/>
                <a:gd name="connsiteY9" fmla="*/ 658921 h 839686"/>
                <a:gd name="connsiteX10" fmla="*/ 161512 w 837374"/>
                <a:gd name="connsiteY10" fmla="*/ 677019 h 839686"/>
                <a:gd name="connsiteX11" fmla="*/ 179610 w 837374"/>
                <a:gd name="connsiteY11" fmla="*/ 744646 h 839686"/>
                <a:gd name="connsiteX12" fmla="*/ 93885 w 837374"/>
                <a:gd name="connsiteY12" fmla="*/ 830371 h 839686"/>
                <a:gd name="connsiteX13" fmla="*/ 243427 w 837374"/>
                <a:gd name="connsiteY13" fmla="*/ 801796 h 839686"/>
                <a:gd name="connsiteX14" fmla="*/ 285337 w 837374"/>
                <a:gd name="connsiteY14" fmla="*/ 656064 h 839686"/>
                <a:gd name="connsiteX15" fmla="*/ 654907 w 837374"/>
                <a:gd name="connsiteY15" fmla="*/ 286493 h 839686"/>
                <a:gd name="connsiteX16" fmla="*/ 799687 w 837374"/>
                <a:gd name="connsiteY16" fmla="*/ 243631 h 839686"/>
                <a:gd name="connsiteX17" fmla="*/ 828262 w 837374"/>
                <a:gd name="connsiteY17" fmla="*/ 95041 h 839686"/>
                <a:gd name="connsiteX18" fmla="*/ 743490 w 837374"/>
                <a:gd name="connsiteY18" fmla="*/ 180766 h 83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37374" h="839686">
                  <a:moveTo>
                    <a:pt x="743490" y="180766"/>
                  </a:moveTo>
                  <a:lnTo>
                    <a:pt x="675862" y="162668"/>
                  </a:lnTo>
                  <a:lnTo>
                    <a:pt x="657765" y="95041"/>
                  </a:lnTo>
                  <a:lnTo>
                    <a:pt x="743490" y="9316"/>
                  </a:lnTo>
                  <a:cubicBezTo>
                    <a:pt x="692055" y="-9734"/>
                    <a:pt x="634905" y="743"/>
                    <a:pt x="593947" y="37891"/>
                  </a:cubicBezTo>
                  <a:cubicBezTo>
                    <a:pt x="553942" y="75038"/>
                    <a:pt x="536797" y="131236"/>
                    <a:pt x="552037" y="183623"/>
                  </a:cubicBezTo>
                  <a:lnTo>
                    <a:pt x="182467" y="553194"/>
                  </a:lnTo>
                  <a:cubicBezTo>
                    <a:pt x="130080" y="538906"/>
                    <a:pt x="73882" y="556051"/>
                    <a:pt x="37687" y="596056"/>
                  </a:cubicBezTo>
                  <a:cubicBezTo>
                    <a:pt x="1492" y="636061"/>
                    <a:pt x="-9938" y="693211"/>
                    <a:pt x="9112" y="744646"/>
                  </a:cubicBezTo>
                  <a:lnTo>
                    <a:pt x="94837" y="658921"/>
                  </a:lnTo>
                  <a:lnTo>
                    <a:pt x="161512" y="677019"/>
                  </a:lnTo>
                  <a:lnTo>
                    <a:pt x="179610" y="744646"/>
                  </a:lnTo>
                  <a:lnTo>
                    <a:pt x="93885" y="830371"/>
                  </a:lnTo>
                  <a:cubicBezTo>
                    <a:pt x="145320" y="849421"/>
                    <a:pt x="202470" y="838944"/>
                    <a:pt x="243427" y="801796"/>
                  </a:cubicBezTo>
                  <a:cubicBezTo>
                    <a:pt x="283432" y="764648"/>
                    <a:pt x="300577" y="708451"/>
                    <a:pt x="285337" y="656064"/>
                  </a:cubicBezTo>
                  <a:lnTo>
                    <a:pt x="654907" y="286493"/>
                  </a:lnTo>
                  <a:cubicBezTo>
                    <a:pt x="707295" y="300781"/>
                    <a:pt x="763492" y="283636"/>
                    <a:pt x="799687" y="243631"/>
                  </a:cubicBezTo>
                  <a:cubicBezTo>
                    <a:pt x="835882" y="203626"/>
                    <a:pt x="847312" y="146476"/>
                    <a:pt x="828262" y="95041"/>
                  </a:cubicBezTo>
                  <a:lnTo>
                    <a:pt x="743490" y="18076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73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5701264A-C42F-473F-816C-C2F310384921}"/>
              </a:ext>
            </a:extLst>
          </p:cNvPr>
          <p:cNvGrpSpPr/>
          <p:nvPr/>
        </p:nvGrpSpPr>
        <p:grpSpPr>
          <a:xfrm>
            <a:off x="1034063" y="574577"/>
            <a:ext cx="1114180" cy="1113390"/>
            <a:chOff x="5817157" y="2860865"/>
            <a:chExt cx="839686" cy="839090"/>
          </a:xfrm>
        </p:grpSpPr>
        <p:pic>
          <p:nvPicPr>
            <p:cNvPr id="4" name="图片 3" descr="图片包含 绿色, 片, 瓷砖, 水槽&#10;&#10;描述已自动生成">
              <a:extLst>
                <a:ext uri="{FF2B5EF4-FFF2-40B4-BE49-F238E27FC236}">
                  <a16:creationId xmlns:a16="http://schemas.microsoft.com/office/drawing/2014/main" id="{59E19007-16A6-4C74-B7F8-21E1B9A5E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940" y="2895602"/>
              <a:ext cx="748029" cy="748029"/>
            </a:xfrm>
            <a:prstGeom prst="rect">
              <a:avLst/>
            </a:prstGeom>
          </p:spPr>
        </p:pic>
        <p:grpSp>
          <p:nvGrpSpPr>
            <p:cNvPr id="5" name="PA-色块－互联网-284715">
              <a:extLst>
                <a:ext uri="{FF2B5EF4-FFF2-40B4-BE49-F238E27FC236}">
                  <a16:creationId xmlns:a16="http://schemas.microsoft.com/office/drawing/2014/main" id="{E4C5C983-0B71-4A09-9385-7C40E1C1D898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 bwMode="auto">
            <a:xfrm>
              <a:off x="5929761" y="2936570"/>
              <a:ext cx="667261" cy="666091"/>
              <a:chOff x="3687" y="1999"/>
              <a:chExt cx="570" cy="569"/>
            </a:xfrm>
          </p:grpSpPr>
          <p:sp>
            <p:nvSpPr>
              <p:cNvPr id="6" name="PA-任意多边形 52">
                <a:extLst>
                  <a:ext uri="{FF2B5EF4-FFF2-40B4-BE49-F238E27FC236}">
                    <a16:creationId xmlns:a16="http://schemas.microsoft.com/office/drawing/2014/main" id="{D8E9984F-5CA2-4C6E-932E-6B8297B7B5E5}"/>
                  </a:ext>
                </a:extLst>
              </p:cNvPr>
              <p:cNvSpPr>
                <a:spLocks noEditPoint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3687" y="1999"/>
                <a:ext cx="267" cy="569"/>
              </a:xfrm>
              <a:custGeom>
                <a:avLst/>
                <a:gdLst>
                  <a:gd name="T0" fmla="*/ 302 w 705"/>
                  <a:gd name="T1" fmla="*/ 346 h 1508"/>
                  <a:gd name="T2" fmla="*/ 247 w 705"/>
                  <a:gd name="T3" fmla="*/ 709 h 1508"/>
                  <a:gd name="T4" fmla="*/ 0 w 705"/>
                  <a:gd name="T5" fmla="*/ 709 h 1508"/>
                  <a:gd name="T6" fmla="*/ 118 w 705"/>
                  <a:gd name="T7" fmla="*/ 346 h 1508"/>
                  <a:gd name="T8" fmla="*/ 302 w 705"/>
                  <a:gd name="T9" fmla="*/ 346 h 1508"/>
                  <a:gd name="T10" fmla="*/ 194 w 705"/>
                  <a:gd name="T11" fmla="*/ 247 h 1508"/>
                  <a:gd name="T12" fmla="*/ 430 w 705"/>
                  <a:gd name="T13" fmla="*/ 72 h 1508"/>
                  <a:gd name="T14" fmla="*/ 337 w 705"/>
                  <a:gd name="T15" fmla="*/ 247 h 1508"/>
                  <a:gd name="T16" fmla="*/ 194 w 705"/>
                  <a:gd name="T17" fmla="*/ 247 h 1508"/>
                  <a:gd name="T18" fmla="*/ 0 w 705"/>
                  <a:gd name="T19" fmla="*/ 808 h 1508"/>
                  <a:gd name="T20" fmla="*/ 247 w 705"/>
                  <a:gd name="T21" fmla="*/ 808 h 1508"/>
                  <a:gd name="T22" fmla="*/ 303 w 705"/>
                  <a:gd name="T23" fmla="*/ 1164 h 1508"/>
                  <a:gd name="T24" fmla="*/ 119 w 705"/>
                  <a:gd name="T25" fmla="*/ 1164 h 1508"/>
                  <a:gd name="T26" fmla="*/ 0 w 705"/>
                  <a:gd name="T27" fmla="*/ 808 h 1508"/>
                  <a:gd name="T28" fmla="*/ 196 w 705"/>
                  <a:gd name="T29" fmla="*/ 1263 h 1508"/>
                  <a:gd name="T30" fmla="*/ 337 w 705"/>
                  <a:gd name="T31" fmla="*/ 1263 h 1508"/>
                  <a:gd name="T32" fmla="*/ 430 w 705"/>
                  <a:gd name="T33" fmla="*/ 1437 h 1508"/>
                  <a:gd name="T34" fmla="*/ 196 w 705"/>
                  <a:gd name="T35" fmla="*/ 1263 h 1508"/>
                  <a:gd name="T36" fmla="*/ 705 w 705"/>
                  <a:gd name="T37" fmla="*/ 1508 h 1508"/>
                  <a:gd name="T38" fmla="*/ 638 w 705"/>
                  <a:gd name="T39" fmla="*/ 1501 h 1508"/>
                  <a:gd name="T40" fmla="*/ 447 w 705"/>
                  <a:gd name="T41" fmla="*/ 1263 h 1508"/>
                  <a:gd name="T42" fmla="*/ 705 w 705"/>
                  <a:gd name="T43" fmla="*/ 1263 h 1508"/>
                  <a:gd name="T44" fmla="*/ 705 w 705"/>
                  <a:gd name="T45" fmla="*/ 1508 h 1508"/>
                  <a:gd name="T46" fmla="*/ 705 w 705"/>
                  <a:gd name="T47" fmla="*/ 1164 h 1508"/>
                  <a:gd name="T48" fmla="*/ 408 w 705"/>
                  <a:gd name="T49" fmla="*/ 1164 h 1508"/>
                  <a:gd name="T50" fmla="*/ 346 w 705"/>
                  <a:gd name="T51" fmla="*/ 808 h 1508"/>
                  <a:gd name="T52" fmla="*/ 705 w 705"/>
                  <a:gd name="T53" fmla="*/ 808 h 1508"/>
                  <a:gd name="T54" fmla="*/ 705 w 705"/>
                  <a:gd name="T55" fmla="*/ 1164 h 1508"/>
                  <a:gd name="T56" fmla="*/ 705 w 705"/>
                  <a:gd name="T57" fmla="*/ 709 h 1508"/>
                  <a:gd name="T58" fmla="*/ 346 w 705"/>
                  <a:gd name="T59" fmla="*/ 709 h 1508"/>
                  <a:gd name="T60" fmla="*/ 408 w 705"/>
                  <a:gd name="T61" fmla="*/ 346 h 1508"/>
                  <a:gd name="T62" fmla="*/ 705 w 705"/>
                  <a:gd name="T63" fmla="*/ 346 h 1508"/>
                  <a:gd name="T64" fmla="*/ 705 w 705"/>
                  <a:gd name="T65" fmla="*/ 709 h 1508"/>
                  <a:gd name="T66" fmla="*/ 705 w 705"/>
                  <a:gd name="T67" fmla="*/ 247 h 1508"/>
                  <a:gd name="T68" fmla="*/ 446 w 705"/>
                  <a:gd name="T69" fmla="*/ 247 h 1508"/>
                  <a:gd name="T70" fmla="*/ 638 w 705"/>
                  <a:gd name="T71" fmla="*/ 8 h 1508"/>
                  <a:gd name="T72" fmla="*/ 705 w 705"/>
                  <a:gd name="T73" fmla="*/ 0 h 1508"/>
                  <a:gd name="T74" fmla="*/ 705 w 705"/>
                  <a:gd name="T75" fmla="*/ 247 h 1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05" h="1508">
                    <a:moveTo>
                      <a:pt x="302" y="346"/>
                    </a:moveTo>
                    <a:cubicBezTo>
                      <a:pt x="270" y="455"/>
                      <a:pt x="251" y="578"/>
                      <a:pt x="247" y="709"/>
                    </a:cubicBezTo>
                    <a:lnTo>
                      <a:pt x="0" y="709"/>
                    </a:lnTo>
                    <a:cubicBezTo>
                      <a:pt x="8" y="576"/>
                      <a:pt x="50" y="452"/>
                      <a:pt x="118" y="346"/>
                    </a:cubicBezTo>
                    <a:lnTo>
                      <a:pt x="302" y="346"/>
                    </a:lnTo>
                    <a:close/>
                    <a:moveTo>
                      <a:pt x="194" y="247"/>
                    </a:moveTo>
                    <a:cubicBezTo>
                      <a:pt x="261" y="174"/>
                      <a:pt x="341" y="114"/>
                      <a:pt x="430" y="72"/>
                    </a:cubicBezTo>
                    <a:cubicBezTo>
                      <a:pt x="394" y="122"/>
                      <a:pt x="363" y="182"/>
                      <a:pt x="337" y="247"/>
                    </a:cubicBezTo>
                    <a:lnTo>
                      <a:pt x="194" y="247"/>
                    </a:lnTo>
                    <a:close/>
                    <a:moveTo>
                      <a:pt x="0" y="808"/>
                    </a:moveTo>
                    <a:lnTo>
                      <a:pt x="247" y="808"/>
                    </a:lnTo>
                    <a:cubicBezTo>
                      <a:pt x="251" y="937"/>
                      <a:pt x="271" y="1057"/>
                      <a:pt x="303" y="1164"/>
                    </a:cubicBezTo>
                    <a:lnTo>
                      <a:pt x="119" y="1164"/>
                    </a:lnTo>
                    <a:cubicBezTo>
                      <a:pt x="52" y="1060"/>
                      <a:pt x="9" y="939"/>
                      <a:pt x="0" y="808"/>
                    </a:cubicBezTo>
                    <a:close/>
                    <a:moveTo>
                      <a:pt x="196" y="1263"/>
                    </a:moveTo>
                    <a:lnTo>
                      <a:pt x="337" y="1263"/>
                    </a:lnTo>
                    <a:cubicBezTo>
                      <a:pt x="364" y="1328"/>
                      <a:pt x="395" y="1387"/>
                      <a:pt x="430" y="1437"/>
                    </a:cubicBezTo>
                    <a:cubicBezTo>
                      <a:pt x="341" y="1394"/>
                      <a:pt x="262" y="1335"/>
                      <a:pt x="196" y="1263"/>
                    </a:cubicBezTo>
                    <a:close/>
                    <a:moveTo>
                      <a:pt x="705" y="1508"/>
                    </a:moveTo>
                    <a:cubicBezTo>
                      <a:pt x="682" y="1507"/>
                      <a:pt x="660" y="1504"/>
                      <a:pt x="638" y="1501"/>
                    </a:cubicBezTo>
                    <a:cubicBezTo>
                      <a:pt x="563" y="1457"/>
                      <a:pt x="498" y="1373"/>
                      <a:pt x="447" y="1263"/>
                    </a:cubicBezTo>
                    <a:lnTo>
                      <a:pt x="705" y="1263"/>
                    </a:lnTo>
                    <a:lnTo>
                      <a:pt x="705" y="1508"/>
                    </a:lnTo>
                    <a:close/>
                    <a:moveTo>
                      <a:pt x="705" y="1164"/>
                    </a:moveTo>
                    <a:lnTo>
                      <a:pt x="408" y="1164"/>
                    </a:lnTo>
                    <a:cubicBezTo>
                      <a:pt x="373" y="1059"/>
                      <a:pt x="351" y="937"/>
                      <a:pt x="346" y="808"/>
                    </a:cubicBezTo>
                    <a:lnTo>
                      <a:pt x="705" y="808"/>
                    </a:lnTo>
                    <a:lnTo>
                      <a:pt x="705" y="1164"/>
                    </a:lnTo>
                    <a:close/>
                    <a:moveTo>
                      <a:pt x="705" y="709"/>
                    </a:moveTo>
                    <a:lnTo>
                      <a:pt x="346" y="709"/>
                    </a:lnTo>
                    <a:cubicBezTo>
                      <a:pt x="350" y="578"/>
                      <a:pt x="372" y="454"/>
                      <a:pt x="408" y="346"/>
                    </a:cubicBezTo>
                    <a:lnTo>
                      <a:pt x="705" y="346"/>
                    </a:lnTo>
                    <a:lnTo>
                      <a:pt x="705" y="709"/>
                    </a:lnTo>
                    <a:close/>
                    <a:moveTo>
                      <a:pt x="705" y="247"/>
                    </a:moveTo>
                    <a:lnTo>
                      <a:pt x="446" y="247"/>
                    </a:lnTo>
                    <a:cubicBezTo>
                      <a:pt x="497" y="137"/>
                      <a:pt x="563" y="52"/>
                      <a:pt x="638" y="8"/>
                    </a:cubicBezTo>
                    <a:cubicBezTo>
                      <a:pt x="660" y="4"/>
                      <a:pt x="683" y="2"/>
                      <a:pt x="705" y="0"/>
                    </a:cubicBezTo>
                    <a:lnTo>
                      <a:pt x="705" y="247"/>
                    </a:lnTo>
                    <a:close/>
                  </a:path>
                </a:pathLst>
              </a:custGeom>
              <a:solidFill>
                <a:srgbClr val="79CCB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" name="PA-任意多边形 54">
                <a:extLst>
                  <a:ext uri="{FF2B5EF4-FFF2-40B4-BE49-F238E27FC236}">
                    <a16:creationId xmlns:a16="http://schemas.microsoft.com/office/drawing/2014/main" id="{AFBD50E1-F3E8-44D3-B1E6-47AF40EDCA92}"/>
                  </a:ext>
                </a:extLst>
              </p:cNvPr>
              <p:cNvSpPr>
                <a:spLocks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3991" y="1999"/>
                <a:ext cx="266" cy="569"/>
              </a:xfrm>
              <a:custGeom>
                <a:avLst/>
                <a:gdLst>
                  <a:gd name="T0" fmla="*/ 0 w 706"/>
                  <a:gd name="T1" fmla="*/ 709 h 1508"/>
                  <a:gd name="T2" fmla="*/ 0 w 706"/>
                  <a:gd name="T3" fmla="*/ 346 h 1508"/>
                  <a:gd name="T4" fmla="*/ 301 w 706"/>
                  <a:gd name="T5" fmla="*/ 346 h 1508"/>
                  <a:gd name="T6" fmla="*/ 363 w 706"/>
                  <a:gd name="T7" fmla="*/ 709 h 1508"/>
                  <a:gd name="T8" fmla="*/ 0 w 706"/>
                  <a:gd name="T9" fmla="*/ 709 h 1508"/>
                  <a:gd name="T10" fmla="*/ 363 w 706"/>
                  <a:gd name="T11" fmla="*/ 808 h 1508"/>
                  <a:gd name="T12" fmla="*/ 301 w 706"/>
                  <a:gd name="T13" fmla="*/ 1164 h 1508"/>
                  <a:gd name="T14" fmla="*/ 0 w 706"/>
                  <a:gd name="T15" fmla="*/ 1164 h 1508"/>
                  <a:gd name="T16" fmla="*/ 0 w 706"/>
                  <a:gd name="T17" fmla="*/ 808 h 1508"/>
                  <a:gd name="T18" fmla="*/ 363 w 706"/>
                  <a:gd name="T19" fmla="*/ 808 h 1508"/>
                  <a:gd name="T20" fmla="*/ 0 w 706"/>
                  <a:gd name="T21" fmla="*/ 247 h 1508"/>
                  <a:gd name="T22" fmla="*/ 0 w 706"/>
                  <a:gd name="T23" fmla="*/ 0 h 1508"/>
                  <a:gd name="T24" fmla="*/ 73 w 706"/>
                  <a:gd name="T25" fmla="*/ 9 h 1508"/>
                  <a:gd name="T26" fmla="*/ 263 w 706"/>
                  <a:gd name="T27" fmla="*/ 247 h 1508"/>
                  <a:gd name="T28" fmla="*/ 0 w 706"/>
                  <a:gd name="T29" fmla="*/ 247 h 1508"/>
                  <a:gd name="T30" fmla="*/ 280 w 706"/>
                  <a:gd name="T31" fmla="*/ 74 h 1508"/>
                  <a:gd name="T32" fmla="*/ 511 w 706"/>
                  <a:gd name="T33" fmla="*/ 247 h 1508"/>
                  <a:gd name="T34" fmla="*/ 372 w 706"/>
                  <a:gd name="T35" fmla="*/ 247 h 1508"/>
                  <a:gd name="T36" fmla="*/ 280 w 706"/>
                  <a:gd name="T37" fmla="*/ 74 h 1508"/>
                  <a:gd name="T38" fmla="*/ 73 w 706"/>
                  <a:gd name="T39" fmla="*/ 1500 h 1508"/>
                  <a:gd name="T40" fmla="*/ 0 w 706"/>
                  <a:gd name="T41" fmla="*/ 1508 h 1508"/>
                  <a:gd name="T42" fmla="*/ 0 w 706"/>
                  <a:gd name="T43" fmla="*/ 1263 h 1508"/>
                  <a:gd name="T44" fmla="*/ 262 w 706"/>
                  <a:gd name="T45" fmla="*/ 1263 h 1508"/>
                  <a:gd name="T46" fmla="*/ 73 w 706"/>
                  <a:gd name="T47" fmla="*/ 1500 h 1508"/>
                  <a:gd name="T48" fmla="*/ 280 w 706"/>
                  <a:gd name="T49" fmla="*/ 1434 h 1508"/>
                  <a:gd name="T50" fmla="*/ 372 w 706"/>
                  <a:gd name="T51" fmla="*/ 1263 h 1508"/>
                  <a:gd name="T52" fmla="*/ 510 w 706"/>
                  <a:gd name="T53" fmla="*/ 1263 h 1508"/>
                  <a:gd name="T54" fmla="*/ 280 w 706"/>
                  <a:gd name="T55" fmla="*/ 1434 h 1508"/>
                  <a:gd name="T56" fmla="*/ 586 w 706"/>
                  <a:gd name="T57" fmla="*/ 1164 h 1508"/>
                  <a:gd name="T58" fmla="*/ 406 w 706"/>
                  <a:gd name="T59" fmla="*/ 1164 h 1508"/>
                  <a:gd name="T60" fmla="*/ 462 w 706"/>
                  <a:gd name="T61" fmla="*/ 808 h 1508"/>
                  <a:gd name="T62" fmla="*/ 705 w 706"/>
                  <a:gd name="T63" fmla="*/ 808 h 1508"/>
                  <a:gd name="T64" fmla="*/ 586 w 706"/>
                  <a:gd name="T65" fmla="*/ 1164 h 1508"/>
                  <a:gd name="T66" fmla="*/ 462 w 706"/>
                  <a:gd name="T67" fmla="*/ 709 h 1508"/>
                  <a:gd name="T68" fmla="*/ 407 w 706"/>
                  <a:gd name="T69" fmla="*/ 346 h 1508"/>
                  <a:gd name="T70" fmla="*/ 588 w 706"/>
                  <a:gd name="T71" fmla="*/ 346 h 1508"/>
                  <a:gd name="T72" fmla="*/ 706 w 706"/>
                  <a:gd name="T73" fmla="*/ 709 h 1508"/>
                  <a:gd name="T74" fmla="*/ 462 w 706"/>
                  <a:gd name="T75" fmla="*/ 709 h 1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06" h="1508">
                    <a:moveTo>
                      <a:pt x="0" y="709"/>
                    </a:moveTo>
                    <a:lnTo>
                      <a:pt x="0" y="346"/>
                    </a:lnTo>
                    <a:lnTo>
                      <a:pt x="301" y="346"/>
                    </a:lnTo>
                    <a:cubicBezTo>
                      <a:pt x="337" y="454"/>
                      <a:pt x="359" y="578"/>
                      <a:pt x="363" y="709"/>
                    </a:cubicBezTo>
                    <a:lnTo>
                      <a:pt x="0" y="709"/>
                    </a:lnTo>
                    <a:close/>
                    <a:moveTo>
                      <a:pt x="363" y="808"/>
                    </a:moveTo>
                    <a:cubicBezTo>
                      <a:pt x="358" y="937"/>
                      <a:pt x="336" y="1059"/>
                      <a:pt x="301" y="1164"/>
                    </a:cubicBezTo>
                    <a:lnTo>
                      <a:pt x="0" y="1164"/>
                    </a:lnTo>
                    <a:lnTo>
                      <a:pt x="0" y="808"/>
                    </a:lnTo>
                    <a:lnTo>
                      <a:pt x="363" y="808"/>
                    </a:lnTo>
                    <a:close/>
                    <a:moveTo>
                      <a:pt x="0" y="247"/>
                    </a:moveTo>
                    <a:lnTo>
                      <a:pt x="0" y="0"/>
                    </a:lnTo>
                    <a:cubicBezTo>
                      <a:pt x="25" y="2"/>
                      <a:pt x="49" y="5"/>
                      <a:pt x="73" y="9"/>
                    </a:cubicBezTo>
                    <a:cubicBezTo>
                      <a:pt x="147" y="53"/>
                      <a:pt x="213" y="137"/>
                      <a:pt x="263" y="247"/>
                    </a:cubicBezTo>
                    <a:lnTo>
                      <a:pt x="0" y="247"/>
                    </a:lnTo>
                    <a:close/>
                    <a:moveTo>
                      <a:pt x="280" y="74"/>
                    </a:moveTo>
                    <a:cubicBezTo>
                      <a:pt x="368" y="117"/>
                      <a:pt x="446" y="175"/>
                      <a:pt x="511" y="247"/>
                    </a:cubicBezTo>
                    <a:lnTo>
                      <a:pt x="372" y="247"/>
                    </a:lnTo>
                    <a:cubicBezTo>
                      <a:pt x="346" y="183"/>
                      <a:pt x="316" y="124"/>
                      <a:pt x="280" y="74"/>
                    </a:cubicBezTo>
                    <a:close/>
                    <a:moveTo>
                      <a:pt x="73" y="1500"/>
                    </a:moveTo>
                    <a:cubicBezTo>
                      <a:pt x="49" y="1504"/>
                      <a:pt x="25" y="1507"/>
                      <a:pt x="0" y="1508"/>
                    </a:cubicBezTo>
                    <a:lnTo>
                      <a:pt x="0" y="1263"/>
                    </a:lnTo>
                    <a:lnTo>
                      <a:pt x="262" y="1263"/>
                    </a:lnTo>
                    <a:cubicBezTo>
                      <a:pt x="212" y="1372"/>
                      <a:pt x="147" y="1456"/>
                      <a:pt x="73" y="1500"/>
                    </a:cubicBezTo>
                    <a:close/>
                    <a:moveTo>
                      <a:pt x="280" y="1434"/>
                    </a:moveTo>
                    <a:cubicBezTo>
                      <a:pt x="315" y="1385"/>
                      <a:pt x="346" y="1327"/>
                      <a:pt x="372" y="1263"/>
                    </a:cubicBezTo>
                    <a:lnTo>
                      <a:pt x="510" y="1263"/>
                    </a:lnTo>
                    <a:cubicBezTo>
                      <a:pt x="445" y="1334"/>
                      <a:pt x="367" y="1392"/>
                      <a:pt x="280" y="1434"/>
                    </a:cubicBezTo>
                    <a:close/>
                    <a:moveTo>
                      <a:pt x="586" y="1164"/>
                    </a:moveTo>
                    <a:lnTo>
                      <a:pt x="406" y="1164"/>
                    </a:lnTo>
                    <a:cubicBezTo>
                      <a:pt x="438" y="1057"/>
                      <a:pt x="458" y="937"/>
                      <a:pt x="462" y="808"/>
                    </a:cubicBezTo>
                    <a:lnTo>
                      <a:pt x="705" y="808"/>
                    </a:lnTo>
                    <a:cubicBezTo>
                      <a:pt x="696" y="939"/>
                      <a:pt x="654" y="1060"/>
                      <a:pt x="586" y="1164"/>
                    </a:cubicBezTo>
                    <a:close/>
                    <a:moveTo>
                      <a:pt x="462" y="709"/>
                    </a:moveTo>
                    <a:cubicBezTo>
                      <a:pt x="459" y="578"/>
                      <a:pt x="439" y="455"/>
                      <a:pt x="407" y="346"/>
                    </a:cubicBezTo>
                    <a:lnTo>
                      <a:pt x="588" y="346"/>
                    </a:lnTo>
                    <a:cubicBezTo>
                      <a:pt x="656" y="452"/>
                      <a:pt x="698" y="576"/>
                      <a:pt x="706" y="709"/>
                    </a:cubicBezTo>
                    <a:lnTo>
                      <a:pt x="462" y="709"/>
                    </a:lnTo>
                    <a:close/>
                  </a:path>
                </a:pathLst>
              </a:custGeom>
              <a:solidFill>
                <a:srgbClr val="79CCB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0234209-2A0A-485B-8097-7C208A573317}"/>
                </a:ext>
              </a:extLst>
            </p:cNvPr>
            <p:cNvGrpSpPr/>
            <p:nvPr/>
          </p:nvGrpSpPr>
          <p:grpSpPr>
            <a:xfrm>
              <a:off x="5817157" y="2860865"/>
              <a:ext cx="839686" cy="839090"/>
              <a:chOff x="5676962" y="3009900"/>
              <a:chExt cx="839686" cy="839090"/>
            </a:xfrm>
          </p:grpSpPr>
          <p:sp>
            <p:nvSpPr>
              <p:cNvPr id="9" name="图形 6" descr="扳手">
                <a:extLst>
                  <a:ext uri="{FF2B5EF4-FFF2-40B4-BE49-F238E27FC236}">
                    <a16:creationId xmlns:a16="http://schemas.microsoft.com/office/drawing/2014/main" id="{5CD601FA-F38D-4A3D-9AFB-9A12F580C336}"/>
                  </a:ext>
                </a:extLst>
              </p:cNvPr>
              <p:cNvSpPr/>
              <p:nvPr/>
            </p:nvSpPr>
            <p:spPr>
              <a:xfrm rot="5400000">
                <a:off x="5678118" y="3010460"/>
                <a:ext cx="837374" cy="839686"/>
              </a:xfrm>
              <a:custGeom>
                <a:avLst/>
                <a:gdLst>
                  <a:gd name="connsiteX0" fmla="*/ 743490 w 837374"/>
                  <a:gd name="connsiteY0" fmla="*/ 180766 h 839686"/>
                  <a:gd name="connsiteX1" fmla="*/ 675862 w 837374"/>
                  <a:gd name="connsiteY1" fmla="*/ 162668 h 839686"/>
                  <a:gd name="connsiteX2" fmla="*/ 657765 w 837374"/>
                  <a:gd name="connsiteY2" fmla="*/ 95041 h 839686"/>
                  <a:gd name="connsiteX3" fmla="*/ 743490 w 837374"/>
                  <a:gd name="connsiteY3" fmla="*/ 9316 h 839686"/>
                  <a:gd name="connsiteX4" fmla="*/ 593947 w 837374"/>
                  <a:gd name="connsiteY4" fmla="*/ 37891 h 839686"/>
                  <a:gd name="connsiteX5" fmla="*/ 552037 w 837374"/>
                  <a:gd name="connsiteY5" fmla="*/ 183623 h 839686"/>
                  <a:gd name="connsiteX6" fmla="*/ 182467 w 837374"/>
                  <a:gd name="connsiteY6" fmla="*/ 553194 h 839686"/>
                  <a:gd name="connsiteX7" fmla="*/ 37687 w 837374"/>
                  <a:gd name="connsiteY7" fmla="*/ 596056 h 839686"/>
                  <a:gd name="connsiteX8" fmla="*/ 9112 w 837374"/>
                  <a:gd name="connsiteY8" fmla="*/ 744646 h 839686"/>
                  <a:gd name="connsiteX9" fmla="*/ 94837 w 837374"/>
                  <a:gd name="connsiteY9" fmla="*/ 658921 h 839686"/>
                  <a:gd name="connsiteX10" fmla="*/ 161512 w 837374"/>
                  <a:gd name="connsiteY10" fmla="*/ 677019 h 839686"/>
                  <a:gd name="connsiteX11" fmla="*/ 179610 w 837374"/>
                  <a:gd name="connsiteY11" fmla="*/ 744646 h 839686"/>
                  <a:gd name="connsiteX12" fmla="*/ 93885 w 837374"/>
                  <a:gd name="connsiteY12" fmla="*/ 830371 h 839686"/>
                  <a:gd name="connsiteX13" fmla="*/ 243427 w 837374"/>
                  <a:gd name="connsiteY13" fmla="*/ 801796 h 839686"/>
                  <a:gd name="connsiteX14" fmla="*/ 285337 w 837374"/>
                  <a:gd name="connsiteY14" fmla="*/ 656064 h 839686"/>
                  <a:gd name="connsiteX15" fmla="*/ 654907 w 837374"/>
                  <a:gd name="connsiteY15" fmla="*/ 286493 h 839686"/>
                  <a:gd name="connsiteX16" fmla="*/ 799687 w 837374"/>
                  <a:gd name="connsiteY16" fmla="*/ 243631 h 839686"/>
                  <a:gd name="connsiteX17" fmla="*/ 828262 w 837374"/>
                  <a:gd name="connsiteY17" fmla="*/ 95041 h 839686"/>
                  <a:gd name="connsiteX18" fmla="*/ 743490 w 837374"/>
                  <a:gd name="connsiteY18" fmla="*/ 180766 h 83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37374" h="839686">
                    <a:moveTo>
                      <a:pt x="743490" y="180766"/>
                    </a:moveTo>
                    <a:lnTo>
                      <a:pt x="675862" y="162668"/>
                    </a:lnTo>
                    <a:lnTo>
                      <a:pt x="657765" y="95041"/>
                    </a:lnTo>
                    <a:lnTo>
                      <a:pt x="743490" y="9316"/>
                    </a:lnTo>
                    <a:cubicBezTo>
                      <a:pt x="692055" y="-9734"/>
                      <a:pt x="634905" y="743"/>
                      <a:pt x="593947" y="37891"/>
                    </a:cubicBezTo>
                    <a:cubicBezTo>
                      <a:pt x="553942" y="75038"/>
                      <a:pt x="536797" y="131236"/>
                      <a:pt x="552037" y="183623"/>
                    </a:cubicBezTo>
                    <a:lnTo>
                      <a:pt x="182467" y="553194"/>
                    </a:lnTo>
                    <a:cubicBezTo>
                      <a:pt x="130080" y="538906"/>
                      <a:pt x="73882" y="556051"/>
                      <a:pt x="37687" y="596056"/>
                    </a:cubicBezTo>
                    <a:cubicBezTo>
                      <a:pt x="1492" y="636061"/>
                      <a:pt x="-9938" y="693211"/>
                      <a:pt x="9112" y="744646"/>
                    </a:cubicBezTo>
                    <a:lnTo>
                      <a:pt x="94837" y="658921"/>
                    </a:lnTo>
                    <a:lnTo>
                      <a:pt x="161512" y="677019"/>
                    </a:lnTo>
                    <a:lnTo>
                      <a:pt x="179610" y="744646"/>
                    </a:lnTo>
                    <a:lnTo>
                      <a:pt x="93885" y="830371"/>
                    </a:lnTo>
                    <a:cubicBezTo>
                      <a:pt x="145320" y="849421"/>
                      <a:pt x="202470" y="838944"/>
                      <a:pt x="243427" y="801796"/>
                    </a:cubicBezTo>
                    <a:cubicBezTo>
                      <a:pt x="283432" y="764648"/>
                      <a:pt x="300577" y="708451"/>
                      <a:pt x="285337" y="656064"/>
                    </a:cubicBezTo>
                    <a:lnTo>
                      <a:pt x="654907" y="286493"/>
                    </a:lnTo>
                    <a:cubicBezTo>
                      <a:pt x="707295" y="300781"/>
                      <a:pt x="763492" y="283636"/>
                      <a:pt x="799687" y="243631"/>
                    </a:cubicBezTo>
                    <a:cubicBezTo>
                      <a:pt x="835882" y="203626"/>
                      <a:pt x="847312" y="146476"/>
                      <a:pt x="828262" y="95041"/>
                    </a:cubicBezTo>
                    <a:lnTo>
                      <a:pt x="743490" y="18076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" name="图形 4" descr="螺丝刀">
                <a:extLst>
                  <a:ext uri="{FF2B5EF4-FFF2-40B4-BE49-F238E27FC236}">
                    <a16:creationId xmlns:a16="http://schemas.microsoft.com/office/drawing/2014/main" id="{C1012998-9897-4406-9E5E-E2A65CD68AA1}"/>
                  </a:ext>
                </a:extLst>
              </p:cNvPr>
              <p:cNvSpPr/>
              <p:nvPr/>
            </p:nvSpPr>
            <p:spPr>
              <a:xfrm>
                <a:off x="5676962" y="3009900"/>
                <a:ext cx="838137" cy="839090"/>
              </a:xfrm>
              <a:custGeom>
                <a:avLst/>
                <a:gdLst>
                  <a:gd name="connsiteX0" fmla="*/ 801943 w 838137"/>
                  <a:gd name="connsiteY0" fmla="*/ 0 h 839090"/>
                  <a:gd name="connsiteX1" fmla="*/ 711455 w 838137"/>
                  <a:gd name="connsiteY1" fmla="*/ 72390 h 839090"/>
                  <a:gd name="connsiteX2" fmla="*/ 684786 w 838137"/>
                  <a:gd name="connsiteY2" fmla="*/ 122873 h 839090"/>
                  <a:gd name="connsiteX3" fmla="*/ 685738 w 838137"/>
                  <a:gd name="connsiteY3" fmla="*/ 123825 h 839090"/>
                  <a:gd name="connsiteX4" fmla="*/ 361888 w 838137"/>
                  <a:gd name="connsiteY4" fmla="*/ 447675 h 839090"/>
                  <a:gd name="connsiteX5" fmla="*/ 322836 w 838137"/>
                  <a:gd name="connsiteY5" fmla="*/ 407670 h 839090"/>
                  <a:gd name="connsiteX6" fmla="*/ 295213 w 838137"/>
                  <a:gd name="connsiteY6" fmla="*/ 435293 h 839090"/>
                  <a:gd name="connsiteX7" fmla="*/ 295213 w 838137"/>
                  <a:gd name="connsiteY7" fmla="*/ 471488 h 839090"/>
                  <a:gd name="connsiteX8" fmla="*/ 259018 w 838137"/>
                  <a:gd name="connsiteY8" fmla="*/ 471488 h 839090"/>
                  <a:gd name="connsiteX9" fmla="*/ 13273 w 838137"/>
                  <a:gd name="connsiteY9" fmla="*/ 716280 h 839090"/>
                  <a:gd name="connsiteX10" fmla="*/ 14225 w 838137"/>
                  <a:gd name="connsiteY10" fmla="*/ 717233 h 839090"/>
                  <a:gd name="connsiteX11" fmla="*/ 22798 w 838137"/>
                  <a:gd name="connsiteY11" fmla="*/ 816293 h 839090"/>
                  <a:gd name="connsiteX12" fmla="*/ 121858 w 838137"/>
                  <a:gd name="connsiteY12" fmla="*/ 824865 h 839090"/>
                  <a:gd name="connsiteX13" fmla="*/ 122810 w 838137"/>
                  <a:gd name="connsiteY13" fmla="*/ 825818 h 839090"/>
                  <a:gd name="connsiteX14" fmla="*/ 132335 w 838137"/>
                  <a:gd name="connsiteY14" fmla="*/ 816293 h 839090"/>
                  <a:gd name="connsiteX15" fmla="*/ 367603 w 838137"/>
                  <a:gd name="connsiteY15" fmla="*/ 581025 h 839090"/>
                  <a:gd name="connsiteX16" fmla="*/ 367603 w 838137"/>
                  <a:gd name="connsiteY16" fmla="*/ 544830 h 839090"/>
                  <a:gd name="connsiteX17" fmla="*/ 403798 w 838137"/>
                  <a:gd name="connsiteY17" fmla="*/ 544830 h 839090"/>
                  <a:gd name="connsiteX18" fmla="*/ 430468 w 838137"/>
                  <a:gd name="connsiteY18" fmla="*/ 518160 h 839090"/>
                  <a:gd name="connsiteX19" fmla="*/ 390463 w 838137"/>
                  <a:gd name="connsiteY19" fmla="*/ 477203 h 839090"/>
                  <a:gd name="connsiteX20" fmla="*/ 714313 w 838137"/>
                  <a:gd name="connsiteY20" fmla="*/ 153353 h 839090"/>
                  <a:gd name="connsiteX21" fmla="*/ 715265 w 838137"/>
                  <a:gd name="connsiteY21" fmla="*/ 154305 h 839090"/>
                  <a:gd name="connsiteX22" fmla="*/ 765748 w 838137"/>
                  <a:gd name="connsiteY22" fmla="*/ 127635 h 839090"/>
                  <a:gd name="connsiteX23" fmla="*/ 838138 w 838137"/>
                  <a:gd name="connsiteY23" fmla="*/ 36195 h 839090"/>
                  <a:gd name="connsiteX24" fmla="*/ 801943 w 838137"/>
                  <a:gd name="connsiteY24" fmla="*/ 0 h 839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38137" h="839090">
                    <a:moveTo>
                      <a:pt x="801943" y="0"/>
                    </a:moveTo>
                    <a:lnTo>
                      <a:pt x="711455" y="72390"/>
                    </a:lnTo>
                    <a:lnTo>
                      <a:pt x="684786" y="122873"/>
                    </a:lnTo>
                    <a:lnTo>
                      <a:pt x="685738" y="123825"/>
                    </a:lnTo>
                    <a:lnTo>
                      <a:pt x="361888" y="447675"/>
                    </a:lnTo>
                    <a:lnTo>
                      <a:pt x="322836" y="407670"/>
                    </a:lnTo>
                    <a:lnTo>
                      <a:pt x="295213" y="435293"/>
                    </a:lnTo>
                    <a:cubicBezTo>
                      <a:pt x="305690" y="445770"/>
                      <a:pt x="305690" y="461963"/>
                      <a:pt x="295213" y="471488"/>
                    </a:cubicBezTo>
                    <a:cubicBezTo>
                      <a:pt x="284736" y="481965"/>
                      <a:pt x="268543" y="481965"/>
                      <a:pt x="259018" y="471488"/>
                    </a:cubicBezTo>
                    <a:lnTo>
                      <a:pt x="13273" y="716280"/>
                    </a:lnTo>
                    <a:lnTo>
                      <a:pt x="14225" y="717233"/>
                    </a:lnTo>
                    <a:cubicBezTo>
                      <a:pt x="-7682" y="747713"/>
                      <a:pt x="-3872" y="789623"/>
                      <a:pt x="22798" y="816293"/>
                    </a:cubicBezTo>
                    <a:cubicBezTo>
                      <a:pt x="49468" y="842963"/>
                      <a:pt x="91378" y="846773"/>
                      <a:pt x="121858" y="824865"/>
                    </a:cubicBezTo>
                    <a:lnTo>
                      <a:pt x="122810" y="825818"/>
                    </a:lnTo>
                    <a:lnTo>
                      <a:pt x="132335" y="816293"/>
                    </a:lnTo>
                    <a:lnTo>
                      <a:pt x="367603" y="581025"/>
                    </a:lnTo>
                    <a:cubicBezTo>
                      <a:pt x="357125" y="570548"/>
                      <a:pt x="357125" y="554355"/>
                      <a:pt x="367603" y="544830"/>
                    </a:cubicBezTo>
                    <a:cubicBezTo>
                      <a:pt x="378081" y="534353"/>
                      <a:pt x="394273" y="534353"/>
                      <a:pt x="403798" y="544830"/>
                    </a:cubicBezTo>
                    <a:lnTo>
                      <a:pt x="430468" y="518160"/>
                    </a:lnTo>
                    <a:lnTo>
                      <a:pt x="390463" y="477203"/>
                    </a:lnTo>
                    <a:lnTo>
                      <a:pt x="714313" y="153353"/>
                    </a:lnTo>
                    <a:lnTo>
                      <a:pt x="715265" y="154305"/>
                    </a:lnTo>
                    <a:lnTo>
                      <a:pt x="765748" y="127635"/>
                    </a:lnTo>
                    <a:lnTo>
                      <a:pt x="838138" y="36195"/>
                    </a:lnTo>
                    <a:lnTo>
                      <a:pt x="80194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B2C68EB-638B-4AB5-B22E-222C23C72FB9}"/>
              </a:ext>
            </a:extLst>
          </p:cNvPr>
          <p:cNvGrpSpPr/>
          <p:nvPr/>
        </p:nvGrpSpPr>
        <p:grpSpPr>
          <a:xfrm>
            <a:off x="762786" y="302905"/>
            <a:ext cx="1656735" cy="1656735"/>
            <a:chOff x="2817728" y="2824168"/>
            <a:chExt cx="1656735" cy="1656735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A42394E-DDC9-4E38-9324-D7A1DC035857}"/>
                </a:ext>
              </a:extLst>
            </p:cNvPr>
            <p:cNvSpPr/>
            <p:nvPr/>
          </p:nvSpPr>
          <p:spPr>
            <a:xfrm>
              <a:off x="2817728" y="2824168"/>
              <a:ext cx="1656735" cy="1656735"/>
            </a:xfrm>
            <a:prstGeom prst="ellipse">
              <a:avLst/>
            </a:prstGeom>
            <a:noFill/>
            <a:ln w="152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PA-A000320150714A98PPSH-3965">
              <a:extLst>
                <a:ext uri="{FF2B5EF4-FFF2-40B4-BE49-F238E27FC236}">
                  <a16:creationId xmlns:a16="http://schemas.microsoft.com/office/drawing/2014/main" id="{B94FCAEE-8B5F-4038-AAB2-44B9AF76B6DF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3491441" y="2945611"/>
              <a:ext cx="309308" cy="1413848"/>
            </a:xfrm>
            <a:custGeom>
              <a:avLst/>
              <a:gdLst>
                <a:gd name="T0" fmla="*/ 206776 w 3409951"/>
                <a:gd name="T1" fmla="*/ 1388383 h 14859002"/>
                <a:gd name="T2" fmla="*/ 413168 w 3409951"/>
                <a:gd name="T3" fmla="*/ 1594390 h 14859002"/>
                <a:gd name="T4" fmla="*/ 206776 w 3409951"/>
                <a:gd name="T5" fmla="*/ 1800397 h 14859002"/>
                <a:gd name="T6" fmla="*/ 385 w 3409951"/>
                <a:gd name="T7" fmla="*/ 1594390 h 14859002"/>
                <a:gd name="T8" fmla="*/ 206776 w 3409951"/>
                <a:gd name="T9" fmla="*/ 1388383 h 14859002"/>
                <a:gd name="T10" fmla="*/ 206523 w 3409951"/>
                <a:gd name="T11" fmla="*/ 0 h 14859002"/>
                <a:gd name="T12" fmla="*/ 412591 w 3409951"/>
                <a:gd name="T13" fmla="*/ 205569 h 14859002"/>
                <a:gd name="T14" fmla="*/ 412591 w 3409951"/>
                <a:gd name="T15" fmla="*/ 1085607 h 14859002"/>
                <a:gd name="T16" fmla="*/ 206523 w 3409951"/>
                <a:gd name="T17" fmla="*/ 1291631 h 14859002"/>
                <a:gd name="T18" fmla="*/ 0 w 3409951"/>
                <a:gd name="T19" fmla="*/ 1085607 h 14859002"/>
                <a:gd name="T20" fmla="*/ 0 w 3409951"/>
                <a:gd name="T21" fmla="*/ 205569 h 14859002"/>
                <a:gd name="T22" fmla="*/ 206523 w 3409951"/>
                <a:gd name="T23" fmla="*/ 0 h 148590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409951" h="14859002">
                  <a:moveTo>
                    <a:pt x="1706563" y="11458576"/>
                  </a:moveTo>
                  <a:cubicBezTo>
                    <a:pt x="2647318" y="11458576"/>
                    <a:pt x="3409951" y="12219787"/>
                    <a:pt x="3409951" y="13158789"/>
                  </a:cubicBezTo>
                  <a:cubicBezTo>
                    <a:pt x="3409951" y="14097791"/>
                    <a:pt x="2647318" y="14859002"/>
                    <a:pt x="1706563" y="14859002"/>
                  </a:cubicBezTo>
                  <a:cubicBezTo>
                    <a:pt x="765808" y="14859002"/>
                    <a:pt x="3175" y="14097791"/>
                    <a:pt x="3175" y="13158789"/>
                  </a:cubicBezTo>
                  <a:cubicBezTo>
                    <a:pt x="3175" y="12219787"/>
                    <a:pt x="765808" y="11458576"/>
                    <a:pt x="1706563" y="11458576"/>
                  </a:cubicBezTo>
                  <a:close/>
                  <a:moveTo>
                    <a:pt x="1704476" y="0"/>
                  </a:moveTo>
                  <a:cubicBezTo>
                    <a:pt x="2645135" y="0"/>
                    <a:pt x="3405188" y="761970"/>
                    <a:pt x="3405188" y="1696602"/>
                  </a:cubicBezTo>
                  <a:cubicBezTo>
                    <a:pt x="3405188" y="1696602"/>
                    <a:pt x="3405188" y="1696602"/>
                    <a:pt x="3405188" y="8959708"/>
                  </a:cubicBezTo>
                  <a:cubicBezTo>
                    <a:pt x="3405188" y="9898094"/>
                    <a:pt x="2645135" y="10660063"/>
                    <a:pt x="1704476" y="10660063"/>
                  </a:cubicBezTo>
                  <a:cubicBezTo>
                    <a:pt x="763816" y="10660063"/>
                    <a:pt x="0" y="9898094"/>
                    <a:pt x="0" y="8959708"/>
                  </a:cubicBezTo>
                  <a:cubicBezTo>
                    <a:pt x="0" y="8959708"/>
                    <a:pt x="0" y="8959708"/>
                    <a:pt x="0" y="1696602"/>
                  </a:cubicBezTo>
                  <a:cubicBezTo>
                    <a:pt x="0" y="761970"/>
                    <a:pt x="763816" y="0"/>
                    <a:pt x="1704476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D21E23F4-7257-492C-8FB9-583C1AEB86B0}"/>
              </a:ext>
            </a:extLst>
          </p:cNvPr>
          <p:cNvSpPr txBox="1"/>
          <p:nvPr/>
        </p:nvSpPr>
        <p:spPr>
          <a:xfrm>
            <a:off x="858266" y="223131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ERROR ICON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7346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PAMAINTYPE" val="4"/>
  <p:tag name="PATYPE" val="163"/>
  <p:tag name="PASUBTYPE" val="164"/>
  <p:tag name="RESOURCELIBID_SHAPE" val="284715"/>
  <p:tag name="RESOURCELIB_SHAPETYP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PAMAINTYPE" val="4"/>
  <p:tag name="PATYPE" val="146"/>
  <p:tag name="PASUBTYPE" val="147"/>
  <p:tag name="RESOURCELIBID_SHAPE" val="3965"/>
  <p:tag name="RESOURCELIB_SHAPETYP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PAMAINTYPE" val="4"/>
  <p:tag name="PATYPE" val="163"/>
  <p:tag name="PASUBTYPE" val="164"/>
  <p:tag name="RESOURCELIBID_SHAPE" val="284715"/>
  <p:tag name="RESOURCELIB_SHAPETYP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PAMAINTYPE" val="4"/>
  <p:tag name="PATYPE" val="163"/>
  <p:tag name="PASUBTYPE" val="164"/>
  <p:tag name="RESOURCELIBID_SHAPE" val="284715"/>
  <p:tag name="RESOURCELIB_SHAPETYP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msinfo32 exe</dc:creator>
  <cp:lastModifiedBy>Zhi Ling</cp:lastModifiedBy>
  <cp:revision>8</cp:revision>
  <dcterms:created xsi:type="dcterms:W3CDTF">2020-08-24T04:16:23Z</dcterms:created>
  <dcterms:modified xsi:type="dcterms:W3CDTF">2021-01-09T09:49:13Z</dcterms:modified>
</cp:coreProperties>
</file>