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BF9-CCF5-E48B-87F1-FF315E1BA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1C0C3-D6FB-6B2A-572D-11074908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0D174-B8FA-9CB7-5581-CF305BAC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139D9-3FC0-AC50-1DDD-1DC1B45F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8B2D7-BBD4-6B22-D490-1C03C506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4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66C19-8A9B-3E70-B8DC-9AFF306A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614A5-D20F-B678-BFF9-1C5AD890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59797-D205-2A7C-1749-3AD160A9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26999-E3A1-16E1-7CFD-137FB32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8FE4B-00F1-CD0C-8E97-DAF680A0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7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C000A6-F0AA-CCEA-8A02-E01D43F47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04C57-D09A-3CE0-B3A0-696A4FF6E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144F2-03AD-31A1-C6B5-EFD63B13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BAFF-C592-FE02-6C7C-C7A2F6A2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294A1-A6AA-7EDD-D451-D3AD345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7E1B-8C64-43B5-809D-7FA578D9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6213-8425-8B98-0BAE-7B49B7A2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FC06C-FB77-E1A9-E5C6-A1B9B8F8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1DCD0-B31C-3CB8-4CD0-57646724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5339E-E5AC-20E5-1A38-90D0E8EC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D6E17-7368-985F-5E42-B436DB1F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2D28A-41DB-AC30-A405-0CE1BEB4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44778-6014-916A-A5C7-94B5A30C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37B1C-3267-89AA-8C54-B3FEA4CB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5D279-BB75-79F2-BDBF-F17F1215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4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31269-8078-3786-6934-38E944DF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F6146-08C0-DEC5-8E11-4E9985BA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F4541-1091-45DC-70CD-21E33870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25085-9BB1-BA5D-B74D-B86DB76F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1F2CE-68CB-01EA-0E6F-0A4D0953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6BBDD-E1D8-1261-8BD5-A78BBC63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7C36-CEBA-D98D-4D61-93A44627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ABFAA-C3BB-3738-35CB-AB40B7E7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EB11C-59A8-ECFA-4B12-50185AD8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A489E6-1238-A207-78BF-95E8DAD05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9C54F-438F-4A7A-91E3-F8560EFAD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A9CB5-759B-9E7B-4E4D-01722D1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FACF8-7EF9-3C16-86E5-B080E83E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7C37FF-9857-3183-0F42-5872E688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6A9B-516D-FA69-2CE4-17889FEC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F378DD-8509-4BCC-BF61-EF0409C0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E9022-0FBC-36F3-7099-2278748D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9DEDF-AAF5-C4BF-8EA9-EEE1E89B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0189-EA3F-ED0F-C1B2-2E158B4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5DC15B-6A24-7481-3F05-BA0A028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DDA1BC-5A1D-5F40-5EC3-59A9E1C3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1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159E9-12F9-E757-908A-588FCA45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4F920-8B7C-87E7-8A25-3AD4FECD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85288-E363-DF16-14CF-9A89C9BF4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15DDB-6070-D400-516D-68C2E43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0CB90-4BDE-858B-1BC7-26E24AB1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4460B-F5F3-E0CA-F757-3F8EE437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3C31C-512A-0B9A-46BA-1DFA7D5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1287C-741F-693B-F37E-F431FABAE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45867-58CD-9B15-CBDC-519246DA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EC5AC-677B-088C-0F25-F2756ADF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D4082-68E6-AA9A-F5CA-828AB172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A1662-1FA1-8E73-5C31-D0292E0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62C7B-1165-7C2E-B005-B0DC28C1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B7A23-3296-9A32-D5AD-0BB6AA80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8C9BA-3852-6BFE-51FD-62065F26A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5663-54F4-4A56-B6A8-3A88AB1F83CD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4162A-6BE6-414D-B5EE-2E21F501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559A5-4465-AD2B-544C-3404F4CCD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45A8-6E65-4A20-B861-5AF8ED56C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336A2BE-0741-5867-AF73-10C1A88EE251}"/>
              </a:ext>
            </a:extLst>
          </p:cNvPr>
          <p:cNvGrpSpPr/>
          <p:nvPr/>
        </p:nvGrpSpPr>
        <p:grpSpPr>
          <a:xfrm>
            <a:off x="-177028" y="4018055"/>
            <a:ext cx="12476922" cy="3063877"/>
            <a:chOff x="116859" y="4156364"/>
            <a:chExt cx="11847443" cy="291466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BE452D8-5502-C096-F647-CD0B914160C5}"/>
                </a:ext>
              </a:extLst>
            </p:cNvPr>
            <p:cNvSpPr/>
            <p:nvPr/>
          </p:nvSpPr>
          <p:spPr>
            <a:xfrm>
              <a:off x="207818" y="4156364"/>
              <a:ext cx="11665527" cy="270163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8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 descr="雪地里的建筑&#10;&#10;描述已自动生成">
              <a:extLst>
                <a:ext uri="{FF2B5EF4-FFF2-40B4-BE49-F238E27FC236}">
                  <a16:creationId xmlns:a16="http://schemas.microsoft.com/office/drawing/2014/main" id="{69C2683E-35D1-2982-AE42-A45071480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9" y="4355985"/>
              <a:ext cx="11847443" cy="2715039"/>
            </a:xfrm>
            <a:prstGeom prst="rect">
              <a:avLst/>
            </a:prstGeom>
            <a:noFill/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D9396F8-D306-1F74-E055-3326B7E1AEA9}"/>
              </a:ext>
            </a:extLst>
          </p:cNvPr>
          <p:cNvSpPr txBox="1"/>
          <p:nvPr/>
        </p:nvSpPr>
        <p:spPr>
          <a:xfrm>
            <a:off x="1501113" y="1077005"/>
            <a:ext cx="9623147" cy="3895234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effectLst>
                  <a:glow rad="114300">
                    <a:schemeClr val="bg2">
                      <a:lumMod val="75000"/>
                      <a:alpha val="40000"/>
                    </a:schemeClr>
                  </a:glo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本作品对现实中部分事件有一定参考，</a:t>
            </a:r>
            <a:endParaRPr lang="en-US" altLang="zh-CN" sz="3200" b="1" dirty="0">
              <a:effectLst>
                <a:glow rad="114300">
                  <a:schemeClr val="bg2">
                    <a:lumMod val="75000"/>
                    <a:alpha val="40000"/>
                  </a:schemeClr>
                </a:glo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effectLst>
                  <a:glow rad="114300">
                    <a:schemeClr val="bg2">
                      <a:lumMod val="75000"/>
                      <a:alpha val="40000"/>
                    </a:schemeClr>
                  </a:glo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但仍然以艺术创作为主体。</a:t>
            </a:r>
            <a:endParaRPr lang="en-US" altLang="zh-CN" sz="3200" b="1" dirty="0">
              <a:effectLst>
                <a:glow rad="114300">
                  <a:schemeClr val="bg2">
                    <a:lumMod val="75000"/>
                    <a:alpha val="40000"/>
                  </a:schemeClr>
                </a:glo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effectLst>
                  <a:glow rad="114300">
                    <a:schemeClr val="bg2">
                      <a:lumMod val="75000"/>
                      <a:alpha val="40000"/>
                    </a:schemeClr>
                  </a:glo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故部分登场角色的行为可能违反你所在组织的规定，</a:t>
            </a:r>
            <a:endParaRPr lang="en-US" altLang="zh-CN" sz="3200" b="1" dirty="0">
              <a:effectLst>
                <a:glow rad="114300">
                  <a:schemeClr val="bg2">
                    <a:lumMod val="75000"/>
                    <a:alpha val="40000"/>
                  </a:schemeClr>
                </a:glow>
              </a:effectLst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effectLst>
                  <a:glow rad="114300">
                    <a:schemeClr val="bg2">
                      <a:lumMod val="75000"/>
                      <a:alpha val="40000"/>
                    </a:schemeClr>
                  </a:glow>
                </a:effectLst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请勿模仿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F857408-85D0-33BA-89D5-A97B503AC569}"/>
              </a:ext>
            </a:extLst>
          </p:cNvPr>
          <p:cNvCxnSpPr/>
          <p:nvPr/>
        </p:nvCxnSpPr>
        <p:spPr>
          <a:xfrm>
            <a:off x="0" y="1158461"/>
            <a:ext cx="11788726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397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7FDE6E4-2EDD-C6AD-01A5-86E13C4FC9A2}"/>
              </a:ext>
            </a:extLst>
          </p:cNvPr>
          <p:cNvSpPr txBox="1"/>
          <p:nvPr/>
        </p:nvSpPr>
        <p:spPr>
          <a:xfrm>
            <a:off x="713779" y="199460"/>
            <a:ext cx="2472152" cy="1107996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14300">
                    <a:schemeClr val="bg2">
                      <a:lumMod val="75000"/>
                      <a:alpha val="40000"/>
                    </a:schemeClr>
                  </a:glo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</a:t>
            </a:r>
            <a:r>
              <a:rPr lang="en-US" altLang="zh-CN" sz="32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14300">
                    <a:schemeClr val="bg2">
                      <a:lumMod val="75000"/>
                      <a:alpha val="40000"/>
                    </a:schemeClr>
                  </a:glow>
                </a:effectLs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ARNING</a:t>
            </a:r>
            <a:endParaRPr lang="zh-CN" altLang="en-US" sz="32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effectLst>
                <a:glow rad="114300">
                  <a:schemeClr val="bg2">
                    <a:lumMod val="75000"/>
                    <a:alpha val="40000"/>
                  </a:schemeClr>
                </a:glow>
              </a:effectLst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4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 Ling</dc:creator>
  <cp:lastModifiedBy>Zhi Ling</cp:lastModifiedBy>
  <cp:revision>2</cp:revision>
  <dcterms:created xsi:type="dcterms:W3CDTF">2023-11-25T17:37:16Z</dcterms:created>
  <dcterms:modified xsi:type="dcterms:W3CDTF">2023-11-25T17:53:11Z</dcterms:modified>
</cp:coreProperties>
</file>