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71" r:id="rId6"/>
    <p:sldId id="328" r:id="rId7"/>
    <p:sldId id="329" r:id="rId8"/>
    <p:sldId id="327" r:id="rId9"/>
    <p:sldId id="264" r:id="rId10"/>
    <p:sldId id="268" r:id="rId11"/>
    <p:sldId id="330" r:id="rId12"/>
    <p:sldId id="331" r:id="rId13"/>
    <p:sldId id="332" r:id="rId14"/>
    <p:sldId id="333" r:id="rId15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7"/>
      <p:bold r:id="rId18"/>
    </p:embeddedFon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nybod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oYu Hsiao" initials="CH" lastIdx="1" clrIdx="0">
    <p:extLst>
      <p:ext uri="{19B8F6BF-5375-455C-9EA6-DF929625EA0E}">
        <p15:presenceInfo xmlns:p15="http://schemas.microsoft.com/office/powerpoint/2012/main" userId="b3976b0ff2c0ac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0CCD6-2209-4CAF-BBE4-74B2649DD039}" v="199" dt="2023-06-11T15:59:02.232"/>
  </p1510:revLst>
</p1510:revInfo>
</file>

<file path=ppt/tableStyles.xml><?xml version="1.0" encoding="utf-8"?>
<a:tblStyleLst xmlns:a="http://schemas.openxmlformats.org/drawingml/2006/main" def="{CC1EC580-4811-4065-95E9-DA3CE4E9C5D3}">
  <a:tblStyle styleId="{CC1EC580-4811-4065-95E9-DA3CE4E9C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43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013ace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013ace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3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013acee2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013acee2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8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49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0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1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013acee29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013acee29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8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ZhiRongDev/NCCU_etcd_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outu.be/x3eu6878k5o" TargetMode="External"/><Relationship Id="rId5" Type="http://schemas.openxmlformats.org/officeDocument/2006/relationships/hyperlink" Target="https://youtu.be/kW9sxeAO908" TargetMode="External"/><Relationship Id="rId4" Type="http://schemas.openxmlformats.org/officeDocument/2006/relationships/hyperlink" Target="https://youtu.be/k-dAY1tgt_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667119" y="87844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tx1"/>
                </a:solidFill>
              </a:rPr>
              <a:t>TEAM 10 – ETCD</a:t>
            </a:r>
            <a:br>
              <a:rPr lang="en-US" sz="4800">
                <a:solidFill>
                  <a:schemeClr val="tx1"/>
                </a:solidFill>
              </a:rPr>
            </a:br>
            <a:br>
              <a:rPr lang="en-US" sz="4800">
                <a:solidFill>
                  <a:schemeClr val="accent1"/>
                </a:solidFill>
              </a:rPr>
            </a:br>
            <a:endParaRPr lang="en-US" sz="480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4572000" y="3286581"/>
            <a:ext cx="4534423" cy="197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資專碩二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	110971020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陳偉瑄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資科碩二智計組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110753209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陳亮酉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資科碩一一般組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111753165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李尚霖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資科碩一一般組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111753169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王奕凱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資科碩一一般組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111753130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高語謙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資科碩一一般組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111753151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程至榮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資科碩一一般組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111753138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林政委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資科碩一智計組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	111753203	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蕭喬宇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194137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7;p45">
            <a:extLst>
              <a:ext uri="{FF2B5EF4-FFF2-40B4-BE49-F238E27FC236}">
                <a16:creationId xmlns:a16="http://schemas.microsoft.com/office/drawing/2014/main" id="{3C7E899B-99D2-40B1-8C56-BEE54153E4EF}"/>
              </a:ext>
            </a:extLst>
          </p:cNvPr>
          <p:cNvSpPr txBox="1">
            <a:spLocks/>
          </p:cNvSpPr>
          <p:nvPr/>
        </p:nvSpPr>
        <p:spPr>
          <a:xfrm>
            <a:off x="895818" y="143465"/>
            <a:ext cx="770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altLang="zh-TW"/>
              <a:t>Middleware</a:t>
            </a:r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2A1086F-E7C9-4D74-9479-9D7ED2E3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96" y="82505"/>
            <a:ext cx="1162185" cy="1032617"/>
          </a:xfrm>
          <a:prstGeom prst="rect">
            <a:avLst/>
          </a:prstGeom>
        </p:spPr>
      </p:pic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697D8D1E-C874-4EDE-A321-A7DD2B72B96F}"/>
              </a:ext>
            </a:extLst>
          </p:cNvPr>
          <p:cNvSpPr/>
          <p:nvPr/>
        </p:nvSpPr>
        <p:spPr>
          <a:xfrm>
            <a:off x="175496" y="2026920"/>
            <a:ext cx="1819185" cy="1242060"/>
          </a:xfrm>
          <a:prstGeom prst="wedgeRectCallout">
            <a:avLst>
              <a:gd name="adj1" fmla="val 73412"/>
              <a:gd name="adj2" fmla="val -491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80B20A1-04F8-4B16-A796-726427F3BE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" b="61630"/>
          <a:stretch/>
        </p:blipFill>
        <p:spPr>
          <a:xfrm>
            <a:off x="2441449" y="906780"/>
            <a:ext cx="5596821" cy="332994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1FA396-2B7B-4525-ABBE-F88BDC7A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6" y="2204889"/>
            <a:ext cx="1819185" cy="28132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7;p45">
            <a:extLst>
              <a:ext uri="{FF2B5EF4-FFF2-40B4-BE49-F238E27FC236}">
                <a16:creationId xmlns:a16="http://schemas.microsoft.com/office/drawing/2014/main" id="{3C7E899B-99D2-40B1-8C56-BEE54153E4EF}"/>
              </a:ext>
            </a:extLst>
          </p:cNvPr>
          <p:cNvSpPr txBox="1">
            <a:spLocks/>
          </p:cNvSpPr>
          <p:nvPr/>
        </p:nvSpPr>
        <p:spPr>
          <a:xfrm>
            <a:off x="895818" y="143465"/>
            <a:ext cx="770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altLang="zh-TW"/>
              <a:t>ETCD</a:t>
            </a:r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2A1086F-E7C9-4D74-9479-9D7ED2E3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96" y="82505"/>
            <a:ext cx="1162185" cy="10326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80B20A1-04F8-4B16-A796-726427F3BE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33" r="268" b="22997"/>
          <a:stretch/>
        </p:blipFill>
        <p:spPr>
          <a:xfrm>
            <a:off x="2471929" y="775925"/>
            <a:ext cx="5596821" cy="3329940"/>
          </a:xfrm>
          <a:prstGeom prst="rect">
            <a:avLst/>
          </a:prstGeom>
        </p:spPr>
      </p:pic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7521AF23-5BFB-4F5E-A656-45B791E19780}"/>
              </a:ext>
            </a:extLst>
          </p:cNvPr>
          <p:cNvSpPr/>
          <p:nvPr/>
        </p:nvSpPr>
        <p:spPr>
          <a:xfrm>
            <a:off x="175496" y="3192780"/>
            <a:ext cx="1819185" cy="1242060"/>
          </a:xfrm>
          <a:prstGeom prst="wedgeRectCallout">
            <a:avLst>
              <a:gd name="adj1" fmla="val 73412"/>
              <a:gd name="adj2" fmla="val -4915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51B77A-4A9B-49C6-83D8-123B83C08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6" y="2204889"/>
            <a:ext cx="1819185" cy="28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7;p45">
            <a:extLst>
              <a:ext uri="{FF2B5EF4-FFF2-40B4-BE49-F238E27FC236}">
                <a16:creationId xmlns:a16="http://schemas.microsoft.com/office/drawing/2014/main" id="{3C7E899B-99D2-40B1-8C56-BEE54153E4EF}"/>
              </a:ext>
            </a:extLst>
          </p:cNvPr>
          <p:cNvSpPr txBox="1">
            <a:spLocks/>
          </p:cNvSpPr>
          <p:nvPr/>
        </p:nvSpPr>
        <p:spPr>
          <a:xfrm>
            <a:off x="895818" y="143465"/>
            <a:ext cx="7704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/>
              <a:t>Backend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2A1086F-E7C9-4D74-9479-9D7ED2E3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96" y="82505"/>
            <a:ext cx="1162185" cy="10326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80B20A1-04F8-4B16-A796-726427F3BE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85" r="268" b="-2815"/>
          <a:stretch/>
        </p:blipFill>
        <p:spPr>
          <a:xfrm>
            <a:off x="2525269" y="1531620"/>
            <a:ext cx="5596821" cy="2189542"/>
          </a:xfrm>
          <a:prstGeom prst="rect">
            <a:avLst/>
          </a:prstGeom>
        </p:spPr>
      </p:pic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51ED02E4-2E68-4609-8DC8-B2EE27B6A7DF}"/>
              </a:ext>
            </a:extLst>
          </p:cNvPr>
          <p:cNvSpPr/>
          <p:nvPr/>
        </p:nvSpPr>
        <p:spPr>
          <a:xfrm>
            <a:off x="175496" y="4396740"/>
            <a:ext cx="1819185" cy="664255"/>
          </a:xfrm>
          <a:prstGeom prst="wedgeRectCallout">
            <a:avLst>
              <a:gd name="adj1" fmla="val 104408"/>
              <a:gd name="adj2" fmla="val -9045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BCABCD-A4EE-4DD9-BB01-8568AB3C0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6" y="2204889"/>
            <a:ext cx="1819185" cy="28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/>
          <p:cNvSpPr txBox="1">
            <a:spLocks noGrp="1"/>
          </p:cNvSpPr>
          <p:nvPr>
            <p:ph type="title"/>
          </p:nvPr>
        </p:nvSpPr>
        <p:spPr>
          <a:xfrm>
            <a:off x="1943100" y="937064"/>
            <a:ext cx="4902000" cy="99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21" name="Google Shape;721;p65"/>
          <p:cNvSpPr txBox="1">
            <a:spLocks noGrp="1"/>
          </p:cNvSpPr>
          <p:nvPr>
            <p:ph type="title" idx="2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723" name="Google Shape;723;p65"/>
          <p:cNvCxnSpPr/>
          <p:nvPr/>
        </p:nvCxnSpPr>
        <p:spPr>
          <a:xfrm rot="10800000">
            <a:off x="719900" y="2400200"/>
            <a:ext cx="64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65"/>
          <p:cNvGrpSpPr/>
          <p:nvPr/>
        </p:nvGrpSpPr>
        <p:grpSpPr>
          <a:xfrm flipH="1">
            <a:off x="6023510" y="3921581"/>
            <a:ext cx="402866" cy="369933"/>
            <a:chOff x="6985538" y="307000"/>
            <a:chExt cx="1545325" cy="1419000"/>
          </a:xfrm>
        </p:grpSpPr>
        <p:sp>
          <p:nvSpPr>
            <p:cNvPr id="725" name="Google Shape;725;p65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5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5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5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5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5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1" name="Google Shape;7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11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1F5FEEF-CCCE-4481-A515-1B270D112C32}"/>
              </a:ext>
            </a:extLst>
          </p:cNvPr>
          <p:cNvSpPr txBox="1"/>
          <p:nvPr/>
        </p:nvSpPr>
        <p:spPr>
          <a:xfrm>
            <a:off x="719900" y="2536841"/>
            <a:ext cx="61126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dirty="0"/>
              <a:t>Demo</a:t>
            </a:r>
          </a:p>
          <a:p>
            <a:r>
              <a:rPr lang="en-US" altLang="zh-TW" dirty="0"/>
              <a:t>Client : </a:t>
            </a:r>
            <a:r>
              <a:rPr lang="en-US" dirty="0">
                <a:hlinkClick r:id="rId4"/>
              </a:rPr>
              <a:t>https://youtu.be/k-dAY1tgt_A</a:t>
            </a:r>
          </a:p>
          <a:p>
            <a:r>
              <a:rPr lang="en-US" altLang="zh-TW" dirty="0" err="1"/>
              <a:t>Etcd</a:t>
            </a:r>
            <a:r>
              <a:rPr lang="en-US" altLang="zh-TW" dirty="0"/>
              <a:t> : </a:t>
            </a:r>
            <a:r>
              <a:rPr lang="en-US" dirty="0">
                <a:hlinkClick r:id="rId5"/>
              </a:rPr>
              <a:t>https://youtu.be/kW9sxeAO908</a:t>
            </a:r>
          </a:p>
          <a:p>
            <a:r>
              <a:rPr lang="en-US" altLang="zh-TW" dirty="0"/>
              <a:t>Host : </a:t>
            </a:r>
            <a:r>
              <a:rPr lang="en-US" dirty="0">
                <a:hlinkClick r:id="rId6"/>
              </a:rPr>
              <a:t>https://youtu.be/x3eu6878k5o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E51F23-8513-B781-45BF-2C532E0D28E7}"/>
              </a:ext>
            </a:extLst>
          </p:cNvPr>
          <p:cNvSpPr txBox="1"/>
          <p:nvPr/>
        </p:nvSpPr>
        <p:spPr>
          <a:xfrm>
            <a:off x="732023" y="3768164"/>
            <a:ext cx="61126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: </a:t>
            </a:r>
            <a:r>
              <a:rPr lang="en-US" dirty="0">
                <a:hlinkClick r:id="rId7"/>
              </a:rPr>
              <a:t>https://github.com/ZhiRongDev/NCCU_etcd_project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8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52"/>
          <p:cNvGrpSpPr/>
          <p:nvPr/>
        </p:nvGrpSpPr>
        <p:grpSpPr>
          <a:xfrm>
            <a:off x="8021086" y="540006"/>
            <a:ext cx="402866" cy="369933"/>
            <a:chOff x="6985538" y="307000"/>
            <a:chExt cx="1545325" cy="1419000"/>
          </a:xfrm>
        </p:grpSpPr>
        <p:sp>
          <p:nvSpPr>
            <p:cNvPr id="502" name="Google Shape;502;p5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0" y="0"/>
            <a:ext cx="1361754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68;p86">
            <a:extLst>
              <a:ext uri="{FF2B5EF4-FFF2-40B4-BE49-F238E27FC236}">
                <a16:creationId xmlns:a16="http://schemas.microsoft.com/office/drawing/2014/main" id="{51DEA6AF-E0EF-4A87-95F8-487666074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9200" y="1563370"/>
            <a:ext cx="4165600" cy="17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45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4" y="1330862"/>
            <a:ext cx="424602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 </a:t>
            </a:r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72275" y="222130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Service Analysis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Architecture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39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040499" y="1761713"/>
            <a:ext cx="4635873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Introduction</a:t>
            </a:r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8" name="Google Shape;268;p41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41"/>
          <p:cNvGrpSpPr/>
          <p:nvPr/>
        </p:nvGrpSpPr>
        <p:grpSpPr>
          <a:xfrm>
            <a:off x="518561" y="355031"/>
            <a:ext cx="402866" cy="369933"/>
            <a:chOff x="6985538" y="307000"/>
            <a:chExt cx="1545325" cy="1419000"/>
          </a:xfrm>
        </p:grpSpPr>
        <p:sp>
          <p:nvSpPr>
            <p:cNvPr id="270" name="Google Shape;270;p41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1059620" y="188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Project Introduction</a:t>
            </a:r>
            <a:endParaRPr/>
          </a:p>
        </p:txBody>
      </p:sp>
      <p:sp>
        <p:nvSpPr>
          <p:cNvPr id="16" name="Google Shape;316;p44">
            <a:extLst>
              <a:ext uri="{FF2B5EF4-FFF2-40B4-BE49-F238E27FC236}">
                <a16:creationId xmlns:a16="http://schemas.microsoft.com/office/drawing/2014/main" id="{472ED867-D91C-4C1F-997B-F95F1372DAA9}"/>
              </a:ext>
            </a:extLst>
          </p:cNvPr>
          <p:cNvSpPr txBox="1">
            <a:spLocks/>
          </p:cNvSpPr>
          <p:nvPr/>
        </p:nvSpPr>
        <p:spPr>
          <a:xfrm>
            <a:off x="720000" y="761063"/>
            <a:ext cx="56432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231979-74E9-4987-AC24-5FA54F24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485" y="57290"/>
            <a:ext cx="1089105" cy="9911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5F175E-04F4-46D4-9FE7-D11BD916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2" y="864795"/>
            <a:ext cx="7102455" cy="4221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Service Analysis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01" name="Google Shape;501;p52"/>
          <p:cNvGrpSpPr/>
          <p:nvPr/>
        </p:nvGrpSpPr>
        <p:grpSpPr>
          <a:xfrm>
            <a:off x="8021086" y="540006"/>
            <a:ext cx="402866" cy="369933"/>
            <a:chOff x="6985538" y="307000"/>
            <a:chExt cx="1545325" cy="1419000"/>
          </a:xfrm>
        </p:grpSpPr>
        <p:sp>
          <p:nvSpPr>
            <p:cNvPr id="502" name="Google Shape;502;p52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/>
          <p:nvPr/>
        </p:nvSpPr>
        <p:spPr>
          <a:xfrm>
            <a:off x="0" y="-24013"/>
            <a:ext cx="31536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E08C8-146C-4288-B291-44BE3B43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85" y="2571737"/>
            <a:ext cx="1792379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A37491-C849-4774-99DD-1DF7F20E8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66" b="22638"/>
          <a:stretch/>
        </p:blipFill>
        <p:spPr>
          <a:xfrm>
            <a:off x="2071918" y="3479182"/>
            <a:ext cx="3914775" cy="15016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9AE4B4-C715-49DE-9F11-5D46CF477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23" b="-1450"/>
          <a:stretch/>
        </p:blipFill>
        <p:spPr>
          <a:xfrm>
            <a:off x="2071920" y="1017725"/>
            <a:ext cx="3914775" cy="7359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E2631C1-A6DF-4E10-BABC-A6C5F2B56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002" b="63872"/>
          <a:stretch/>
        </p:blipFill>
        <p:spPr>
          <a:xfrm>
            <a:off x="2071918" y="2007044"/>
            <a:ext cx="3914775" cy="1382752"/>
          </a:xfrm>
          <a:prstGeom prst="rect">
            <a:avLst/>
          </a:prstGeom>
        </p:spPr>
      </p:pic>
      <p:sp>
        <p:nvSpPr>
          <p:cNvPr id="10" name="Google Shape;313;p44">
            <a:extLst>
              <a:ext uri="{FF2B5EF4-FFF2-40B4-BE49-F238E27FC236}">
                <a16:creationId xmlns:a16="http://schemas.microsoft.com/office/drawing/2014/main" id="{E06B7862-6980-426A-BEA6-89C81FA011DC}"/>
              </a:ext>
            </a:extLst>
          </p:cNvPr>
          <p:cNvSpPr txBox="1">
            <a:spLocks/>
          </p:cNvSpPr>
          <p:nvPr/>
        </p:nvSpPr>
        <p:spPr>
          <a:xfrm>
            <a:off x="949346" y="1626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>
                <a:solidFill>
                  <a:schemeClr val="dk1"/>
                </a:solidFill>
                <a:latin typeface="Anybody SemiBold"/>
                <a:sym typeface="Anybody SemiBold"/>
              </a:rPr>
              <a:t>Main Function</a:t>
            </a:r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B9720A-008D-478A-A689-51FCB033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621"/>
            <a:ext cx="1146022" cy="10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5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AA7622E-6905-41DB-A2E8-C820E348B9DD}"/>
              </a:ext>
            </a:extLst>
          </p:cNvPr>
          <p:cNvGrpSpPr/>
          <p:nvPr/>
        </p:nvGrpSpPr>
        <p:grpSpPr>
          <a:xfrm>
            <a:off x="661637" y="892023"/>
            <a:ext cx="6898890" cy="1136985"/>
            <a:chOff x="661639" y="810761"/>
            <a:chExt cx="6898890" cy="113698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FBCCD83-EB44-4290-8F5A-A52A2F867694}"/>
                </a:ext>
              </a:extLst>
            </p:cNvPr>
            <p:cNvGrpSpPr/>
            <p:nvPr/>
          </p:nvGrpSpPr>
          <p:grpSpPr>
            <a:xfrm>
              <a:off x="661639" y="810761"/>
              <a:ext cx="6898890" cy="1136985"/>
              <a:chOff x="743071" y="1459179"/>
              <a:chExt cx="6022003" cy="113698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105CBA1-D64A-4B7E-B551-88D629A292DA}"/>
                  </a:ext>
                </a:extLst>
              </p:cNvPr>
              <p:cNvSpPr/>
              <p:nvPr/>
            </p:nvSpPr>
            <p:spPr>
              <a:xfrm>
                <a:off x="743072" y="1459180"/>
                <a:ext cx="6022002" cy="1136984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BAC05F38-4B4B-493D-BF81-6E6FD1353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071" y="1459179"/>
                <a:ext cx="581653" cy="603186"/>
              </a:xfrm>
              <a:prstGeom prst="rect">
                <a:avLst/>
              </a:prstGeom>
            </p:spPr>
          </p:pic>
          <p:sp>
            <p:nvSpPr>
              <p:cNvPr id="16" name="Google Shape;315;p44">
                <a:extLst>
                  <a:ext uri="{FF2B5EF4-FFF2-40B4-BE49-F238E27FC236}">
                    <a16:creationId xmlns:a16="http://schemas.microsoft.com/office/drawing/2014/main" id="{36DB4639-DDE7-44E3-A933-8808759FDD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647" y="1459179"/>
                <a:ext cx="1532396" cy="431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algn="l" rtl="0">
                  <a:buClrTx/>
                  <a:buFontTx/>
                </a:pPr>
                <a:r>
                  <a:rPr lang="en-US" sz="1800" b="1">
                    <a:solidFill>
                      <a:sysClr val="windowText" lastClr="000000"/>
                    </a:solidFill>
                  </a:rPr>
                  <a:t>JavaScript</a:t>
                </a:r>
              </a:p>
            </p:txBody>
          </p:sp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F9AE4B4-C715-49DE-9F11-5D46CF47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3589" b="-420"/>
            <a:stretch/>
          </p:blipFill>
          <p:spPr>
            <a:xfrm>
              <a:off x="2882965" y="1225711"/>
              <a:ext cx="3914775" cy="594733"/>
            </a:xfrm>
            <a:prstGeom prst="rect">
              <a:avLst/>
            </a:prstGeom>
          </p:spPr>
        </p:pic>
      </p:grpSp>
      <p:sp>
        <p:nvSpPr>
          <p:cNvPr id="10" name="Google Shape;313;p44">
            <a:extLst>
              <a:ext uri="{FF2B5EF4-FFF2-40B4-BE49-F238E27FC236}">
                <a16:creationId xmlns:a16="http://schemas.microsoft.com/office/drawing/2014/main" id="{E06B7862-6980-426A-BEA6-89C81FA011DC}"/>
              </a:ext>
            </a:extLst>
          </p:cNvPr>
          <p:cNvSpPr txBox="1">
            <a:spLocks/>
          </p:cNvSpPr>
          <p:nvPr/>
        </p:nvSpPr>
        <p:spPr>
          <a:xfrm>
            <a:off x="949346" y="1626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>
                <a:solidFill>
                  <a:schemeClr val="dk1"/>
                </a:solidFill>
                <a:latin typeface="Anybody SemiBold"/>
                <a:sym typeface="Anybody SemiBold"/>
              </a:rPr>
              <a:t>Use Tools</a:t>
            </a:r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C153D7-1A24-4F2C-9E7F-CF5E421F3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2621"/>
            <a:ext cx="1146022" cy="1025183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406EF85D-6E19-4E6E-8068-E28FFF2242E2}"/>
              </a:ext>
            </a:extLst>
          </p:cNvPr>
          <p:cNvGrpSpPr/>
          <p:nvPr/>
        </p:nvGrpSpPr>
        <p:grpSpPr>
          <a:xfrm>
            <a:off x="661637" y="2185711"/>
            <a:ext cx="6898889" cy="1240397"/>
            <a:chOff x="661639" y="2078221"/>
            <a:chExt cx="6898889" cy="124039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24F82C-75AA-4C8B-88F0-E9FE214ACC02}"/>
                </a:ext>
              </a:extLst>
            </p:cNvPr>
            <p:cNvSpPr/>
            <p:nvPr/>
          </p:nvSpPr>
          <p:spPr>
            <a:xfrm>
              <a:off x="661639" y="2078221"/>
              <a:ext cx="6898889" cy="1240397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E2631C1-A6DF-4E10-BABC-A6C5F2B56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988" b="66451"/>
            <a:stretch/>
          </p:blipFill>
          <p:spPr>
            <a:xfrm>
              <a:off x="2897110" y="2078221"/>
              <a:ext cx="3914775" cy="1220430"/>
            </a:xfrm>
            <a:prstGeom prst="rect">
              <a:avLst/>
            </a:prstGeom>
          </p:spPr>
        </p:pic>
        <p:pic>
          <p:nvPicPr>
            <p:cNvPr id="18" name="圖形 17">
              <a:extLst>
                <a:ext uri="{FF2B5EF4-FFF2-40B4-BE49-F238E27FC236}">
                  <a16:creationId xmlns:a16="http://schemas.microsoft.com/office/drawing/2014/main" id="{4924869B-762E-4E66-8855-E4549088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640" y="2078222"/>
              <a:ext cx="1427356" cy="506426"/>
            </a:xfrm>
            <a:prstGeom prst="rect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F8D3AE6-1033-435F-A044-51FA6D5AFC5B}"/>
              </a:ext>
            </a:extLst>
          </p:cNvPr>
          <p:cNvGrpSpPr/>
          <p:nvPr/>
        </p:nvGrpSpPr>
        <p:grpSpPr>
          <a:xfrm>
            <a:off x="661638" y="3449093"/>
            <a:ext cx="6898889" cy="1379569"/>
            <a:chOff x="661638" y="3449093"/>
            <a:chExt cx="6898889" cy="137956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744AE82-6A63-437F-8F1C-B4A6D4932C8A}"/>
                </a:ext>
              </a:extLst>
            </p:cNvPr>
            <p:cNvSpPr/>
            <p:nvPr/>
          </p:nvSpPr>
          <p:spPr>
            <a:xfrm>
              <a:off x="661638" y="3575824"/>
              <a:ext cx="6898889" cy="12528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BA37491-C849-4774-99DD-1DF7F20E8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131" b="26841"/>
            <a:stretch/>
          </p:blipFill>
          <p:spPr>
            <a:xfrm>
              <a:off x="2882964" y="3618662"/>
              <a:ext cx="3914775" cy="116716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6A72A3F-F453-427D-8EDD-7E55C33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638" y="3449093"/>
              <a:ext cx="1780861" cy="1001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4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/>
          <p:cNvSpPr txBox="1">
            <a:spLocks noGrp="1"/>
          </p:cNvSpPr>
          <p:nvPr>
            <p:ph type="title"/>
          </p:nvPr>
        </p:nvSpPr>
        <p:spPr>
          <a:xfrm flipH="1">
            <a:off x="2341756" y="1761725"/>
            <a:ext cx="4761744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Main Architecture</a:t>
            </a:r>
            <a:endParaRPr lang="en-US" altLang="zh-TW"/>
          </a:p>
        </p:txBody>
      </p:sp>
      <p:sp>
        <p:nvSpPr>
          <p:cNvPr id="600" name="Google Shape;600;p58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3</a:t>
            </a:r>
            <a:endParaRPr/>
          </a:p>
        </p:txBody>
      </p:sp>
      <p:cxnSp>
        <p:nvCxnSpPr>
          <p:cNvPr id="602" name="Google Shape;602;p58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3" name="Google Shape;603;p58"/>
          <p:cNvGrpSpPr/>
          <p:nvPr/>
        </p:nvGrpSpPr>
        <p:grpSpPr>
          <a:xfrm flipH="1">
            <a:off x="8222585" y="355031"/>
            <a:ext cx="402866" cy="369933"/>
            <a:chOff x="6985538" y="307000"/>
            <a:chExt cx="1545325" cy="1419000"/>
          </a:xfrm>
        </p:grpSpPr>
        <p:sp>
          <p:nvSpPr>
            <p:cNvPr id="604" name="Google Shape;604;p58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0" name="Google Shape;6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5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95532" y="1309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Main </a:t>
            </a:r>
            <a:br>
              <a:rPr lang="en-US" altLang="zh-TW"/>
            </a:br>
            <a:r>
              <a:rPr lang="en-US" altLang="zh-TW"/>
              <a:t>Architecture</a:t>
            </a: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1A332-E291-48DC-AD09-0FC155E6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96" y="82505"/>
            <a:ext cx="1162185" cy="10326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41B036-54B0-41F1-820F-4633EAA0B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91" y="0"/>
            <a:ext cx="332602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14</Slides>
  <Notes>14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Data Analysis Consulting by Slidesgo</vt:lpstr>
      <vt:lpstr>TEAM 10 – ETCD  </vt:lpstr>
      <vt:lpstr>02</vt:lpstr>
      <vt:lpstr>Project Introduction</vt:lpstr>
      <vt:lpstr>Project Introduction</vt:lpstr>
      <vt:lpstr>Service Analysis</vt:lpstr>
      <vt:lpstr>PowerPoint 簡報</vt:lpstr>
      <vt:lpstr>PowerPoint 簡報</vt:lpstr>
      <vt:lpstr>Main Architecture</vt:lpstr>
      <vt:lpstr>Main  Architecture</vt:lpstr>
      <vt:lpstr>PowerPoint 簡報</vt:lpstr>
      <vt:lpstr>PowerPoint 簡報</vt:lpstr>
      <vt:lpstr>PowerPoint 簡報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Consulting</dc:title>
  <dc:creator>ChiaoYu Hsiao</dc:creator>
  <cp:revision>61</cp:revision>
  <dcterms:modified xsi:type="dcterms:W3CDTF">2023-06-11T15:59:03Z</dcterms:modified>
</cp:coreProperties>
</file>