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10FF5-4DC0-41EF-BDC1-16E277014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06C210-8657-4F58-A3DA-ACB56763E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D96AC-7FF6-46FF-90DC-1111A9BE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3BA8F-3729-4300-B3AE-5B914C01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3A84C-69E9-4F6C-A319-65F6612E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66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AB3EB-C32D-4D37-8BBD-C63FD8F0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F82B7-57EE-441F-81F9-5C3AC228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D6D81-C8DD-4157-8B2B-AF126AF3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33044-A5BC-43B3-837C-FB69035C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C2756-23C5-4662-9AFF-32BA6BBA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94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168636-4A5E-4CDA-A9DA-7A509B1EC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C0ED04-D271-49AB-9A85-89824CE14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7BAE5-2C17-4F20-82F4-B251D49E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B9E3E-AC4F-41A4-9322-F9C6413B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8C0CD-F363-4778-93AC-AB102DE5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63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D9451-454D-4C52-9033-34FA9CA0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FC518-D6C0-4E91-932A-C6F012BE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ACA55-FC80-46CF-8F6E-D753695B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1ABE-B114-45ED-AE8F-EE48255F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D53B9-E1E0-4843-9242-7AFFB324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6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0DD6C-2646-47A3-8F06-7EA5C6A2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49C79-1B5F-4CF0-8FE1-7AD1A1B4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CDF3F-295B-4179-8621-A56818E1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947DB-1FE8-4F99-93C3-9C7FEB7C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11563-6EDD-4B7F-9C54-1C19B9EB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7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0E40D-ECE4-4509-92E0-0ADC96A4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6DA0-04B8-4952-A468-8D63865CB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6E08C-114F-45C7-BFF4-B3BF78C50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8CD0F-2200-4CA6-B0ED-549A821B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F60EB-09A3-42EF-9974-1D8C6C72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BFCDF8-4839-4637-B9F0-C1E70176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4E6BC-949E-41B5-AD81-2C914BE8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4BABB-9E12-46FC-98A6-7E8599658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A51ECF-2F76-422F-AEA8-C432A121C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4259D-36D7-4FE5-9FD3-6BFD9E381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0E0230-AD70-4C48-977F-ADA4399C8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E5909A-BEA9-47F8-86EE-07184F7B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B7C32A-5ABD-449F-B041-F07B2FBB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9B6835-3AC0-4C9F-84B8-907897C7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F7EC1-897E-40F4-82ED-8BA1D5F1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DC4D26-398F-4BDB-9AAE-0B756640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C0B827-450F-4006-A65A-F6193E01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9FEDC2-77F7-43C7-AD8F-5B23FA94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0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12FA63-416B-48E2-AC44-F1EEEED4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6F4E6F-CEA3-4386-8690-EE8FCAE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9FC4A-CF28-4412-A272-0CD2D6DA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4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9D27F-655C-453D-A53D-F2F4AD51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0CA3A-806C-44FD-B7F5-D171473F8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90BB0-5DFD-4F0E-8099-2B74484EA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844ADF-C5A7-4CE8-B5D6-34287F4B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16A60A-CDE6-4FB7-BF39-C710A2A2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3DC59-4845-4511-A4D7-EE97E081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8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C652C-66E1-4FBC-98C0-FD8C72DF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F92B0-E7C2-487D-925C-D5C95B51F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A6AF61-FE7D-4369-9B5A-B2A14BC0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11F5B7-AEA9-413F-82BD-6936092A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D1CB0-8D59-42D7-B88F-C80341D3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75DE9-FDE8-4868-87D8-C3B2BC5C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5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3A7A5-1B52-4206-B038-DBE52A56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DF37B-05EA-437B-8BB7-9F24DF45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473903-6740-4EFE-90B7-3728D0F51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1E111-DB29-4767-A5AB-089827D46BA5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CCB05-CF47-4E54-8CB2-F02409E74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74B9B-15C7-41B0-A286-C046172A5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5E42-4B4E-4E0F-89D3-BC221E71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18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F98E6BFD-E0C2-4975-8521-15960527EBDF}"/>
              </a:ext>
            </a:extLst>
          </p:cNvPr>
          <p:cNvGrpSpPr/>
          <p:nvPr/>
        </p:nvGrpSpPr>
        <p:grpSpPr>
          <a:xfrm>
            <a:off x="2007909" y="1150070"/>
            <a:ext cx="2432116" cy="2278930"/>
            <a:chOff x="2007909" y="1150070"/>
            <a:chExt cx="2432116" cy="227893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454EBE4-44D9-40C2-834F-20EAB57F3F84}"/>
                </a:ext>
              </a:extLst>
            </p:cNvPr>
            <p:cNvSpPr/>
            <p:nvPr/>
          </p:nvSpPr>
          <p:spPr>
            <a:xfrm>
              <a:off x="2007909" y="1150070"/>
              <a:ext cx="603316" cy="509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V</a:t>
              </a:r>
              <a:r>
                <a:rPr lang="en-US" altLang="zh-CN" sz="800"/>
                <a:t>1</a:t>
              </a:r>
              <a:endParaRPr lang="zh-CN" altLang="en-US" sz="120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7550280-D0F8-4353-BEA6-1982A537B9B4}"/>
                </a:ext>
              </a:extLst>
            </p:cNvPr>
            <p:cNvSpPr/>
            <p:nvPr/>
          </p:nvSpPr>
          <p:spPr>
            <a:xfrm>
              <a:off x="2007909" y="2919952"/>
              <a:ext cx="603316" cy="509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V</a:t>
              </a:r>
              <a:r>
                <a:rPr lang="en-US" altLang="zh-CN" sz="800"/>
                <a:t>3</a:t>
              </a:r>
              <a:endParaRPr lang="zh-CN" altLang="en-US" sz="120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DA7A566-6520-4B9E-9126-C7F9CF64FE4C}"/>
                </a:ext>
              </a:extLst>
            </p:cNvPr>
            <p:cNvSpPr/>
            <p:nvPr/>
          </p:nvSpPr>
          <p:spPr>
            <a:xfrm>
              <a:off x="3836709" y="2919952"/>
              <a:ext cx="603316" cy="509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V</a:t>
              </a:r>
              <a:r>
                <a:rPr lang="en-US" altLang="zh-CN" sz="800"/>
                <a:t>4</a:t>
              </a:r>
              <a:endParaRPr lang="zh-CN" altLang="en-US" sz="12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48C4B2B-A9E6-4B40-BB34-E7162EED1E2D}"/>
                </a:ext>
              </a:extLst>
            </p:cNvPr>
            <p:cNvSpPr/>
            <p:nvPr/>
          </p:nvSpPr>
          <p:spPr>
            <a:xfrm>
              <a:off x="3836709" y="1150070"/>
              <a:ext cx="603316" cy="5090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V</a:t>
              </a:r>
              <a:r>
                <a:rPr lang="en-US" altLang="zh-CN" sz="800"/>
                <a:t>2</a:t>
              </a:r>
              <a:endParaRPr lang="zh-CN" altLang="en-US" sz="120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681E3FA-8CB9-401A-9E6A-1FCE04C94804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2309567" y="1659118"/>
              <a:ext cx="0" cy="1260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33B89BD-DF78-40CE-83CE-18054EE3D241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611225" y="3174476"/>
              <a:ext cx="1225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873F9D6-D694-4CFD-BBB1-093FD1D146C8}"/>
                </a:ext>
              </a:extLst>
            </p:cNvPr>
            <p:cNvCxnSpPr>
              <a:stCxn id="6" idx="1"/>
              <a:endCxn id="4" idx="5"/>
            </p:cNvCxnSpPr>
            <p:nvPr/>
          </p:nvCxnSpPr>
          <p:spPr>
            <a:xfrm flipH="1" flipV="1">
              <a:off x="2522871" y="1584570"/>
              <a:ext cx="1402192" cy="1409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7E3F3D2-145C-4011-866C-0B3FDC5087D6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>
              <a:off x="2611225" y="1404594"/>
              <a:ext cx="12254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00ADBFE-5FFF-45A8-8884-9FA131D5BFDE}"/>
              </a:ext>
            </a:extLst>
          </p:cNvPr>
          <p:cNvSpPr txBox="1"/>
          <p:nvPr/>
        </p:nvSpPr>
        <p:spPr>
          <a:xfrm>
            <a:off x="2964730" y="3685874"/>
            <a:ext cx="5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(a)</a:t>
            </a:r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57264B6-961E-49C3-A87A-2D2BC59C28C5}"/>
              </a:ext>
            </a:extLst>
          </p:cNvPr>
          <p:cNvSpPr/>
          <p:nvPr/>
        </p:nvSpPr>
        <p:spPr>
          <a:xfrm>
            <a:off x="5891752" y="1150070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1</a:t>
            </a:r>
            <a:endParaRPr lang="zh-CN" altLang="en-US" sz="120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DD9522F-742F-4E36-AFBE-F0AA48192BA1}"/>
              </a:ext>
            </a:extLst>
          </p:cNvPr>
          <p:cNvSpPr/>
          <p:nvPr/>
        </p:nvSpPr>
        <p:spPr>
          <a:xfrm>
            <a:off x="5891752" y="2919952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4</a:t>
            </a:r>
            <a:endParaRPr lang="zh-CN" altLang="en-US" sz="120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ABCD057-F49B-4DA1-AFB9-84A6B52B24A0}"/>
              </a:ext>
            </a:extLst>
          </p:cNvPr>
          <p:cNvSpPr/>
          <p:nvPr/>
        </p:nvSpPr>
        <p:spPr>
          <a:xfrm>
            <a:off x="7720552" y="2919952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5</a:t>
            </a:r>
            <a:endParaRPr lang="zh-CN" altLang="en-US" sz="120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11B5E3-D1F1-4C52-874F-A4FDF652B07F}"/>
              </a:ext>
            </a:extLst>
          </p:cNvPr>
          <p:cNvSpPr/>
          <p:nvPr/>
        </p:nvSpPr>
        <p:spPr>
          <a:xfrm>
            <a:off x="7720552" y="1150070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2</a:t>
            </a:r>
            <a:endParaRPr lang="zh-CN" altLang="en-US" sz="12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753A46C-2670-41DF-AD28-16008D816B37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6193410" y="1659118"/>
            <a:ext cx="0" cy="12608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B24EAF0-AFC7-459B-86A5-324459D9A61C}"/>
              </a:ext>
            </a:extLst>
          </p:cNvPr>
          <p:cNvCxnSpPr>
            <a:stCxn id="19" idx="6"/>
            <a:endCxn id="22" idx="2"/>
          </p:cNvCxnSpPr>
          <p:nvPr/>
        </p:nvCxnSpPr>
        <p:spPr>
          <a:xfrm>
            <a:off x="6495068" y="1404594"/>
            <a:ext cx="122548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CB1450E-186F-4CAB-A6AE-9136CFA064F5}"/>
              </a:ext>
            </a:extLst>
          </p:cNvPr>
          <p:cNvSpPr txBox="1"/>
          <p:nvPr/>
        </p:nvSpPr>
        <p:spPr>
          <a:xfrm>
            <a:off x="6848573" y="3685874"/>
            <a:ext cx="5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(b)</a:t>
            </a:r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93930C7-5B64-4551-A051-9CFA907E29B9}"/>
              </a:ext>
            </a:extLst>
          </p:cNvPr>
          <p:cNvSpPr/>
          <p:nvPr/>
        </p:nvSpPr>
        <p:spPr>
          <a:xfrm>
            <a:off x="6806152" y="2035011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3</a:t>
            </a:r>
            <a:endParaRPr lang="zh-CN" altLang="en-US" sz="120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AD8B694-1718-47E7-B5F3-C911FD8D25B1}"/>
              </a:ext>
            </a:extLst>
          </p:cNvPr>
          <p:cNvCxnSpPr/>
          <p:nvPr/>
        </p:nvCxnSpPr>
        <p:spPr>
          <a:xfrm>
            <a:off x="10067827" y="28091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F2003-D6CC-4641-9709-4D3F40E36B1C}"/>
              </a:ext>
            </a:extLst>
          </p:cNvPr>
          <p:cNvCxnSpPr>
            <a:stCxn id="20" idx="7"/>
            <a:endCxn id="30" idx="3"/>
          </p:cNvCxnSpPr>
          <p:nvPr/>
        </p:nvCxnSpPr>
        <p:spPr>
          <a:xfrm flipV="1">
            <a:off x="6406714" y="2469511"/>
            <a:ext cx="487792" cy="524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9C973E7E-C2BE-4398-AF65-A6F1CE1489CA}"/>
              </a:ext>
            </a:extLst>
          </p:cNvPr>
          <p:cNvCxnSpPr>
            <a:stCxn id="30" idx="7"/>
            <a:endCxn id="22" idx="3"/>
          </p:cNvCxnSpPr>
          <p:nvPr/>
        </p:nvCxnSpPr>
        <p:spPr>
          <a:xfrm flipV="1">
            <a:off x="7321114" y="1584570"/>
            <a:ext cx="487792" cy="524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634FA7C-40B2-41EB-BC6B-80037184A12E}"/>
              </a:ext>
            </a:extLst>
          </p:cNvPr>
          <p:cNvCxnSpPr>
            <a:stCxn id="22" idx="4"/>
            <a:endCxn id="21" idx="0"/>
          </p:cNvCxnSpPr>
          <p:nvPr/>
        </p:nvCxnSpPr>
        <p:spPr>
          <a:xfrm>
            <a:off x="8022210" y="1659118"/>
            <a:ext cx="0" cy="126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9F48381-2DAD-48D4-8BF8-422863601893}"/>
              </a:ext>
            </a:extLst>
          </p:cNvPr>
          <p:cNvCxnSpPr>
            <a:stCxn id="30" idx="5"/>
            <a:endCxn id="21" idx="1"/>
          </p:cNvCxnSpPr>
          <p:nvPr/>
        </p:nvCxnSpPr>
        <p:spPr>
          <a:xfrm>
            <a:off x="7321114" y="2469511"/>
            <a:ext cx="487792" cy="524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E69E6B3-C19A-451C-B91E-8BCE4F1CDB43}"/>
              </a:ext>
            </a:extLst>
          </p:cNvPr>
          <p:cNvSpPr txBox="1"/>
          <p:nvPr/>
        </p:nvSpPr>
        <p:spPr>
          <a:xfrm>
            <a:off x="3483204" y="4180786"/>
            <a:ext cx="327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(a) </a:t>
            </a:r>
            <a:r>
              <a:rPr lang="zh-CN" altLang="en-US"/>
              <a:t>有向图</a:t>
            </a:r>
            <a:r>
              <a:rPr lang="en-US" altLang="zh-CN"/>
              <a:t>G</a:t>
            </a:r>
            <a:r>
              <a:rPr lang="en-US" altLang="zh-CN" sz="1200"/>
              <a:t>1</a:t>
            </a:r>
            <a:r>
              <a:rPr lang="zh-CN" altLang="en-US"/>
              <a:t>； （</a:t>
            </a:r>
            <a:r>
              <a:rPr lang="en-US" altLang="zh-CN"/>
              <a:t>b</a:t>
            </a:r>
            <a:r>
              <a:rPr lang="zh-CN" altLang="en-US"/>
              <a:t>）无向图</a:t>
            </a:r>
            <a:r>
              <a:rPr lang="en-US" altLang="zh-CN"/>
              <a:t>G</a:t>
            </a:r>
            <a:r>
              <a:rPr lang="en-US" altLang="zh-CN" sz="1200"/>
              <a:t>2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896026D-6236-4F8B-B53A-846B2E700F5F}"/>
              </a:ext>
            </a:extLst>
          </p:cNvPr>
          <p:cNvSpPr txBox="1"/>
          <p:nvPr/>
        </p:nvSpPr>
        <p:spPr>
          <a:xfrm>
            <a:off x="2964730" y="10275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sz="1200"/>
              <a:t>1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47D0A51-F86A-45EE-AEF2-5A6B9E03B7A9}"/>
              </a:ext>
            </a:extLst>
          </p:cNvPr>
          <p:cNvSpPr txBox="1"/>
          <p:nvPr/>
        </p:nvSpPr>
        <p:spPr>
          <a:xfrm>
            <a:off x="6886243" y="10388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</a:t>
            </a:r>
            <a:r>
              <a:rPr lang="en-US" altLang="zh-CN" sz="1200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C61F65EA-6AC1-4763-B6F7-A6F8D4780B00}"/>
              </a:ext>
            </a:extLst>
          </p:cNvPr>
          <p:cNvSpPr/>
          <p:nvPr/>
        </p:nvSpPr>
        <p:spPr>
          <a:xfrm>
            <a:off x="2384984" y="348789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1</a:t>
            </a:r>
            <a:endParaRPr lang="zh-CN" altLang="en-US" sz="12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CF3F40-69D2-4559-87AA-2E33FE74FED2}"/>
              </a:ext>
            </a:extLst>
          </p:cNvPr>
          <p:cNvSpPr txBox="1"/>
          <p:nvPr/>
        </p:nvSpPr>
        <p:spPr>
          <a:xfrm>
            <a:off x="5896469" y="2641988"/>
            <a:ext cx="5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(a)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E5CB28F-8498-478A-A8C0-AE5A696638A6}"/>
              </a:ext>
            </a:extLst>
          </p:cNvPr>
          <p:cNvSpPr/>
          <p:nvPr/>
        </p:nvSpPr>
        <p:spPr>
          <a:xfrm>
            <a:off x="8081138" y="3114160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1</a:t>
            </a:r>
            <a:endParaRPr lang="zh-CN" altLang="en-US" sz="12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73396F3-0C7C-4F46-A6C5-AAC44CC9D9EC}"/>
              </a:ext>
            </a:extLst>
          </p:cNvPr>
          <p:cNvSpPr/>
          <p:nvPr/>
        </p:nvSpPr>
        <p:spPr>
          <a:xfrm>
            <a:off x="8081138" y="4884042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4</a:t>
            </a:r>
            <a:endParaRPr lang="zh-CN" altLang="en-US" sz="120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B2F59CC-7D46-46CF-994D-03F8669EEAE0}"/>
              </a:ext>
            </a:extLst>
          </p:cNvPr>
          <p:cNvSpPr/>
          <p:nvPr/>
        </p:nvSpPr>
        <p:spPr>
          <a:xfrm>
            <a:off x="9909938" y="4884042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5</a:t>
            </a:r>
            <a:endParaRPr lang="zh-CN" altLang="en-US" sz="120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109B5E-8EEC-4333-A2B7-76DFB06DF9E7}"/>
              </a:ext>
            </a:extLst>
          </p:cNvPr>
          <p:cNvSpPr/>
          <p:nvPr/>
        </p:nvSpPr>
        <p:spPr>
          <a:xfrm>
            <a:off x="9909938" y="3114160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2</a:t>
            </a:r>
            <a:endParaRPr lang="zh-CN" altLang="en-US" sz="120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924799E-A153-4D0B-9106-09C842647F39}"/>
              </a:ext>
            </a:extLst>
          </p:cNvPr>
          <p:cNvSpPr/>
          <p:nvPr/>
        </p:nvSpPr>
        <p:spPr>
          <a:xfrm>
            <a:off x="8995538" y="3999101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3</a:t>
            </a:r>
            <a:endParaRPr lang="zh-CN" altLang="en-US" sz="120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A4473BE-E2D1-4899-A165-7A26A21C0A43}"/>
              </a:ext>
            </a:extLst>
          </p:cNvPr>
          <p:cNvCxnSpPr/>
          <p:nvPr/>
        </p:nvCxnSpPr>
        <p:spPr>
          <a:xfrm>
            <a:off x="9372612" y="47732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2FBE3DB-41B5-4DA3-BF34-F3A23837C7B1}"/>
              </a:ext>
            </a:extLst>
          </p:cNvPr>
          <p:cNvCxnSpPr>
            <a:stCxn id="15" idx="7"/>
            <a:endCxn id="21" idx="3"/>
          </p:cNvCxnSpPr>
          <p:nvPr/>
        </p:nvCxnSpPr>
        <p:spPr>
          <a:xfrm flipV="1">
            <a:off x="8596100" y="4433601"/>
            <a:ext cx="487792" cy="524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00BF110-5ED4-4D02-A764-E2778CEC1B47}"/>
              </a:ext>
            </a:extLst>
          </p:cNvPr>
          <p:cNvCxnSpPr>
            <a:stCxn id="17" idx="4"/>
            <a:endCxn id="16" idx="0"/>
          </p:cNvCxnSpPr>
          <p:nvPr/>
        </p:nvCxnSpPr>
        <p:spPr>
          <a:xfrm>
            <a:off x="10211596" y="3623208"/>
            <a:ext cx="0" cy="126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77049B6-5214-4FBB-9A0E-9149E505EB78}"/>
              </a:ext>
            </a:extLst>
          </p:cNvPr>
          <p:cNvSpPr txBox="1"/>
          <p:nvPr/>
        </p:nvSpPr>
        <p:spPr>
          <a:xfrm>
            <a:off x="4460449" y="6117368"/>
            <a:ext cx="327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(a) G</a:t>
            </a:r>
            <a:r>
              <a:rPr lang="en-US" altLang="zh-CN" sz="1200"/>
              <a:t>1</a:t>
            </a:r>
            <a:r>
              <a:rPr lang="zh-CN" altLang="en-US"/>
              <a:t>的子图； （</a:t>
            </a:r>
            <a:r>
              <a:rPr lang="en-US" altLang="zh-CN"/>
              <a:t>b</a:t>
            </a:r>
            <a:r>
              <a:rPr lang="zh-CN" altLang="en-US"/>
              <a:t>）</a:t>
            </a:r>
            <a:r>
              <a:rPr lang="en-US" altLang="zh-CN"/>
              <a:t>G</a:t>
            </a:r>
            <a:r>
              <a:rPr lang="en-US" altLang="zh-CN" sz="1200"/>
              <a:t>2</a:t>
            </a:r>
            <a:r>
              <a:rPr lang="zh-CN" altLang="en-US"/>
              <a:t>的子图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DB29E06-7F2B-46AD-B2D1-887BA6197833}"/>
              </a:ext>
            </a:extLst>
          </p:cNvPr>
          <p:cNvSpPr/>
          <p:nvPr/>
        </p:nvSpPr>
        <p:spPr>
          <a:xfrm>
            <a:off x="3289958" y="348789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1</a:t>
            </a:r>
            <a:endParaRPr lang="zh-CN" altLang="en-US" sz="120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BB49D51-7ADA-49DD-9821-A732B83B02D5}"/>
              </a:ext>
            </a:extLst>
          </p:cNvPr>
          <p:cNvSpPr/>
          <p:nvPr/>
        </p:nvSpPr>
        <p:spPr>
          <a:xfrm>
            <a:off x="3289958" y="1741591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3</a:t>
            </a:r>
            <a:endParaRPr lang="zh-CN" altLang="en-US" sz="120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286D92A-148F-46A2-B3DB-041FC7740674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3591616" y="857837"/>
            <a:ext cx="0" cy="88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D36972F-6F6D-44C4-B36C-C208B41955F0}"/>
              </a:ext>
            </a:extLst>
          </p:cNvPr>
          <p:cNvSpPr/>
          <p:nvPr/>
        </p:nvSpPr>
        <p:spPr>
          <a:xfrm>
            <a:off x="6563248" y="348789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1</a:t>
            </a:r>
            <a:endParaRPr lang="zh-CN" altLang="en-US" sz="120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DDF549F-3EB6-474C-8A1B-8A1CF5587AEC}"/>
              </a:ext>
            </a:extLst>
          </p:cNvPr>
          <p:cNvSpPr/>
          <p:nvPr/>
        </p:nvSpPr>
        <p:spPr>
          <a:xfrm>
            <a:off x="6563248" y="1741591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3</a:t>
            </a:r>
            <a:endParaRPr lang="zh-CN" altLang="en-US" sz="120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7B0C633-DBD8-4CD6-ABB7-8CD953909365}"/>
              </a:ext>
            </a:extLst>
          </p:cNvPr>
          <p:cNvSpPr/>
          <p:nvPr/>
        </p:nvSpPr>
        <p:spPr>
          <a:xfrm>
            <a:off x="8392048" y="1741591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4</a:t>
            </a:r>
            <a:endParaRPr lang="zh-CN" altLang="en-US" sz="12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0A0AE8B-D51E-43FD-88A6-22921574E31C}"/>
              </a:ext>
            </a:extLst>
          </p:cNvPr>
          <p:cNvSpPr/>
          <p:nvPr/>
        </p:nvSpPr>
        <p:spPr>
          <a:xfrm>
            <a:off x="8392048" y="348789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2</a:t>
            </a:r>
            <a:endParaRPr lang="zh-CN" altLang="en-US" sz="120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6830FC3-4E32-4EAE-8E58-26B38C4F6D05}"/>
              </a:ext>
            </a:extLst>
          </p:cNvPr>
          <p:cNvCxnSpPr>
            <a:stCxn id="39" idx="6"/>
            <a:endCxn id="40" idx="2"/>
          </p:cNvCxnSpPr>
          <p:nvPr/>
        </p:nvCxnSpPr>
        <p:spPr>
          <a:xfrm>
            <a:off x="7166564" y="1996115"/>
            <a:ext cx="122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24E4873-0763-4789-BBA2-ACCF1B3787C1}"/>
              </a:ext>
            </a:extLst>
          </p:cNvPr>
          <p:cNvCxnSpPr>
            <a:stCxn id="38" idx="6"/>
            <a:endCxn id="41" idx="2"/>
          </p:cNvCxnSpPr>
          <p:nvPr/>
        </p:nvCxnSpPr>
        <p:spPr>
          <a:xfrm>
            <a:off x="7166564" y="603313"/>
            <a:ext cx="122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ADBD4D8C-994F-4426-AD2E-628EAFE4E9CD}"/>
              </a:ext>
            </a:extLst>
          </p:cNvPr>
          <p:cNvSpPr/>
          <p:nvPr/>
        </p:nvSpPr>
        <p:spPr>
          <a:xfrm>
            <a:off x="4151520" y="348789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1</a:t>
            </a:r>
            <a:endParaRPr lang="zh-CN" altLang="en-US" sz="120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E235166-8694-4946-9206-88E96C915ED2}"/>
              </a:ext>
            </a:extLst>
          </p:cNvPr>
          <p:cNvSpPr/>
          <p:nvPr/>
        </p:nvSpPr>
        <p:spPr>
          <a:xfrm>
            <a:off x="4151520" y="1741591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3</a:t>
            </a:r>
            <a:endParaRPr lang="zh-CN" altLang="en-US" sz="120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1B576D3-9FE7-4308-8582-4F39169C2DE3}"/>
              </a:ext>
            </a:extLst>
          </p:cNvPr>
          <p:cNvSpPr/>
          <p:nvPr/>
        </p:nvSpPr>
        <p:spPr>
          <a:xfrm>
            <a:off x="5556114" y="1741591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4</a:t>
            </a:r>
            <a:endParaRPr lang="zh-CN" altLang="en-US" sz="120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09BB74A-746C-4D46-9717-FA81181A7239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4754836" y="1996115"/>
            <a:ext cx="80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E9D208-177F-41E5-B901-28972AD8B697}"/>
              </a:ext>
            </a:extLst>
          </p:cNvPr>
          <p:cNvCxnSpPr>
            <a:stCxn id="48" idx="1"/>
            <a:endCxn id="46" idx="5"/>
          </p:cNvCxnSpPr>
          <p:nvPr/>
        </p:nvCxnSpPr>
        <p:spPr>
          <a:xfrm flipH="1" flipV="1">
            <a:off x="4666482" y="783289"/>
            <a:ext cx="977986" cy="103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0F97C9CF-9E71-457E-9A46-8C72237EB024}"/>
              </a:ext>
            </a:extLst>
          </p:cNvPr>
          <p:cNvSpPr/>
          <p:nvPr/>
        </p:nvSpPr>
        <p:spPr>
          <a:xfrm>
            <a:off x="1536572" y="3114160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1</a:t>
            </a:r>
            <a:endParaRPr lang="zh-CN" altLang="en-US" sz="120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51A9298-5F37-41CC-B74B-ED5A3CB6743C}"/>
              </a:ext>
            </a:extLst>
          </p:cNvPr>
          <p:cNvSpPr/>
          <p:nvPr/>
        </p:nvSpPr>
        <p:spPr>
          <a:xfrm>
            <a:off x="2401499" y="3114160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1</a:t>
            </a:r>
            <a:endParaRPr lang="zh-CN" altLang="en-US" sz="120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D56F101-8E21-4257-81E3-B0E382B619A8}"/>
              </a:ext>
            </a:extLst>
          </p:cNvPr>
          <p:cNvSpPr/>
          <p:nvPr/>
        </p:nvSpPr>
        <p:spPr>
          <a:xfrm>
            <a:off x="4230299" y="4884042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5</a:t>
            </a:r>
            <a:endParaRPr lang="zh-CN" altLang="en-US" sz="120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A2FF0013-690B-4FB8-B5AB-0F29FC78EA3A}"/>
              </a:ext>
            </a:extLst>
          </p:cNvPr>
          <p:cNvSpPr/>
          <p:nvPr/>
        </p:nvSpPr>
        <p:spPr>
          <a:xfrm>
            <a:off x="4230299" y="3114160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2</a:t>
            </a:r>
            <a:endParaRPr lang="zh-CN" altLang="en-US" sz="120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0A9EA5E6-B240-4390-AC1F-D5929C80F4AB}"/>
              </a:ext>
            </a:extLst>
          </p:cNvPr>
          <p:cNvCxnSpPr>
            <a:stCxn id="71" idx="6"/>
            <a:endCxn id="74" idx="2"/>
          </p:cNvCxnSpPr>
          <p:nvPr/>
        </p:nvCxnSpPr>
        <p:spPr>
          <a:xfrm>
            <a:off x="3004815" y="3368684"/>
            <a:ext cx="122548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46FCE632-C564-45F0-9F17-56C764025208}"/>
              </a:ext>
            </a:extLst>
          </p:cNvPr>
          <p:cNvSpPr txBox="1"/>
          <p:nvPr/>
        </p:nvSpPr>
        <p:spPr>
          <a:xfrm>
            <a:off x="5896469" y="5580037"/>
            <a:ext cx="51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(b)</a:t>
            </a:r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55A0E7E-CF09-41AD-8A0D-6A22D321DE51}"/>
              </a:ext>
            </a:extLst>
          </p:cNvPr>
          <p:cNvSpPr/>
          <p:nvPr/>
        </p:nvSpPr>
        <p:spPr>
          <a:xfrm>
            <a:off x="3315899" y="3999101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3</a:t>
            </a:r>
            <a:endParaRPr lang="zh-CN" altLang="en-US" sz="120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C24AB92-9E1B-455A-B076-6C3F19C20E4E}"/>
              </a:ext>
            </a:extLst>
          </p:cNvPr>
          <p:cNvCxnSpPr/>
          <p:nvPr/>
        </p:nvCxnSpPr>
        <p:spPr>
          <a:xfrm>
            <a:off x="3692973" y="47732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1DC8809C-6E5E-413D-A6BA-971BCC3F5262}"/>
              </a:ext>
            </a:extLst>
          </p:cNvPr>
          <p:cNvCxnSpPr>
            <a:stCxn id="78" idx="7"/>
            <a:endCxn id="74" idx="3"/>
          </p:cNvCxnSpPr>
          <p:nvPr/>
        </p:nvCxnSpPr>
        <p:spPr>
          <a:xfrm flipV="1">
            <a:off x="3830861" y="3548660"/>
            <a:ext cx="487792" cy="524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34F90AE-3152-4E65-ACBB-63B2C1F47326}"/>
              </a:ext>
            </a:extLst>
          </p:cNvPr>
          <p:cNvCxnSpPr>
            <a:stCxn id="78" idx="5"/>
            <a:endCxn id="73" idx="1"/>
          </p:cNvCxnSpPr>
          <p:nvPr/>
        </p:nvCxnSpPr>
        <p:spPr>
          <a:xfrm>
            <a:off x="3830861" y="4433601"/>
            <a:ext cx="487792" cy="524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7D13AC4A-B7CB-4D2A-972E-DBC4FBD506DB}"/>
              </a:ext>
            </a:extLst>
          </p:cNvPr>
          <p:cNvSpPr/>
          <p:nvPr/>
        </p:nvSpPr>
        <p:spPr>
          <a:xfrm>
            <a:off x="5279004" y="3127765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1</a:t>
            </a:r>
            <a:endParaRPr lang="zh-CN" altLang="en-US" sz="120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DCE24A88-DE4D-44E7-9E23-D83E88D2DFC3}"/>
              </a:ext>
            </a:extLst>
          </p:cNvPr>
          <p:cNvSpPr/>
          <p:nvPr/>
        </p:nvSpPr>
        <p:spPr>
          <a:xfrm>
            <a:off x="5279004" y="4897647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4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94936B5-1170-437B-91AC-A03E393C31E4}"/>
              </a:ext>
            </a:extLst>
          </p:cNvPr>
          <p:cNvSpPr/>
          <p:nvPr/>
        </p:nvSpPr>
        <p:spPr>
          <a:xfrm>
            <a:off x="7107804" y="4897647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5</a:t>
            </a:r>
            <a:endParaRPr lang="zh-CN" altLang="en-US" sz="120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D3D11CE-53A9-4F71-B966-D9D54597E26E}"/>
              </a:ext>
            </a:extLst>
          </p:cNvPr>
          <p:cNvSpPr/>
          <p:nvPr/>
        </p:nvSpPr>
        <p:spPr>
          <a:xfrm>
            <a:off x="7107804" y="3127765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2</a:t>
            </a:r>
            <a:endParaRPr lang="zh-CN" altLang="en-US" sz="120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B3027263-4038-4E14-ACEB-B26FA892571D}"/>
              </a:ext>
            </a:extLst>
          </p:cNvPr>
          <p:cNvCxnSpPr>
            <a:stCxn id="85" idx="4"/>
            <a:endCxn id="86" idx="0"/>
          </p:cNvCxnSpPr>
          <p:nvPr/>
        </p:nvCxnSpPr>
        <p:spPr>
          <a:xfrm>
            <a:off x="5580662" y="3636813"/>
            <a:ext cx="0" cy="12608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86FF9FC7-EC25-49C3-9BFB-53EAA2A61939}"/>
              </a:ext>
            </a:extLst>
          </p:cNvPr>
          <p:cNvCxnSpPr>
            <a:stCxn id="88" idx="4"/>
            <a:endCxn id="87" idx="0"/>
          </p:cNvCxnSpPr>
          <p:nvPr/>
        </p:nvCxnSpPr>
        <p:spPr>
          <a:xfrm>
            <a:off x="7409462" y="3636813"/>
            <a:ext cx="0" cy="1260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E5333D74-B5ED-4CCA-A20B-87EE59A52A08}"/>
              </a:ext>
            </a:extLst>
          </p:cNvPr>
          <p:cNvCxnSpPr>
            <a:stCxn id="85" idx="6"/>
            <a:endCxn id="88" idx="2"/>
          </p:cNvCxnSpPr>
          <p:nvPr/>
        </p:nvCxnSpPr>
        <p:spPr>
          <a:xfrm>
            <a:off x="5882320" y="3382289"/>
            <a:ext cx="1225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8793ABC9-3FA9-4A90-AA05-A391102EA672}"/>
              </a:ext>
            </a:extLst>
          </p:cNvPr>
          <p:cNvSpPr/>
          <p:nvPr/>
        </p:nvSpPr>
        <p:spPr>
          <a:xfrm>
            <a:off x="1244338" y="499620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V</a:t>
            </a:r>
            <a:r>
              <a:rPr lang="en-US" altLang="zh-CN" sz="600"/>
              <a:t>1</a:t>
            </a:r>
            <a:endParaRPr lang="zh-CN" altLang="en-US" sz="10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116797E-0D78-4995-93E0-49BC376BADFA}"/>
              </a:ext>
            </a:extLst>
          </p:cNvPr>
          <p:cNvSpPr/>
          <p:nvPr/>
        </p:nvSpPr>
        <p:spPr>
          <a:xfrm>
            <a:off x="1583701" y="499620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325A70E-BC6E-4183-976F-7863ACF0FC32}"/>
              </a:ext>
            </a:extLst>
          </p:cNvPr>
          <p:cNvSpPr/>
          <p:nvPr/>
        </p:nvSpPr>
        <p:spPr>
          <a:xfrm>
            <a:off x="1923064" y="499620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54EA44-91C8-4AAD-AFDF-15E842C33385}"/>
              </a:ext>
            </a:extLst>
          </p:cNvPr>
          <p:cNvSpPr/>
          <p:nvPr/>
        </p:nvSpPr>
        <p:spPr>
          <a:xfrm>
            <a:off x="565612" y="1140643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V</a:t>
            </a:r>
            <a:r>
              <a:rPr lang="en-US" altLang="zh-CN" sz="600"/>
              <a:t>4</a:t>
            </a:r>
            <a:endParaRPr lang="zh-CN" altLang="en-US" sz="105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9AA1EB-B698-4B03-A4AE-24E314339B7F}"/>
              </a:ext>
            </a:extLst>
          </p:cNvPr>
          <p:cNvSpPr/>
          <p:nvPr/>
        </p:nvSpPr>
        <p:spPr>
          <a:xfrm>
            <a:off x="904975" y="1140643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6B5E3E2-7883-4297-A796-81894F3612A8}"/>
              </a:ext>
            </a:extLst>
          </p:cNvPr>
          <p:cNvSpPr/>
          <p:nvPr/>
        </p:nvSpPr>
        <p:spPr>
          <a:xfrm>
            <a:off x="1244338" y="1140643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^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E33106E-534D-4EDE-B016-1C80138F7C8D}"/>
              </a:ext>
            </a:extLst>
          </p:cNvPr>
          <p:cNvSpPr/>
          <p:nvPr/>
        </p:nvSpPr>
        <p:spPr>
          <a:xfrm>
            <a:off x="1923070" y="1140643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V</a:t>
            </a:r>
            <a:r>
              <a:rPr lang="en-US" altLang="zh-CN" sz="600"/>
              <a:t>2</a:t>
            </a:r>
            <a:endParaRPr lang="zh-CN" altLang="en-US" sz="105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B825208-E755-4138-B814-5438866805B4}"/>
              </a:ext>
            </a:extLst>
          </p:cNvPr>
          <p:cNvSpPr/>
          <p:nvPr/>
        </p:nvSpPr>
        <p:spPr>
          <a:xfrm>
            <a:off x="2262433" y="1140643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^</a:t>
            </a:r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AC5427-56FF-42A4-B2A6-D56C7EAA1AAF}"/>
              </a:ext>
            </a:extLst>
          </p:cNvPr>
          <p:cNvSpPr/>
          <p:nvPr/>
        </p:nvSpPr>
        <p:spPr>
          <a:xfrm>
            <a:off x="2601796" y="1140643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^</a:t>
            </a: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FF9BC21-641E-42DE-AD40-76D9577EDD4E}"/>
              </a:ext>
            </a:extLst>
          </p:cNvPr>
          <p:cNvSpPr/>
          <p:nvPr/>
        </p:nvSpPr>
        <p:spPr>
          <a:xfrm>
            <a:off x="904975" y="1781666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V</a:t>
            </a:r>
            <a:r>
              <a:rPr lang="en-US" altLang="zh-CN" sz="600"/>
              <a:t>3</a:t>
            </a:r>
            <a:endParaRPr lang="zh-CN" altLang="en-US" sz="105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65685A0-451C-44A9-BCEC-FAB962E8321B}"/>
              </a:ext>
            </a:extLst>
          </p:cNvPr>
          <p:cNvSpPr/>
          <p:nvPr/>
        </p:nvSpPr>
        <p:spPr>
          <a:xfrm>
            <a:off x="1244338" y="1781666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4FC6EE9-E914-4334-9675-F1B8F69D2A2C}"/>
              </a:ext>
            </a:extLst>
          </p:cNvPr>
          <p:cNvSpPr/>
          <p:nvPr/>
        </p:nvSpPr>
        <p:spPr>
          <a:xfrm>
            <a:off x="1583701" y="1781666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^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D697B5F-B09D-479B-9DDF-04BBEF15B1C3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735295" y="1442301"/>
            <a:ext cx="678722" cy="490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261ED96-AEA4-4200-98CE-1D22155B5A07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753384" y="650449"/>
            <a:ext cx="0" cy="1131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3A51437-A81D-4FA8-8766-B58A3393137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092753" y="650449"/>
            <a:ext cx="0" cy="490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F249D4F-7A34-4B65-A96E-CDACE34C21DB}"/>
              </a:ext>
            </a:extLst>
          </p:cNvPr>
          <p:cNvCxnSpPr>
            <a:endCxn id="29" idx="2"/>
          </p:cNvCxnSpPr>
          <p:nvPr/>
        </p:nvCxnSpPr>
        <p:spPr>
          <a:xfrm flipV="1">
            <a:off x="1074653" y="801278"/>
            <a:ext cx="339368" cy="490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6A2683A-ED61-44B8-8DA4-85318429B149}"/>
              </a:ext>
            </a:extLst>
          </p:cNvPr>
          <p:cNvSpPr txBox="1"/>
          <p:nvPr/>
        </p:nvSpPr>
        <p:spPr>
          <a:xfrm>
            <a:off x="904975" y="250584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(a) G</a:t>
            </a:r>
            <a:r>
              <a:rPr lang="en-US" altLang="zh-CN" sz="1050"/>
              <a:t>1</a:t>
            </a:r>
            <a:r>
              <a:rPr lang="zh-CN" altLang="en-US"/>
              <a:t>的多重链表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953F69A-511F-4419-A0E7-1D72C262595D}"/>
              </a:ext>
            </a:extLst>
          </p:cNvPr>
          <p:cNvSpPr/>
          <p:nvPr/>
        </p:nvSpPr>
        <p:spPr>
          <a:xfrm>
            <a:off x="4799814" y="499620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V</a:t>
            </a:r>
            <a:r>
              <a:rPr lang="en-US" altLang="zh-CN" sz="600"/>
              <a:t>1</a:t>
            </a:r>
            <a:endParaRPr lang="zh-CN" altLang="en-US" sz="105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C069583-EA79-4B43-8BC3-AC1C2342649B}"/>
              </a:ext>
            </a:extLst>
          </p:cNvPr>
          <p:cNvSpPr/>
          <p:nvPr/>
        </p:nvSpPr>
        <p:spPr>
          <a:xfrm>
            <a:off x="4465948" y="499620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^</a:t>
            </a:r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22BE918-C2B2-4DED-B1A9-C5939C8B75E8}"/>
              </a:ext>
            </a:extLst>
          </p:cNvPr>
          <p:cNvSpPr/>
          <p:nvPr/>
        </p:nvSpPr>
        <p:spPr>
          <a:xfrm>
            <a:off x="5139180" y="499620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16FB496-B984-4E1E-9E8C-FC2AE629F50D}"/>
              </a:ext>
            </a:extLst>
          </p:cNvPr>
          <p:cNvSpPr/>
          <p:nvPr/>
        </p:nvSpPr>
        <p:spPr>
          <a:xfrm>
            <a:off x="5473046" y="499620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A77E72-C2E0-4645-A0DC-0386E394BA36}"/>
              </a:ext>
            </a:extLst>
          </p:cNvPr>
          <p:cNvSpPr/>
          <p:nvPr/>
        </p:nvSpPr>
        <p:spPr>
          <a:xfrm>
            <a:off x="6826577" y="499620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V</a:t>
            </a:r>
            <a:r>
              <a:rPr lang="en-US" altLang="zh-CN" sz="600"/>
              <a:t>2</a:t>
            </a:r>
            <a:endParaRPr lang="zh-CN" altLang="en-US" sz="105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7FB14EE-6C70-488B-9104-16543CDC8BA9}"/>
              </a:ext>
            </a:extLst>
          </p:cNvPr>
          <p:cNvSpPr/>
          <p:nvPr/>
        </p:nvSpPr>
        <p:spPr>
          <a:xfrm>
            <a:off x="6492711" y="499620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09E4654-08CE-4C62-99C5-ACEC9DC78BEF}"/>
              </a:ext>
            </a:extLst>
          </p:cNvPr>
          <p:cNvSpPr/>
          <p:nvPr/>
        </p:nvSpPr>
        <p:spPr>
          <a:xfrm>
            <a:off x="7165943" y="499620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6FE812-B45F-4654-B30C-E3F8BD935DBB}"/>
              </a:ext>
            </a:extLst>
          </p:cNvPr>
          <p:cNvSpPr/>
          <p:nvPr/>
        </p:nvSpPr>
        <p:spPr>
          <a:xfrm>
            <a:off x="7499809" y="499620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9EAEC6A-EF40-45CB-AE4F-745872F3D12B}"/>
              </a:ext>
            </a:extLst>
          </p:cNvPr>
          <p:cNvSpPr/>
          <p:nvPr/>
        </p:nvSpPr>
        <p:spPr>
          <a:xfrm>
            <a:off x="5812412" y="1140643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V</a:t>
            </a:r>
            <a:r>
              <a:rPr lang="en-US" altLang="zh-CN" sz="600"/>
              <a:t>3</a:t>
            </a:r>
            <a:endParaRPr lang="zh-CN" altLang="en-US" sz="105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0DE32BC-D5AA-4B18-9E0B-D90CCB09B917}"/>
              </a:ext>
            </a:extLst>
          </p:cNvPr>
          <p:cNvSpPr/>
          <p:nvPr/>
        </p:nvSpPr>
        <p:spPr>
          <a:xfrm>
            <a:off x="5478546" y="1140643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69EFEB1-2C96-490B-AB37-7923AC3A3DBC}"/>
              </a:ext>
            </a:extLst>
          </p:cNvPr>
          <p:cNvSpPr/>
          <p:nvPr/>
        </p:nvSpPr>
        <p:spPr>
          <a:xfrm>
            <a:off x="6151778" y="1140643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8DCCB9B-2757-4623-967E-4170A499FF73}"/>
              </a:ext>
            </a:extLst>
          </p:cNvPr>
          <p:cNvSpPr/>
          <p:nvPr/>
        </p:nvSpPr>
        <p:spPr>
          <a:xfrm>
            <a:off x="6485644" y="1140643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3B16692-01F9-4421-B0D9-5F5E95602D77}"/>
              </a:ext>
            </a:extLst>
          </p:cNvPr>
          <p:cNvSpPr/>
          <p:nvPr/>
        </p:nvSpPr>
        <p:spPr>
          <a:xfrm>
            <a:off x="4799814" y="1932495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V</a:t>
            </a:r>
            <a:r>
              <a:rPr lang="en-US" altLang="zh-CN" sz="600"/>
              <a:t>4</a:t>
            </a:r>
            <a:endParaRPr lang="zh-CN" altLang="en-US" sz="105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CCBB72C-379C-43E6-A66C-0A7C919A7C09}"/>
              </a:ext>
            </a:extLst>
          </p:cNvPr>
          <p:cNvSpPr/>
          <p:nvPr/>
        </p:nvSpPr>
        <p:spPr>
          <a:xfrm>
            <a:off x="4465948" y="1932495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43A6C0C-EF53-42F2-9488-B809E74D028F}"/>
              </a:ext>
            </a:extLst>
          </p:cNvPr>
          <p:cNvSpPr/>
          <p:nvPr/>
        </p:nvSpPr>
        <p:spPr>
          <a:xfrm>
            <a:off x="5139180" y="1932495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^</a:t>
            </a:r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BA2963A-3236-46D6-A7BD-A30AE655D7D8}"/>
              </a:ext>
            </a:extLst>
          </p:cNvPr>
          <p:cNvSpPr/>
          <p:nvPr/>
        </p:nvSpPr>
        <p:spPr>
          <a:xfrm>
            <a:off x="5473046" y="1932495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E5859C1-2373-4F09-9087-8425E8478C0F}"/>
              </a:ext>
            </a:extLst>
          </p:cNvPr>
          <p:cNvSpPr/>
          <p:nvPr/>
        </p:nvSpPr>
        <p:spPr>
          <a:xfrm>
            <a:off x="6826577" y="1932495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/>
              <a:t>V</a:t>
            </a:r>
            <a:r>
              <a:rPr lang="en-US" altLang="zh-CN" sz="600"/>
              <a:t>5</a:t>
            </a:r>
            <a:endParaRPr lang="zh-CN" altLang="en-US" sz="105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5B24A96-C89E-4B1D-8192-4BBBA03572A1}"/>
              </a:ext>
            </a:extLst>
          </p:cNvPr>
          <p:cNvSpPr/>
          <p:nvPr/>
        </p:nvSpPr>
        <p:spPr>
          <a:xfrm>
            <a:off x="6492711" y="1932495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0723D4B-1650-4427-9AB3-A60EF03BFBD8}"/>
              </a:ext>
            </a:extLst>
          </p:cNvPr>
          <p:cNvSpPr/>
          <p:nvPr/>
        </p:nvSpPr>
        <p:spPr>
          <a:xfrm>
            <a:off x="7165943" y="1932495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BAD0D64-29D9-42B8-A204-1D58B370BD09}"/>
              </a:ext>
            </a:extLst>
          </p:cNvPr>
          <p:cNvSpPr/>
          <p:nvPr/>
        </p:nvSpPr>
        <p:spPr>
          <a:xfrm>
            <a:off x="7499809" y="1932495"/>
            <a:ext cx="339366" cy="301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^</a:t>
            </a:r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D74C501-925D-4D02-91A1-CE4E811584A6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4969497" y="650449"/>
            <a:ext cx="318940" cy="128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F84F915-FA7D-45B9-B518-B1D63CDE0EA1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630128" y="801278"/>
            <a:ext cx="5503" cy="128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911B273-42D0-421C-9EF5-BD938230F0CD}"/>
              </a:ext>
            </a:extLst>
          </p:cNvPr>
          <p:cNvCxnSpPr>
            <a:cxnSpLocks/>
          </p:cNvCxnSpPr>
          <p:nvPr/>
        </p:nvCxnSpPr>
        <p:spPr>
          <a:xfrm flipH="1">
            <a:off x="5812412" y="650449"/>
            <a:ext cx="842916" cy="15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7B9C53C-BF52-4F61-BAA1-2DFF155E2DBC}"/>
              </a:ext>
            </a:extLst>
          </p:cNvPr>
          <p:cNvCxnSpPr>
            <a:endCxn id="60" idx="2"/>
          </p:cNvCxnSpPr>
          <p:nvPr/>
        </p:nvCxnSpPr>
        <p:spPr>
          <a:xfrm flipV="1">
            <a:off x="6655327" y="801278"/>
            <a:ext cx="7067" cy="490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F894EB2-02B4-491A-9F61-FF05390B8106}"/>
              </a:ext>
            </a:extLst>
          </p:cNvPr>
          <p:cNvCxnSpPr/>
          <p:nvPr/>
        </p:nvCxnSpPr>
        <p:spPr>
          <a:xfrm flipH="1">
            <a:off x="6832077" y="650449"/>
            <a:ext cx="497265" cy="490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DBCADC5-F7A3-4C38-9982-AA9038174C46}"/>
              </a:ext>
            </a:extLst>
          </p:cNvPr>
          <p:cNvCxnSpPr/>
          <p:nvPr/>
        </p:nvCxnSpPr>
        <p:spPr>
          <a:xfrm flipV="1">
            <a:off x="5642729" y="499620"/>
            <a:ext cx="842915" cy="15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D6A850A-56A9-4936-A145-8038ABECB022}"/>
              </a:ext>
            </a:extLst>
          </p:cNvPr>
          <p:cNvCxnSpPr>
            <a:endCxn id="74" idx="0"/>
          </p:cNvCxnSpPr>
          <p:nvPr/>
        </p:nvCxnSpPr>
        <p:spPr>
          <a:xfrm>
            <a:off x="7669492" y="650449"/>
            <a:ext cx="0" cy="128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A9FB2C6-EDB8-4FC9-9635-CC4648F012CA}"/>
              </a:ext>
            </a:extLst>
          </p:cNvPr>
          <p:cNvCxnSpPr>
            <a:endCxn id="61" idx="2"/>
          </p:cNvCxnSpPr>
          <p:nvPr/>
        </p:nvCxnSpPr>
        <p:spPr>
          <a:xfrm flipV="1">
            <a:off x="7329342" y="801278"/>
            <a:ext cx="6284" cy="1282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E7A5539-2558-4D04-A720-7193F3FF4FAA}"/>
              </a:ext>
            </a:extLst>
          </p:cNvPr>
          <p:cNvCxnSpPr>
            <a:endCxn id="63" idx="2"/>
          </p:cNvCxnSpPr>
          <p:nvPr/>
        </p:nvCxnSpPr>
        <p:spPr>
          <a:xfrm flipH="1" flipV="1">
            <a:off x="5982095" y="1442301"/>
            <a:ext cx="673231" cy="64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5E3483C-606D-44DC-B6F2-170C6A211048}"/>
              </a:ext>
            </a:extLst>
          </p:cNvPr>
          <p:cNvCxnSpPr>
            <a:endCxn id="72" idx="0"/>
          </p:cNvCxnSpPr>
          <p:nvPr/>
        </p:nvCxnSpPr>
        <p:spPr>
          <a:xfrm>
            <a:off x="6309677" y="1291472"/>
            <a:ext cx="352717" cy="64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21477D7-D19C-4838-9704-95D39916CDD1}"/>
              </a:ext>
            </a:extLst>
          </p:cNvPr>
          <p:cNvCxnSpPr>
            <a:endCxn id="69" idx="0"/>
          </p:cNvCxnSpPr>
          <p:nvPr/>
        </p:nvCxnSpPr>
        <p:spPr>
          <a:xfrm flipH="1">
            <a:off x="5308863" y="1291472"/>
            <a:ext cx="340150" cy="64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EAC3A14-FFCA-4F83-8ED1-CB5B4A3D7D08}"/>
              </a:ext>
            </a:extLst>
          </p:cNvPr>
          <p:cNvCxnSpPr/>
          <p:nvPr/>
        </p:nvCxnSpPr>
        <p:spPr>
          <a:xfrm flipV="1">
            <a:off x="5668655" y="1442301"/>
            <a:ext cx="137473" cy="64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2B6E69E-E2D2-4824-936D-CA30A73C0A1E}"/>
              </a:ext>
            </a:extLst>
          </p:cNvPr>
          <p:cNvSpPr txBox="1"/>
          <p:nvPr/>
        </p:nvSpPr>
        <p:spPr>
          <a:xfrm>
            <a:off x="5128967" y="2505844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(b) G</a:t>
            </a:r>
            <a:r>
              <a:rPr lang="en-US" altLang="zh-CN" sz="1050"/>
              <a:t>2</a:t>
            </a:r>
            <a:r>
              <a:rPr lang="zh-CN" altLang="en-US"/>
              <a:t>的多重链表</a:t>
            </a: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4EF31CC3-09E4-4F24-B495-EF7B9270D380}"/>
              </a:ext>
            </a:extLst>
          </p:cNvPr>
          <p:cNvSpPr/>
          <p:nvPr/>
        </p:nvSpPr>
        <p:spPr>
          <a:xfrm>
            <a:off x="1414017" y="3194000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1</a:t>
            </a:r>
            <a:endParaRPr lang="zh-CN" altLang="en-US" sz="120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16DE0886-1034-4531-81DD-2BD6B9EA4A48}"/>
              </a:ext>
            </a:extLst>
          </p:cNvPr>
          <p:cNvSpPr/>
          <p:nvPr/>
        </p:nvSpPr>
        <p:spPr>
          <a:xfrm>
            <a:off x="603317" y="4227921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6</a:t>
            </a:r>
            <a:endParaRPr lang="zh-CN" altLang="en-US" sz="120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F26477E-6EAD-4966-823C-3F995671275C}"/>
              </a:ext>
            </a:extLst>
          </p:cNvPr>
          <p:cNvSpPr/>
          <p:nvPr/>
        </p:nvSpPr>
        <p:spPr>
          <a:xfrm>
            <a:off x="904975" y="5274297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5</a:t>
            </a:r>
            <a:endParaRPr lang="zh-CN" altLang="en-US" sz="120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C2E89ECF-ED34-4218-B296-50C8A5A98DBB}"/>
              </a:ext>
            </a:extLst>
          </p:cNvPr>
          <p:cNvSpPr/>
          <p:nvPr/>
        </p:nvSpPr>
        <p:spPr>
          <a:xfrm>
            <a:off x="2667780" y="5868186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4</a:t>
            </a:r>
            <a:endParaRPr lang="zh-CN" altLang="en-US" sz="120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1B57E69-A953-4D3E-954E-4909CA8C0AD6}"/>
              </a:ext>
            </a:extLst>
          </p:cNvPr>
          <p:cNvSpPr/>
          <p:nvPr/>
        </p:nvSpPr>
        <p:spPr>
          <a:xfrm>
            <a:off x="4328470" y="4397604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3</a:t>
            </a:r>
            <a:endParaRPr lang="zh-CN" altLang="en-US" sz="120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C692E7F4-E12D-4406-9495-CE40A73890A5}"/>
              </a:ext>
            </a:extLst>
          </p:cNvPr>
          <p:cNvSpPr/>
          <p:nvPr/>
        </p:nvSpPr>
        <p:spPr>
          <a:xfrm>
            <a:off x="3271096" y="3194000"/>
            <a:ext cx="603316" cy="509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V</a:t>
            </a:r>
            <a:r>
              <a:rPr lang="en-US" altLang="zh-CN" sz="800"/>
              <a:t>2</a:t>
            </a:r>
            <a:endParaRPr lang="zh-CN" altLang="en-US" sz="120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FED3521-9C9E-4E23-9BA6-CAB5C3389286}"/>
              </a:ext>
            </a:extLst>
          </p:cNvPr>
          <p:cNvCxnSpPr>
            <a:stCxn id="107" idx="7"/>
            <a:endCxn id="112" idx="1"/>
          </p:cNvCxnSpPr>
          <p:nvPr/>
        </p:nvCxnSpPr>
        <p:spPr>
          <a:xfrm>
            <a:off x="1928979" y="3268548"/>
            <a:ext cx="14304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69361878-5047-4501-AE9F-BC6357095222}"/>
              </a:ext>
            </a:extLst>
          </p:cNvPr>
          <p:cNvCxnSpPr>
            <a:stCxn id="107" idx="5"/>
            <a:endCxn id="110" idx="1"/>
          </p:cNvCxnSpPr>
          <p:nvPr/>
        </p:nvCxnSpPr>
        <p:spPr>
          <a:xfrm>
            <a:off x="1928979" y="3628500"/>
            <a:ext cx="827155" cy="2314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777F74E6-943D-4537-9C19-2621EC6FDA60}"/>
              </a:ext>
            </a:extLst>
          </p:cNvPr>
          <p:cNvCxnSpPr>
            <a:stCxn id="112" idx="5"/>
            <a:endCxn id="111" idx="1"/>
          </p:cNvCxnSpPr>
          <p:nvPr/>
        </p:nvCxnSpPr>
        <p:spPr>
          <a:xfrm>
            <a:off x="3786058" y="3628500"/>
            <a:ext cx="630766" cy="843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FAF2EE99-2765-4D61-9577-47DD29BC1F73}"/>
              </a:ext>
            </a:extLst>
          </p:cNvPr>
          <p:cNvCxnSpPr>
            <a:stCxn id="111" idx="2"/>
            <a:endCxn id="107" idx="6"/>
          </p:cNvCxnSpPr>
          <p:nvPr/>
        </p:nvCxnSpPr>
        <p:spPr>
          <a:xfrm flipH="1" flipV="1">
            <a:off x="2017333" y="3448524"/>
            <a:ext cx="2311137" cy="1203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5F84A203-322F-4FA9-8856-2872FD93B34C}"/>
              </a:ext>
            </a:extLst>
          </p:cNvPr>
          <p:cNvCxnSpPr>
            <a:stCxn id="111" idx="3"/>
            <a:endCxn id="108" idx="6"/>
          </p:cNvCxnSpPr>
          <p:nvPr/>
        </p:nvCxnSpPr>
        <p:spPr>
          <a:xfrm flipH="1" flipV="1">
            <a:off x="1206633" y="4482445"/>
            <a:ext cx="3210191" cy="349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D815561-C065-4DFB-9134-C23FC22D017D}"/>
              </a:ext>
            </a:extLst>
          </p:cNvPr>
          <p:cNvCxnSpPr>
            <a:stCxn id="110" idx="7"/>
            <a:endCxn id="111" idx="4"/>
          </p:cNvCxnSpPr>
          <p:nvPr/>
        </p:nvCxnSpPr>
        <p:spPr>
          <a:xfrm flipV="1">
            <a:off x="3182742" y="4906652"/>
            <a:ext cx="1447386" cy="1036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D9475DF-2791-4834-80D0-F2C641E083B9}"/>
              </a:ext>
            </a:extLst>
          </p:cNvPr>
          <p:cNvCxnSpPr>
            <a:stCxn id="110" idx="2"/>
            <a:endCxn id="108" idx="5"/>
          </p:cNvCxnSpPr>
          <p:nvPr/>
        </p:nvCxnSpPr>
        <p:spPr>
          <a:xfrm flipH="1" flipV="1">
            <a:off x="1118279" y="4662421"/>
            <a:ext cx="1549501" cy="146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AC02AEE-76D4-4D18-BEC5-D347F9CAAE79}"/>
              </a:ext>
            </a:extLst>
          </p:cNvPr>
          <p:cNvCxnSpPr>
            <a:stCxn id="109" idx="4"/>
            <a:endCxn id="110" idx="3"/>
          </p:cNvCxnSpPr>
          <p:nvPr/>
        </p:nvCxnSpPr>
        <p:spPr>
          <a:xfrm>
            <a:off x="1206633" y="5783345"/>
            <a:ext cx="1549501" cy="519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A9690807-C2E3-4201-A486-E56A09DFA8F3}"/>
              </a:ext>
            </a:extLst>
          </p:cNvPr>
          <p:cNvCxnSpPr>
            <a:stCxn id="108" idx="4"/>
            <a:endCxn id="109" idx="1"/>
          </p:cNvCxnSpPr>
          <p:nvPr/>
        </p:nvCxnSpPr>
        <p:spPr>
          <a:xfrm>
            <a:off x="904975" y="4736969"/>
            <a:ext cx="88354" cy="611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0B4A782-F1FD-42F3-BF96-18F334B578D9}"/>
              </a:ext>
            </a:extLst>
          </p:cNvPr>
          <p:cNvCxnSpPr>
            <a:stCxn id="108" idx="7"/>
            <a:endCxn id="107" idx="3"/>
          </p:cNvCxnSpPr>
          <p:nvPr/>
        </p:nvCxnSpPr>
        <p:spPr>
          <a:xfrm flipV="1">
            <a:off x="1118279" y="3628500"/>
            <a:ext cx="384092" cy="67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1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20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108</Words>
  <Application>Microsoft Office PowerPoint</Application>
  <PresentationFormat>宽屏</PresentationFormat>
  <Paragraphs>65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zhanghai_zh@outlook.com</dc:creator>
  <cp:lastModifiedBy>zhanghai_zh@outlook.com</cp:lastModifiedBy>
  <cp:revision>11</cp:revision>
  <dcterms:created xsi:type="dcterms:W3CDTF">2020-10-07T14:38:38Z</dcterms:created>
  <dcterms:modified xsi:type="dcterms:W3CDTF">2020-10-10T03:23:19Z</dcterms:modified>
</cp:coreProperties>
</file>