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60B9-D511-43E0-8196-49DCA08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4DE40-8AEB-4A29-8950-787015EE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14E99-F6E7-4C4F-AD16-1D8F49ED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DF6EC-578B-46EA-9AF1-6F0D97D1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97F4-1BB6-459F-9071-0D01EEB3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01A48-1662-4ACA-8F62-58A942C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D1087-62AB-4C20-9226-964B0502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0B6A1-E8FF-4D38-97B7-A13E75E2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D92E1-72C4-418F-BBE1-01C0F13C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70AC0-3C31-41DE-822D-5C45534A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F607C-C9DA-467A-91E9-C2A4221C6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79A5E-73A3-41FA-8521-4D00537D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DB965-64F0-4915-B34F-A049D3E0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25AD3-0639-476D-BFB3-EA10557D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EBCF1-2736-4F2F-9D2E-A5CED112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C74D-C3FF-4670-94A3-5578321A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A4C41-F5C3-48E2-9506-16C459EE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F0E1E-2AFF-4B29-9A3B-551A040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9426E-8E5F-49DD-9431-69EB5BD4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2560F-090D-48C7-8E67-2B9EAAF5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0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4EC07-5165-4C3E-87D2-5A8DF2D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7E77A-913D-43A5-9F4E-922CBB51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3A570-6182-43AE-899A-87099934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B07F1-68E7-4ECE-BDBD-E35EDB78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7B0E7-D617-497C-9048-053F564A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F2C7-EDAD-447D-A4C2-4E2A8024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60B89-FCA7-4D76-8C3D-B548C3BD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EC31D-C445-4EF8-9A3C-B57E1D19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69B6C-3345-44EB-9D24-8E5BFA3B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34D8F-978F-4A59-BB03-7448DBC9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5AD5D-F0E2-48B8-8AEA-3E9A2B90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BBD8-41E1-40FB-8329-EF8DF63F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49795-E464-4446-9F48-32E80A89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AE5E8-CEB8-4EFB-972C-CA5A1E59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68008-1A5F-428B-8EE7-EE5176A2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86EF06-1ECB-4FBA-94D6-3DB2DC514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7632C-9EE2-4804-8E83-35AC7BD6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0797A-6B77-48FB-BB69-3CEA1112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335DC7-89B4-405D-8627-2E41636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8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52370-E2D0-478D-A319-699407FB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2BFD11-726F-490A-97A2-65595DA0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3FE3E-749E-402C-A9D6-02A00C45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D38EE-B580-4B48-9EFA-949C304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5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0238DF-053D-43F4-B1EF-61F9B9ED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485C9A-677F-4F39-A462-4DB8CF12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71268-9E80-4559-B3B8-0A79EBBE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C878-4E2A-4E0B-8D93-8531B2C2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62E3E-0976-4AEE-A877-06D8094B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C7894-B6A0-4A35-B710-6B69F082A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33C80-2830-4918-ABC7-7BF38795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18E9F-4D55-4382-8FEE-F332D86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24AD5-CDC8-4C84-82AC-9D2C3924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B8F6-D55F-4F7E-9E3D-EE1BFE87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B24D1-466C-44B4-929E-5A1AADCD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C45C0-A44A-4FB9-93BE-F19E77553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EA68E-BE25-46B0-9FD6-38B5B7CF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E0409-45D4-4D73-AF98-74AD9A1F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84956-6F97-4A19-BEC4-7BD6F2C1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AC235-EE10-4278-8A57-422693FF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C531F-C3CD-4A0E-962A-93E98E04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8D956-1083-4F1D-8C3E-DDE0E9B2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8D75-2B69-4042-BEFB-0B22E9EFF28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43DB7-6D4C-4727-8EFD-636D7E43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71DB4-4994-4CC4-BE92-56CDF4DF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6550-2A48-418B-9C67-BF2D5451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E486659-F71C-4439-AC8E-09E758A6C421}"/>
              </a:ext>
            </a:extLst>
          </p:cNvPr>
          <p:cNvSpPr/>
          <p:nvPr/>
        </p:nvSpPr>
        <p:spPr>
          <a:xfrm>
            <a:off x="4639056" y="1252096"/>
            <a:ext cx="2670048" cy="1200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r>
              <a:rPr lang="en-US" altLang="zh-CN"/>
              <a:t>NameNode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11A7C0-85E2-41B8-8A40-D64ED1063877}"/>
              </a:ext>
            </a:extLst>
          </p:cNvPr>
          <p:cNvSpPr/>
          <p:nvPr/>
        </p:nvSpPr>
        <p:spPr>
          <a:xfrm>
            <a:off x="4797552" y="1733680"/>
            <a:ext cx="2371344" cy="57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元数据</a:t>
            </a: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3BEEF2-F43A-4EF0-8F6A-60B8F779F894}"/>
              </a:ext>
            </a:extLst>
          </p:cNvPr>
          <p:cNvGrpSpPr/>
          <p:nvPr/>
        </p:nvGrpSpPr>
        <p:grpSpPr>
          <a:xfrm>
            <a:off x="1274064" y="3457447"/>
            <a:ext cx="2670048" cy="2636521"/>
            <a:chOff x="1792224" y="2228087"/>
            <a:chExt cx="2670048" cy="263652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EEC9584-7B6A-4657-B693-53F4E9F77825}"/>
                </a:ext>
              </a:extLst>
            </p:cNvPr>
            <p:cNvSpPr/>
            <p:nvPr/>
          </p:nvSpPr>
          <p:spPr>
            <a:xfrm>
              <a:off x="1792224" y="2228087"/>
              <a:ext cx="2670048" cy="26365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/>
                <a:t>DataNode1</a:t>
              </a: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F64BA69-A2EE-44DE-87B3-B931D39AD8E8}"/>
                </a:ext>
              </a:extLst>
            </p:cNvPr>
            <p:cNvSpPr/>
            <p:nvPr/>
          </p:nvSpPr>
          <p:spPr>
            <a:xfrm>
              <a:off x="1941576" y="2855976"/>
              <a:ext cx="2371344" cy="573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数据、数据长度、校验和、时间戳</a:t>
              </a:r>
              <a:endParaRPr lang="en-US" altLang="zh-CN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CFB051F-8C8A-4102-95A2-24C67E3376CE}"/>
                </a:ext>
              </a:extLst>
            </p:cNvPr>
            <p:cNvSpPr txBox="1"/>
            <p:nvPr/>
          </p:nvSpPr>
          <p:spPr>
            <a:xfrm>
              <a:off x="1941576" y="2548128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block1</a:t>
              </a: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14E960C-DBF7-42BC-924B-09EA83904025}"/>
                </a:ext>
              </a:extLst>
            </p:cNvPr>
            <p:cNvSpPr/>
            <p:nvPr/>
          </p:nvSpPr>
          <p:spPr>
            <a:xfrm>
              <a:off x="1941576" y="3940541"/>
              <a:ext cx="2371344" cy="573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数据、数据长度、校验和、时间戳</a:t>
              </a:r>
              <a:endParaRPr lang="en-US" altLang="zh-CN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0938586-D45C-4DC7-932B-DF6DE3CCF667}"/>
                </a:ext>
              </a:extLst>
            </p:cNvPr>
            <p:cNvSpPr txBox="1"/>
            <p:nvPr/>
          </p:nvSpPr>
          <p:spPr>
            <a:xfrm>
              <a:off x="1941576" y="3632693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block3</a:t>
              </a:r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2E990E5-93D1-4EAC-B293-3C7FE14733CF}"/>
              </a:ext>
            </a:extLst>
          </p:cNvPr>
          <p:cNvGrpSpPr/>
          <p:nvPr/>
        </p:nvGrpSpPr>
        <p:grpSpPr>
          <a:xfrm>
            <a:off x="5498592" y="3457447"/>
            <a:ext cx="2670048" cy="2636521"/>
            <a:chOff x="1792224" y="2228087"/>
            <a:chExt cx="2670048" cy="263652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176BED9-56AA-4AA1-8A09-8FD8AFFE1766}"/>
                </a:ext>
              </a:extLst>
            </p:cNvPr>
            <p:cNvSpPr/>
            <p:nvPr/>
          </p:nvSpPr>
          <p:spPr>
            <a:xfrm>
              <a:off x="1792224" y="2228087"/>
              <a:ext cx="2670048" cy="26365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/>
                <a:t>DataNode2</a:t>
              </a: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A52EC9E-CDB1-45AE-AC99-2A3C14568ADA}"/>
                </a:ext>
              </a:extLst>
            </p:cNvPr>
            <p:cNvSpPr/>
            <p:nvPr/>
          </p:nvSpPr>
          <p:spPr>
            <a:xfrm>
              <a:off x="1941576" y="2855976"/>
              <a:ext cx="2371344" cy="573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数据、数据长度、校验和、时间戳</a:t>
              </a:r>
              <a:endParaRPr lang="en-US" altLang="zh-CN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2FAFBB2-49D0-4AE6-8CC9-AA88D200167C}"/>
                </a:ext>
              </a:extLst>
            </p:cNvPr>
            <p:cNvSpPr txBox="1"/>
            <p:nvPr/>
          </p:nvSpPr>
          <p:spPr>
            <a:xfrm>
              <a:off x="1941576" y="2548128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block2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E350D48-A764-4F8E-A4F1-7DDB41B2A95E}"/>
                </a:ext>
              </a:extLst>
            </p:cNvPr>
            <p:cNvSpPr/>
            <p:nvPr/>
          </p:nvSpPr>
          <p:spPr>
            <a:xfrm>
              <a:off x="1941576" y="3940541"/>
              <a:ext cx="2371344" cy="573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数据、数据长度、校验和、时间戳</a:t>
              </a:r>
              <a:endParaRPr lang="en-US" altLang="zh-CN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114591-6261-44D2-B73D-0CE72DBC3909}"/>
                </a:ext>
              </a:extLst>
            </p:cNvPr>
            <p:cNvSpPr txBox="1"/>
            <p:nvPr/>
          </p:nvSpPr>
          <p:spPr>
            <a:xfrm>
              <a:off x="1941576" y="3632693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block1</a:t>
              </a:r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F20D462-9A16-4E21-BF77-BFCF136D712D}"/>
              </a:ext>
            </a:extLst>
          </p:cNvPr>
          <p:cNvGrpSpPr/>
          <p:nvPr/>
        </p:nvGrpSpPr>
        <p:grpSpPr>
          <a:xfrm>
            <a:off x="8397240" y="3457447"/>
            <a:ext cx="2670048" cy="2636521"/>
            <a:chOff x="1792224" y="2228087"/>
            <a:chExt cx="2670048" cy="263652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28EE07A-ACFA-4ED6-ABA5-B70B7A03F442}"/>
                </a:ext>
              </a:extLst>
            </p:cNvPr>
            <p:cNvSpPr/>
            <p:nvPr/>
          </p:nvSpPr>
          <p:spPr>
            <a:xfrm>
              <a:off x="1792224" y="2228087"/>
              <a:ext cx="2670048" cy="26365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/>
                <a:t>DataNode3</a:t>
              </a: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C78E152-7D6F-4FD2-9E4C-C03EA9B9233A}"/>
                </a:ext>
              </a:extLst>
            </p:cNvPr>
            <p:cNvSpPr/>
            <p:nvPr/>
          </p:nvSpPr>
          <p:spPr>
            <a:xfrm>
              <a:off x="1941576" y="2855976"/>
              <a:ext cx="2371344" cy="573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数据、数据长度、校验和、时间戳</a:t>
              </a:r>
              <a:endParaRPr lang="en-US" altLang="zh-CN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EAA67F8-BA6D-4176-ABE8-BAF39887A638}"/>
                </a:ext>
              </a:extLst>
            </p:cNvPr>
            <p:cNvSpPr txBox="1"/>
            <p:nvPr/>
          </p:nvSpPr>
          <p:spPr>
            <a:xfrm>
              <a:off x="1941576" y="2548128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block3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52D40B-61C3-4A9B-BB29-27EAC7EEE4B1}"/>
                </a:ext>
              </a:extLst>
            </p:cNvPr>
            <p:cNvSpPr/>
            <p:nvPr/>
          </p:nvSpPr>
          <p:spPr>
            <a:xfrm>
              <a:off x="1941576" y="3940541"/>
              <a:ext cx="2371344" cy="573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数据、数据长度、校验和、时间戳</a:t>
              </a:r>
              <a:endParaRPr lang="en-US" altLang="zh-CN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12EF2B5-8072-4A13-9DC6-799AB1720AC9}"/>
                </a:ext>
              </a:extLst>
            </p:cNvPr>
            <p:cNvSpPr txBox="1"/>
            <p:nvPr/>
          </p:nvSpPr>
          <p:spPr>
            <a:xfrm>
              <a:off x="1941576" y="3632693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block2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56361FB-0656-4A6E-93B8-91824A2F906E}"/>
              </a:ext>
            </a:extLst>
          </p:cNvPr>
          <p:cNvCxnSpPr>
            <a:cxnSpLocks/>
          </p:cNvCxnSpPr>
          <p:nvPr/>
        </p:nvCxnSpPr>
        <p:spPr>
          <a:xfrm flipV="1">
            <a:off x="1848612" y="1486635"/>
            <a:ext cx="2790444" cy="197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72F38D0-A082-487D-94FC-BCA2413FE3EB}"/>
              </a:ext>
            </a:extLst>
          </p:cNvPr>
          <p:cNvSpPr txBox="1"/>
          <p:nvPr/>
        </p:nvSpPr>
        <p:spPr>
          <a:xfrm rot="19494654">
            <a:off x="1856380" y="2219696"/>
            <a:ext cx="277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、</a:t>
            </a:r>
            <a:r>
              <a:rPr lang="en-US" altLang="zh-CN" sz="1200"/>
              <a:t>DataNode</a:t>
            </a:r>
            <a:r>
              <a:rPr lang="zh-CN" altLang="en-US" sz="1200"/>
              <a:t>启动后向</a:t>
            </a:r>
            <a:r>
              <a:rPr lang="en-US" altLang="zh-CN" sz="1200"/>
              <a:t>NameNode</a:t>
            </a:r>
            <a:r>
              <a:rPr lang="zh-CN" altLang="en-US" sz="1200"/>
              <a:t>注册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5C0D7-D218-40A0-9CFE-129373E922C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373630" y="1852552"/>
            <a:ext cx="2265426" cy="159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BA85D7-6A0C-4BF0-AE53-CDB8E9C3F421}"/>
              </a:ext>
            </a:extLst>
          </p:cNvPr>
          <p:cNvSpPr txBox="1"/>
          <p:nvPr/>
        </p:nvSpPr>
        <p:spPr>
          <a:xfrm rot="19494654">
            <a:off x="2883340" y="2447374"/>
            <a:ext cx="114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、注册成功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F56AA04-54FE-4094-92CF-5B5A25125E8C}"/>
              </a:ext>
            </a:extLst>
          </p:cNvPr>
          <p:cNvCxnSpPr>
            <a:stCxn id="23" idx="3"/>
            <a:endCxn id="19" idx="2"/>
          </p:cNvCxnSpPr>
          <p:nvPr/>
        </p:nvCxnSpPr>
        <p:spPr>
          <a:xfrm flipV="1">
            <a:off x="3944112" y="2453008"/>
            <a:ext cx="2029968" cy="232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DE09EE4-7B28-4875-98FE-CF34E0BC47DD}"/>
              </a:ext>
            </a:extLst>
          </p:cNvPr>
          <p:cNvSpPr txBox="1"/>
          <p:nvPr/>
        </p:nvSpPr>
        <p:spPr>
          <a:xfrm rot="18711330">
            <a:off x="3632854" y="3166488"/>
            <a:ext cx="2587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、以后每周期（如</a:t>
            </a:r>
            <a:r>
              <a:rPr lang="en-US" altLang="zh-CN" sz="1200"/>
              <a:t>1</a:t>
            </a:r>
            <a:r>
              <a:rPr lang="zh-CN" altLang="en-US" sz="1200"/>
              <a:t>小时）上报所有块信息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5DD539B-989F-4FCB-88C4-7BC9B28BA2DF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5974080" y="2453008"/>
            <a:ext cx="859536" cy="1004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708C4D0-8EA8-451E-88F7-2A6BE5DC5002}"/>
              </a:ext>
            </a:extLst>
          </p:cNvPr>
          <p:cNvSpPr txBox="1"/>
          <p:nvPr/>
        </p:nvSpPr>
        <p:spPr>
          <a:xfrm>
            <a:off x="6526784" y="2555345"/>
            <a:ext cx="46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</a:t>
            </a:r>
            <a:r>
              <a:rPr lang="zh-CN" altLang="en-US" sz="1200"/>
              <a:t>、心跳每</a:t>
            </a:r>
            <a:r>
              <a:rPr lang="en-US" altLang="zh-CN" sz="1200"/>
              <a:t>3</a:t>
            </a:r>
            <a:r>
              <a:rPr lang="zh-CN" altLang="en-US" sz="1200"/>
              <a:t>秒一次，心跳返回结果带有</a:t>
            </a:r>
            <a:r>
              <a:rPr lang="en-US" altLang="zh-CN" sz="1200"/>
              <a:t>NameNode</a:t>
            </a:r>
            <a:r>
              <a:rPr lang="zh-CN" altLang="en-US" sz="1200"/>
              <a:t>给该</a:t>
            </a:r>
            <a:r>
              <a:rPr lang="en-US" altLang="zh-CN" sz="1200"/>
              <a:t>DataNode</a:t>
            </a:r>
            <a:r>
              <a:rPr lang="zh-CN" altLang="en-US" sz="1200"/>
              <a:t>的命令</a:t>
            </a:r>
            <a:endParaRPr lang="en-US" altLang="zh-CN" sz="1200"/>
          </a:p>
          <a:p>
            <a:r>
              <a:rPr lang="en-US" altLang="zh-CN" sz="1200"/>
              <a:t>5</a:t>
            </a:r>
            <a:r>
              <a:rPr lang="zh-CN" altLang="en-US" sz="1200"/>
              <a:t>、超过</a:t>
            </a:r>
            <a:r>
              <a:rPr lang="en-US" altLang="zh-CN" sz="1200"/>
              <a:t>10</a:t>
            </a:r>
            <a:r>
              <a:rPr lang="zh-CN" altLang="en-US" sz="1200"/>
              <a:t>分钟没有收到</a:t>
            </a:r>
            <a:r>
              <a:rPr lang="en-US" altLang="zh-CN" sz="1200"/>
              <a:t>DataNode2</a:t>
            </a:r>
            <a:r>
              <a:rPr lang="zh-CN" altLang="en-US" sz="1200"/>
              <a:t>的心跳，则认为该节点不可用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8A11252-8454-4B3A-9711-3D2CFB0C48D7}"/>
              </a:ext>
            </a:extLst>
          </p:cNvPr>
          <p:cNvSpPr txBox="1"/>
          <p:nvPr/>
        </p:nvSpPr>
        <p:spPr>
          <a:xfrm>
            <a:off x="4290768" y="368928"/>
            <a:ext cx="334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DataNode</a:t>
            </a:r>
            <a:r>
              <a:rPr lang="zh-CN" altLang="en-US" sz="2000" b="1"/>
              <a:t>的工作机制</a:t>
            </a:r>
          </a:p>
        </p:txBody>
      </p:sp>
    </p:spTree>
    <p:extLst>
      <p:ext uri="{BB962C8B-B14F-4D97-AF65-F5344CB8AC3E}">
        <p14:creationId xmlns:p14="http://schemas.microsoft.com/office/powerpoint/2010/main" val="12965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BE7F53D0-F8B4-4B92-9BBF-27E390183833}"/>
              </a:ext>
            </a:extLst>
          </p:cNvPr>
          <p:cNvSpPr/>
          <p:nvPr/>
        </p:nvSpPr>
        <p:spPr>
          <a:xfrm>
            <a:off x="1993392" y="1359408"/>
            <a:ext cx="7187184" cy="357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6F1BB9-ED4E-44AE-AB61-B5F77A91C7C3}"/>
              </a:ext>
            </a:extLst>
          </p:cNvPr>
          <p:cNvSpPr/>
          <p:nvPr/>
        </p:nvSpPr>
        <p:spPr>
          <a:xfrm>
            <a:off x="4773168" y="1865376"/>
            <a:ext cx="1578864" cy="2840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EED8ED-8473-4F63-B3FA-AA637161F49F}"/>
              </a:ext>
            </a:extLst>
          </p:cNvPr>
          <p:cNvSpPr/>
          <p:nvPr/>
        </p:nvSpPr>
        <p:spPr>
          <a:xfrm>
            <a:off x="5023104" y="2133600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n-0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1AD242-FA8A-4021-A4D0-07A4D57DC28F}"/>
              </a:ext>
            </a:extLst>
          </p:cNvPr>
          <p:cNvSpPr/>
          <p:nvPr/>
        </p:nvSpPr>
        <p:spPr>
          <a:xfrm>
            <a:off x="5023104" y="3011425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2F05EB-C3CF-42A5-B748-4D2A81AF3252}"/>
              </a:ext>
            </a:extLst>
          </p:cNvPr>
          <p:cNvSpPr/>
          <p:nvPr/>
        </p:nvSpPr>
        <p:spPr>
          <a:xfrm>
            <a:off x="5023104" y="3828288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n-2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7CBF38-8C82-4F5B-AFC5-59ABFC7E32A8}"/>
              </a:ext>
            </a:extLst>
          </p:cNvPr>
          <p:cNvSpPr/>
          <p:nvPr/>
        </p:nvSpPr>
        <p:spPr>
          <a:xfrm>
            <a:off x="5858256" y="3352800"/>
            <a:ext cx="219456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D527B1-15CD-4DDD-B535-A3AB533C1389}"/>
              </a:ext>
            </a:extLst>
          </p:cNvPr>
          <p:cNvSpPr txBox="1"/>
          <p:nvPr/>
        </p:nvSpPr>
        <p:spPr>
          <a:xfrm>
            <a:off x="4773168" y="1554480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机架</a:t>
            </a:r>
            <a:r>
              <a:rPr lang="en-US" altLang="zh-CN"/>
              <a:t>r</a:t>
            </a:r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6DC49-5396-4802-A3ED-3E19A6A888C2}"/>
              </a:ext>
            </a:extLst>
          </p:cNvPr>
          <p:cNvSpPr/>
          <p:nvPr/>
        </p:nvSpPr>
        <p:spPr>
          <a:xfrm>
            <a:off x="2237232" y="1865376"/>
            <a:ext cx="1578864" cy="2840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0ABEC3-6302-44F2-8ACE-AB9B4CE31E68}"/>
              </a:ext>
            </a:extLst>
          </p:cNvPr>
          <p:cNvSpPr/>
          <p:nvPr/>
        </p:nvSpPr>
        <p:spPr>
          <a:xfrm>
            <a:off x="2487168" y="2133600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n-0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ABC98-0914-4E65-8528-8C391FA2CA58}"/>
              </a:ext>
            </a:extLst>
          </p:cNvPr>
          <p:cNvSpPr/>
          <p:nvPr/>
        </p:nvSpPr>
        <p:spPr>
          <a:xfrm>
            <a:off x="2487168" y="3011425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n-1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A4F360-8FFB-4F6A-A21C-9FB32EA93456}"/>
              </a:ext>
            </a:extLst>
          </p:cNvPr>
          <p:cNvSpPr/>
          <p:nvPr/>
        </p:nvSpPr>
        <p:spPr>
          <a:xfrm>
            <a:off x="2487168" y="3828288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n-2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B37BB7-674C-4FA3-8BCA-DD2213ECD4A6}"/>
              </a:ext>
            </a:extLst>
          </p:cNvPr>
          <p:cNvSpPr/>
          <p:nvPr/>
        </p:nvSpPr>
        <p:spPr>
          <a:xfrm>
            <a:off x="3322320" y="2535936"/>
            <a:ext cx="219456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3DBC66-3544-4316-8070-842394D1E88C}"/>
              </a:ext>
            </a:extLst>
          </p:cNvPr>
          <p:cNvSpPr/>
          <p:nvPr/>
        </p:nvSpPr>
        <p:spPr>
          <a:xfrm>
            <a:off x="3322320" y="3352800"/>
            <a:ext cx="219456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2C6773-564B-4E83-AC31-FA7023F15856}"/>
              </a:ext>
            </a:extLst>
          </p:cNvPr>
          <p:cNvSpPr txBox="1"/>
          <p:nvPr/>
        </p:nvSpPr>
        <p:spPr>
          <a:xfrm>
            <a:off x="2237232" y="1554480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机架</a:t>
            </a:r>
            <a:r>
              <a:rPr lang="en-US" altLang="zh-CN"/>
              <a:t>r</a:t>
            </a:r>
            <a:r>
              <a:rPr lang="en-US" altLang="zh-CN" sz="1000"/>
              <a:t>1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BD03DB-583F-41E4-8DCC-F544FAA487E0}"/>
              </a:ext>
            </a:extLst>
          </p:cNvPr>
          <p:cNvSpPr/>
          <p:nvPr/>
        </p:nvSpPr>
        <p:spPr>
          <a:xfrm>
            <a:off x="7351776" y="1865376"/>
            <a:ext cx="1578864" cy="2840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2CAB01-5BF3-4F04-90A3-1E6AE092AC35}"/>
              </a:ext>
            </a:extLst>
          </p:cNvPr>
          <p:cNvSpPr/>
          <p:nvPr/>
        </p:nvSpPr>
        <p:spPr>
          <a:xfrm>
            <a:off x="7601712" y="2133600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n-0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FD6B2C-971D-401A-8EA2-8C9E9905F598}"/>
              </a:ext>
            </a:extLst>
          </p:cNvPr>
          <p:cNvSpPr/>
          <p:nvPr/>
        </p:nvSpPr>
        <p:spPr>
          <a:xfrm>
            <a:off x="7601712" y="3011425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n-1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C7D695-DFC4-4B58-B478-5B91A64824C7}"/>
              </a:ext>
            </a:extLst>
          </p:cNvPr>
          <p:cNvSpPr/>
          <p:nvPr/>
        </p:nvSpPr>
        <p:spPr>
          <a:xfrm>
            <a:off x="7601712" y="3828288"/>
            <a:ext cx="1109472" cy="55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n-2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F4D473-9615-48A5-9BC5-9B077B33DAC9}"/>
              </a:ext>
            </a:extLst>
          </p:cNvPr>
          <p:cNvSpPr txBox="1"/>
          <p:nvPr/>
        </p:nvSpPr>
        <p:spPr>
          <a:xfrm>
            <a:off x="7351776" y="1554480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机架</a:t>
            </a:r>
            <a:r>
              <a:rPr lang="en-US" altLang="zh-CN"/>
              <a:t>r</a:t>
            </a:r>
            <a:r>
              <a:rPr lang="en-US" altLang="zh-CN" sz="1000"/>
              <a:t>3</a:t>
            </a:r>
            <a:endParaRPr lang="zh-CN" altLang="en-US" sz="10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B58BC6-C35A-4DAE-8E02-90304061D920}"/>
              </a:ext>
            </a:extLst>
          </p:cNvPr>
          <p:cNvCxnSpPr>
            <a:stCxn id="16" idx="2"/>
          </p:cNvCxnSpPr>
          <p:nvPr/>
        </p:nvCxnSpPr>
        <p:spPr>
          <a:xfrm>
            <a:off x="3432048" y="2688336"/>
            <a:ext cx="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E289C5-9769-4DBB-8B7F-C80C67CE0221}"/>
              </a:ext>
            </a:extLst>
          </p:cNvPr>
          <p:cNvCxnSpPr>
            <a:stCxn id="17" idx="3"/>
          </p:cNvCxnSpPr>
          <p:nvPr/>
        </p:nvCxnSpPr>
        <p:spPr>
          <a:xfrm>
            <a:off x="3541776" y="3429000"/>
            <a:ext cx="2316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BDA3F0B-8019-401F-8045-974B69FB21FD}"/>
              </a:ext>
            </a:extLst>
          </p:cNvPr>
          <p:cNvSpPr txBox="1"/>
          <p:nvPr/>
        </p:nvSpPr>
        <p:spPr>
          <a:xfrm>
            <a:off x="1993392" y="980933"/>
            <a:ext cx="71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集群</a:t>
            </a:r>
            <a:r>
              <a:rPr lang="en-US" altLang="zh-CN"/>
              <a:t>c</a:t>
            </a:r>
            <a:r>
              <a:rPr lang="en-US" altLang="zh-CN" sz="1000"/>
              <a:t>1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20996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95E6CC-B820-42F0-87DD-B8CBC0DF1A72}"/>
              </a:ext>
            </a:extLst>
          </p:cNvPr>
          <p:cNvSpPr/>
          <p:nvPr/>
        </p:nvSpPr>
        <p:spPr>
          <a:xfrm>
            <a:off x="2529840" y="384048"/>
            <a:ext cx="743712" cy="49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集群</a:t>
            </a:r>
            <a:r>
              <a:rPr lang="en-US" altLang="zh-CN" sz="1400"/>
              <a:t>c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CCADF-B4E2-4F48-AD31-9C97A5FAA65A}"/>
              </a:ext>
            </a:extLst>
          </p:cNvPr>
          <p:cNvSpPr/>
          <p:nvPr/>
        </p:nvSpPr>
        <p:spPr>
          <a:xfrm>
            <a:off x="1450848" y="1524000"/>
            <a:ext cx="676656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机架</a:t>
            </a:r>
            <a:r>
              <a:rPr lang="en-US" altLang="zh-CN" sz="1400"/>
              <a:t>r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4CF11-5E91-4814-A59A-8C3CE60E9D5C}"/>
              </a:ext>
            </a:extLst>
          </p:cNvPr>
          <p:cNvSpPr/>
          <p:nvPr/>
        </p:nvSpPr>
        <p:spPr>
          <a:xfrm>
            <a:off x="2566416" y="1524000"/>
            <a:ext cx="676656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机架</a:t>
            </a:r>
            <a:r>
              <a:rPr lang="en-US" altLang="zh-CN" sz="1400"/>
              <a:t>r</a:t>
            </a:r>
            <a:r>
              <a:rPr lang="en-US" altLang="zh-CN" sz="800"/>
              <a:t>2</a:t>
            </a:r>
            <a:endParaRPr lang="zh-CN" altLang="en-US" sz="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46D512-06E0-4E25-B10C-970061BE0CDA}"/>
              </a:ext>
            </a:extLst>
          </p:cNvPr>
          <p:cNvSpPr/>
          <p:nvPr/>
        </p:nvSpPr>
        <p:spPr>
          <a:xfrm>
            <a:off x="3724656" y="1524000"/>
            <a:ext cx="676656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机架</a:t>
            </a:r>
            <a:r>
              <a:rPr lang="en-US" altLang="zh-CN" sz="1400"/>
              <a:t>r</a:t>
            </a:r>
            <a:r>
              <a:rPr lang="en-US" altLang="zh-CN" sz="800"/>
              <a:t>3</a:t>
            </a:r>
            <a:endParaRPr lang="zh-CN" altLang="en-US" sz="8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68F162-D3DD-4FBE-89AB-48773B4C1C58}"/>
              </a:ext>
            </a:extLst>
          </p:cNvPr>
          <p:cNvSpPr/>
          <p:nvPr/>
        </p:nvSpPr>
        <p:spPr>
          <a:xfrm>
            <a:off x="694944" y="2255520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75B5CC-7BB6-4EC3-B115-702764F39037}"/>
              </a:ext>
            </a:extLst>
          </p:cNvPr>
          <p:cNvSpPr/>
          <p:nvPr/>
        </p:nvSpPr>
        <p:spPr>
          <a:xfrm>
            <a:off x="932688" y="295046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9B3449-24F9-4E1F-931E-D620A8815A38}"/>
              </a:ext>
            </a:extLst>
          </p:cNvPr>
          <p:cNvSpPr/>
          <p:nvPr/>
        </p:nvSpPr>
        <p:spPr>
          <a:xfrm>
            <a:off x="1371600" y="3596640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2</a:t>
            </a:r>
            <a:endParaRPr lang="zh-CN" altLang="en-US" sz="8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DEB5F4-165D-4B9E-ABCC-009EAF7624E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33272" y="1926336"/>
            <a:ext cx="755904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FF93A5-4EE3-4E49-8FB9-0DCDB7E7B85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71016" y="1926336"/>
            <a:ext cx="518160" cy="102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5397F7-5ADA-4DC9-9559-C03E60CE5A4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1709928" y="1926336"/>
            <a:ext cx="79248" cy="167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9F29B15D-A413-4346-989F-2CF783FE763C}"/>
              </a:ext>
            </a:extLst>
          </p:cNvPr>
          <p:cNvSpPr/>
          <p:nvPr/>
        </p:nvSpPr>
        <p:spPr>
          <a:xfrm>
            <a:off x="1987296" y="2499360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54E77F-00FA-4296-B81A-D89E2053D495}"/>
              </a:ext>
            </a:extLst>
          </p:cNvPr>
          <p:cNvSpPr/>
          <p:nvPr/>
        </p:nvSpPr>
        <p:spPr>
          <a:xfrm>
            <a:off x="3179064" y="2499360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7532250-1369-4AF6-9AA4-FF0AE8689891}"/>
              </a:ext>
            </a:extLst>
          </p:cNvPr>
          <p:cNvSpPr/>
          <p:nvPr/>
        </p:nvSpPr>
        <p:spPr>
          <a:xfrm>
            <a:off x="2663952" y="3596640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2</a:t>
            </a:r>
            <a:endParaRPr lang="zh-CN" altLang="en-US" sz="8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5FC7A9A-00F4-45DE-9B94-D180044CABD4}"/>
              </a:ext>
            </a:extLst>
          </p:cNvPr>
          <p:cNvSpPr/>
          <p:nvPr/>
        </p:nvSpPr>
        <p:spPr>
          <a:xfrm flipH="1">
            <a:off x="4608576" y="2255520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4419E32-3C1D-44FB-B120-94CA392EEB43}"/>
              </a:ext>
            </a:extLst>
          </p:cNvPr>
          <p:cNvSpPr/>
          <p:nvPr/>
        </p:nvSpPr>
        <p:spPr>
          <a:xfrm flipH="1">
            <a:off x="4270248" y="2944368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04506E9-0694-4591-8B53-0BA7BD9B3187}"/>
              </a:ext>
            </a:extLst>
          </p:cNvPr>
          <p:cNvSpPr/>
          <p:nvPr/>
        </p:nvSpPr>
        <p:spPr>
          <a:xfrm flipH="1">
            <a:off x="3931920" y="359054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2</a:t>
            </a:r>
            <a:endParaRPr lang="zh-CN" altLang="en-US" sz="8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5BF8C7-3ADA-4754-A709-625ACFC7D128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flipH="1">
            <a:off x="2325624" y="1926336"/>
            <a:ext cx="57912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3EDCB1-DDC0-497C-84B4-0F29A2917ED9}"/>
              </a:ext>
            </a:extLst>
          </p:cNvPr>
          <p:cNvCxnSpPr>
            <a:stCxn id="9" idx="2"/>
            <a:endCxn id="25" idx="0"/>
          </p:cNvCxnSpPr>
          <p:nvPr/>
        </p:nvCxnSpPr>
        <p:spPr>
          <a:xfrm>
            <a:off x="2904744" y="1926336"/>
            <a:ext cx="97536" cy="167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747D59-D0A2-4A3F-9E73-706068478C2D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2904744" y="1926336"/>
            <a:ext cx="612648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979B51-AD25-4C39-BC08-1C6E311F689D}"/>
              </a:ext>
            </a:extLst>
          </p:cNvPr>
          <p:cNvCxnSpPr>
            <a:stCxn id="10" idx="2"/>
            <a:endCxn id="32" idx="0"/>
          </p:cNvCxnSpPr>
          <p:nvPr/>
        </p:nvCxnSpPr>
        <p:spPr>
          <a:xfrm>
            <a:off x="4062984" y="1926336"/>
            <a:ext cx="207264" cy="166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A40B98D-7BF3-4204-8231-B77D00597D42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4062984" y="1926336"/>
            <a:ext cx="545592" cy="101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3826208-6C97-4D9E-BB53-28155B6DA190}"/>
              </a:ext>
            </a:extLst>
          </p:cNvPr>
          <p:cNvCxnSpPr>
            <a:stCxn id="10" idx="2"/>
            <a:endCxn id="28" idx="7"/>
          </p:cNvCxnSpPr>
          <p:nvPr/>
        </p:nvCxnSpPr>
        <p:spPr>
          <a:xfrm>
            <a:off x="4062984" y="1926336"/>
            <a:ext cx="644686" cy="38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78E5124-74F5-4624-8BF9-CB2C08F0ED2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789176" y="883920"/>
            <a:ext cx="111252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BA9801C-F580-4807-B332-78DE0E30A12C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901696" y="883920"/>
            <a:ext cx="304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944E70-7AAC-4159-B496-6F3B3BF11D6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901696" y="883920"/>
            <a:ext cx="116128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7F1BFA6C-7E63-423F-AB33-6EBED06E6F40}"/>
              </a:ext>
            </a:extLst>
          </p:cNvPr>
          <p:cNvSpPr/>
          <p:nvPr/>
        </p:nvSpPr>
        <p:spPr>
          <a:xfrm>
            <a:off x="7415784" y="377952"/>
            <a:ext cx="743712" cy="49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集群</a:t>
            </a:r>
            <a:r>
              <a:rPr lang="en-US" altLang="zh-CN" sz="1400"/>
              <a:t>c</a:t>
            </a:r>
            <a:r>
              <a:rPr lang="en-US" altLang="zh-CN" sz="800"/>
              <a:t>2</a:t>
            </a:r>
            <a:endParaRPr lang="zh-CN" altLang="en-US" sz="8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EB8C6F-BCA3-4368-9B64-40FEF93E473D}"/>
              </a:ext>
            </a:extLst>
          </p:cNvPr>
          <p:cNvSpPr/>
          <p:nvPr/>
        </p:nvSpPr>
        <p:spPr>
          <a:xfrm>
            <a:off x="6336792" y="1517904"/>
            <a:ext cx="676656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机架</a:t>
            </a:r>
            <a:r>
              <a:rPr lang="en-US" altLang="zh-CN" sz="1400"/>
              <a:t>r</a:t>
            </a:r>
            <a:r>
              <a:rPr lang="en-US" altLang="zh-CN" sz="800"/>
              <a:t>4</a:t>
            </a:r>
            <a:endParaRPr lang="zh-CN" altLang="en-US" sz="8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0AD976F-5C4E-48DC-8E2B-5D4CF7BC0D79}"/>
              </a:ext>
            </a:extLst>
          </p:cNvPr>
          <p:cNvSpPr/>
          <p:nvPr/>
        </p:nvSpPr>
        <p:spPr>
          <a:xfrm>
            <a:off x="7452360" y="1517904"/>
            <a:ext cx="676656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机架</a:t>
            </a:r>
            <a:r>
              <a:rPr lang="en-US" altLang="zh-CN" sz="1400"/>
              <a:t>r</a:t>
            </a:r>
            <a:r>
              <a:rPr lang="en-US" altLang="zh-CN" sz="800"/>
              <a:t>5</a:t>
            </a:r>
            <a:endParaRPr lang="zh-CN" altLang="en-US" sz="8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D100076-B993-4F99-BF87-EE99F88D88CD}"/>
              </a:ext>
            </a:extLst>
          </p:cNvPr>
          <p:cNvSpPr/>
          <p:nvPr/>
        </p:nvSpPr>
        <p:spPr>
          <a:xfrm>
            <a:off x="8610600" y="1517904"/>
            <a:ext cx="676656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机架</a:t>
            </a:r>
            <a:r>
              <a:rPr lang="en-US" altLang="zh-CN" sz="1400"/>
              <a:t>r</a:t>
            </a:r>
            <a:r>
              <a:rPr lang="en-US" altLang="zh-CN" sz="800"/>
              <a:t>6</a:t>
            </a:r>
            <a:endParaRPr lang="zh-CN" altLang="en-US" sz="80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4D6EC16-54D7-4A13-8D4F-84E58C415EA3}"/>
              </a:ext>
            </a:extLst>
          </p:cNvPr>
          <p:cNvSpPr/>
          <p:nvPr/>
        </p:nvSpPr>
        <p:spPr>
          <a:xfrm>
            <a:off x="5580888" y="224942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D74B7BE-6644-4770-BBD7-B19550D53FAE}"/>
              </a:ext>
            </a:extLst>
          </p:cNvPr>
          <p:cNvSpPr/>
          <p:nvPr/>
        </p:nvSpPr>
        <p:spPr>
          <a:xfrm>
            <a:off x="5818632" y="2944368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FEF2C73-4FD0-461C-A16A-781D6F7C8F41}"/>
              </a:ext>
            </a:extLst>
          </p:cNvPr>
          <p:cNvSpPr/>
          <p:nvPr/>
        </p:nvSpPr>
        <p:spPr>
          <a:xfrm>
            <a:off x="6257544" y="359054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2</a:t>
            </a:r>
            <a:endParaRPr lang="zh-CN" altLang="en-US" sz="80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96D31E-FA4C-415D-9EF6-54619EEC5890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5919216" y="1920240"/>
            <a:ext cx="755904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7581BA-97E5-4C23-8077-28177AA77B36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 flipH="1">
            <a:off x="6156960" y="1920240"/>
            <a:ext cx="518160" cy="102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3D54D71-5B24-4C4D-92FA-BEE4955F4DB8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flipH="1">
            <a:off x="6595872" y="1920240"/>
            <a:ext cx="79248" cy="167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8F0B7A14-343B-446C-8382-760C8C69175D}"/>
              </a:ext>
            </a:extLst>
          </p:cNvPr>
          <p:cNvSpPr/>
          <p:nvPr/>
        </p:nvSpPr>
        <p:spPr>
          <a:xfrm>
            <a:off x="6873240" y="249326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8618446-F454-42CD-9B81-414AB7F6F1D4}"/>
              </a:ext>
            </a:extLst>
          </p:cNvPr>
          <p:cNvSpPr/>
          <p:nvPr/>
        </p:nvSpPr>
        <p:spPr>
          <a:xfrm>
            <a:off x="8065008" y="249326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9D39F71-C61B-4DF3-A668-9FA3BEE6B895}"/>
              </a:ext>
            </a:extLst>
          </p:cNvPr>
          <p:cNvSpPr/>
          <p:nvPr/>
        </p:nvSpPr>
        <p:spPr>
          <a:xfrm>
            <a:off x="7549896" y="359054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2</a:t>
            </a:r>
            <a:endParaRPr lang="zh-CN" altLang="en-US" sz="80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F0BFDB5-AFE5-4777-B0F4-F5BD48A57CFF}"/>
              </a:ext>
            </a:extLst>
          </p:cNvPr>
          <p:cNvSpPr/>
          <p:nvPr/>
        </p:nvSpPr>
        <p:spPr>
          <a:xfrm flipH="1">
            <a:off x="9494520" y="2249424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22964C6-2177-4B00-8F07-177A1FC6EA38}"/>
              </a:ext>
            </a:extLst>
          </p:cNvPr>
          <p:cNvSpPr/>
          <p:nvPr/>
        </p:nvSpPr>
        <p:spPr>
          <a:xfrm flipH="1">
            <a:off x="9156192" y="2938272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1</a:t>
            </a:r>
            <a:endParaRPr lang="zh-CN" altLang="en-US" sz="80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C6DD9E7-D088-4FE8-92FC-AF3E863739E4}"/>
              </a:ext>
            </a:extLst>
          </p:cNvPr>
          <p:cNvSpPr/>
          <p:nvPr/>
        </p:nvSpPr>
        <p:spPr>
          <a:xfrm flipH="1">
            <a:off x="8817864" y="3584448"/>
            <a:ext cx="676656" cy="402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节点</a:t>
            </a:r>
            <a:r>
              <a:rPr lang="en-US" altLang="zh-CN" sz="1050"/>
              <a:t>n</a:t>
            </a:r>
            <a:r>
              <a:rPr lang="en-US" altLang="zh-CN" sz="800"/>
              <a:t>2</a:t>
            </a:r>
            <a:endParaRPr lang="zh-CN" altLang="en-US" sz="80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06AEA0-B612-4CCB-A852-A847AC366B2C}"/>
              </a:ext>
            </a:extLst>
          </p:cNvPr>
          <p:cNvCxnSpPr>
            <a:stCxn id="54" idx="2"/>
            <a:endCxn id="62" idx="0"/>
          </p:cNvCxnSpPr>
          <p:nvPr/>
        </p:nvCxnSpPr>
        <p:spPr>
          <a:xfrm flipH="1">
            <a:off x="7211568" y="1920240"/>
            <a:ext cx="57912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F4B086-DA60-47B1-9590-FDF348D359BB}"/>
              </a:ext>
            </a:extLst>
          </p:cNvPr>
          <p:cNvCxnSpPr>
            <a:stCxn id="54" idx="2"/>
            <a:endCxn id="64" idx="0"/>
          </p:cNvCxnSpPr>
          <p:nvPr/>
        </p:nvCxnSpPr>
        <p:spPr>
          <a:xfrm>
            <a:off x="7790688" y="1920240"/>
            <a:ext cx="97536" cy="167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1842057-A913-4611-AA15-5C57975D92C4}"/>
              </a:ext>
            </a:extLst>
          </p:cNvPr>
          <p:cNvCxnSpPr>
            <a:stCxn id="54" idx="2"/>
            <a:endCxn id="63" idx="0"/>
          </p:cNvCxnSpPr>
          <p:nvPr/>
        </p:nvCxnSpPr>
        <p:spPr>
          <a:xfrm>
            <a:off x="7790688" y="1920240"/>
            <a:ext cx="612648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F98778-2276-4F3D-8A18-6F680F887D0C}"/>
              </a:ext>
            </a:extLst>
          </p:cNvPr>
          <p:cNvCxnSpPr>
            <a:stCxn id="55" idx="2"/>
            <a:endCxn id="67" idx="0"/>
          </p:cNvCxnSpPr>
          <p:nvPr/>
        </p:nvCxnSpPr>
        <p:spPr>
          <a:xfrm>
            <a:off x="8948928" y="1920240"/>
            <a:ext cx="207264" cy="166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81DC02-3040-4A30-AE01-DA6D929823E1}"/>
              </a:ext>
            </a:extLst>
          </p:cNvPr>
          <p:cNvCxnSpPr>
            <a:stCxn id="55" idx="2"/>
            <a:endCxn id="66" idx="0"/>
          </p:cNvCxnSpPr>
          <p:nvPr/>
        </p:nvCxnSpPr>
        <p:spPr>
          <a:xfrm>
            <a:off x="8948928" y="1920240"/>
            <a:ext cx="545592" cy="101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B088F65-8A16-4344-AE44-B7793A2649D6}"/>
              </a:ext>
            </a:extLst>
          </p:cNvPr>
          <p:cNvCxnSpPr>
            <a:stCxn id="55" idx="2"/>
            <a:endCxn id="65" idx="7"/>
          </p:cNvCxnSpPr>
          <p:nvPr/>
        </p:nvCxnSpPr>
        <p:spPr>
          <a:xfrm>
            <a:off x="8948928" y="1920240"/>
            <a:ext cx="644686" cy="38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EEC9251-AD88-489E-84D7-A0E0734B9D04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6675120" y="877824"/>
            <a:ext cx="111252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A7B34D1-6E24-4970-8A7C-2A6B30D35EFE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7787640" y="877824"/>
            <a:ext cx="304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1DA9FFA-D016-4774-B5BB-EE4F30DE9665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>
            <a:off x="7787640" y="877824"/>
            <a:ext cx="116128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9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199</Words>
  <Application>Microsoft Office PowerPoint</Application>
  <PresentationFormat>宽屏</PresentationFormat>
  <Paragraphs>89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zhanghai_zh@outlook.com</dc:creator>
  <cp:lastModifiedBy>zhanghai_zh@outlook.com</cp:lastModifiedBy>
  <cp:revision>14</cp:revision>
  <dcterms:created xsi:type="dcterms:W3CDTF">2020-10-16T07:19:36Z</dcterms:created>
  <dcterms:modified xsi:type="dcterms:W3CDTF">2020-10-21T06:07:27Z</dcterms:modified>
</cp:coreProperties>
</file>