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2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B485-073E-3DF1-800B-661CA023C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C86A6-40BD-E907-10D0-7F86B443F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D473-7487-4554-3763-C42FE113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27FB-E0BD-430D-8348-82C050A4EC7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34BA-23BE-1065-FAE4-3DEFCC9A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5CB9-2AD1-5145-4A3F-B8536333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F40E-2517-49F3-B64B-215EEA8FC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D2A5-0CFE-CC96-CE31-FFA16D9B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FC328-CF1F-06E8-F58C-B6E2ADF3F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08684-3DE6-F7CB-0EC7-5563625C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27FB-E0BD-430D-8348-82C050A4EC7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C2F0A-E9B6-C5B7-4A5F-D35C727B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044EC-D5B2-D84F-EC68-02DC514A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F40E-2517-49F3-B64B-215EEA8FC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05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00323-5557-E43D-A1D1-49497A9DB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D6193-184B-094C-085B-2B404DFF4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FFFC-884E-EE17-E19C-D55A6D06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27FB-E0BD-430D-8348-82C050A4EC7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A8A47-5AC7-3334-89AF-70BC0BC6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42E4-D155-FA91-C2F5-298EDDF8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F40E-2517-49F3-B64B-215EEA8FC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6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7B56-8636-4253-89B5-FF3D9419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5B070-AB62-AB40-9D40-E797C3A32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ECEE-A0A2-C86C-F033-11A52CE3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27FB-E0BD-430D-8348-82C050A4EC7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D277-6AEE-CC6F-DC65-8443F4FD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6247-91C2-FD3B-B40C-0A844A24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F40E-2517-49F3-B64B-215EEA8FC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221D-2CD0-5B43-CEE9-52DAFB8A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52E23-02A9-22B9-1E85-1E234010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2887-2535-CF75-3B53-2EA17B0E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27FB-E0BD-430D-8348-82C050A4EC7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CBB9-CDA9-ADD1-5C55-9ABD2D49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92F13-50E2-860D-732F-80BB80E2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F40E-2517-49F3-B64B-215EEA8FC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6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2FA6-F0B5-FF74-E3BB-82AA08F2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5CDA3-9502-5EA7-3E6F-90883F36D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70ED2-A3B4-66BF-57DF-C9DF14C83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8AA5B-90D7-A409-6BA1-FDFFEDFF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27FB-E0BD-430D-8348-82C050A4EC7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77FAD-35C9-494C-F558-65D6C853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CBC2E-1CE0-8B37-305C-03BAFB5F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F40E-2517-49F3-B64B-215EEA8FC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7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D4FB-D680-D915-E1E8-365B4663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452E6-186C-48C4-0F4C-BB7414090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FDB3C-0794-DAA6-74CD-55D847C10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D857A-78F6-187F-AC12-3AF020383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255A6-127D-5FBB-4558-F021B0755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A511E-618F-B8EE-AC49-8ECCF731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27FB-E0BD-430D-8348-82C050A4EC7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83550-5BE7-159B-1577-4C37CA13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A8D86-CD30-DF32-79CF-E4143B81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F40E-2517-49F3-B64B-215EEA8FC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0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1E54-3367-5A6C-191D-61598E42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4D0D7-491C-828A-ADB0-D7167A24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27FB-E0BD-430D-8348-82C050A4EC7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6F89F-83E6-1960-38E8-74CF3242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A142E-2C57-B8EE-8FDC-766F4FD9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F40E-2517-49F3-B64B-215EEA8FC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FCCC0-78C6-FE3B-E0B3-575772A4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27FB-E0BD-430D-8348-82C050A4EC7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82912-3AF6-A754-E12F-BC1A3A96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1FB37-A062-A8AD-2C06-AFD54DE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F40E-2517-49F3-B64B-215EEA8FC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6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04D0-A6B5-BA4C-97D1-4B4E9303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0B09-3856-7D06-A3F7-AEAC44471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EAFA0-5C93-9CC6-2957-74F375E9D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1BDEC-2BE6-C5A1-0900-636BCAEE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27FB-E0BD-430D-8348-82C050A4EC7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6E8EC-46C9-6EC1-3BB4-9828AB8B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1804D-03E0-BE37-5F3D-4C6427B7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F40E-2517-49F3-B64B-215EEA8FC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1819-A1EB-FEE3-43DF-4CE4A904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AF234-3953-2D03-D47F-E2867C8FF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7C38C-855C-7298-40EC-B4125AC47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09B8B-D26A-B4BB-E926-A79C1141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27FB-E0BD-430D-8348-82C050A4EC7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B2E62-4875-614C-C8E2-5D9D7E7A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FB650-0553-BDB8-8DE5-849C1145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5F40E-2517-49F3-B64B-215EEA8FC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7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E317D-F203-C39B-1BDB-8A69CB61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EDAB4-2811-2937-65D8-4C64DA56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2F45A-9D7A-31B3-06D3-D293EABFB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A27FB-E0BD-430D-8348-82C050A4EC7B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CA272-80B1-855A-8B8F-A5AC9F69F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CA0A-B128-895F-218E-20FDEA2CA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5F40E-2517-49F3-B64B-215EEA8FC8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89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98FF-80B0-1B13-4584-0B73A920D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Transportation Management System Database Design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52839-F2A1-0592-3E36-558C5DAA7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Zhi Zheng, </a:t>
            </a:r>
            <a:r>
              <a:rPr lang="en-US" altLang="zh-CN" dirty="0" err="1"/>
              <a:t>Marckenrold</a:t>
            </a:r>
            <a:r>
              <a:rPr lang="en-US" altLang="zh-CN" dirty="0"/>
              <a:t> Cadet, and David Carbajal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03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E79C-E709-0202-60D1-E4FFE811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Marckenrold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9159-C2AC-88BE-6F8C-8CC40067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16A9-33C8-5767-70D2-E8BE9FFE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Zhi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A53A-D221-BD44-4911-414D884B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87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8FC4-77B9-B560-33D5-3936DBD9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David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FD30-233C-4479-3632-A8756998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0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Transportation Management System Database Design</vt:lpstr>
      <vt:lpstr>Marckenrold</vt:lpstr>
      <vt:lpstr>Zhi</vt:lpstr>
      <vt:lpstr>David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Zheng, Zhi</dc:creator>
  <cp:lastModifiedBy>Zheng, Zhi</cp:lastModifiedBy>
  <cp:revision>1</cp:revision>
  <dcterms:created xsi:type="dcterms:W3CDTF">2024-06-04T16:00:57Z</dcterms:created>
  <dcterms:modified xsi:type="dcterms:W3CDTF">2024-06-04T16:01:24Z</dcterms:modified>
</cp:coreProperties>
</file>