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91" r:id="rId3"/>
    <p:sldId id="292" r:id="rId4"/>
    <p:sldId id="305" r:id="rId5"/>
    <p:sldId id="306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48" r:id="rId14"/>
    <p:sldId id="349" r:id="rId15"/>
    <p:sldId id="300" r:id="rId16"/>
    <p:sldId id="301" r:id="rId17"/>
    <p:sldId id="302" r:id="rId18"/>
    <p:sldId id="303" r:id="rId19"/>
    <p:sldId id="304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07" r:id="rId29"/>
    <p:sldId id="308" r:id="rId30"/>
    <p:sldId id="358" r:id="rId31"/>
    <p:sldId id="359" r:id="rId32"/>
    <p:sldId id="309" r:id="rId33"/>
    <p:sldId id="310" r:id="rId34"/>
    <p:sldId id="311" r:id="rId35"/>
    <p:sldId id="312" r:id="rId36"/>
    <p:sldId id="313" r:id="rId37"/>
    <p:sldId id="314" r:id="rId38"/>
    <p:sldId id="360" r:id="rId39"/>
    <p:sldId id="361" r:id="rId40"/>
    <p:sldId id="362" r:id="rId41"/>
    <p:sldId id="363" r:id="rId42"/>
    <p:sldId id="364" r:id="rId43"/>
    <p:sldId id="315" r:id="rId44"/>
    <p:sldId id="344" r:id="rId45"/>
    <p:sldId id="345" r:id="rId46"/>
    <p:sldId id="316" r:id="rId47"/>
    <p:sldId id="346" r:id="rId48"/>
    <p:sldId id="317" r:id="rId49"/>
    <p:sldId id="318" r:id="rId50"/>
    <p:sldId id="319" r:id="rId51"/>
    <p:sldId id="347" r:id="rId52"/>
    <p:sldId id="320" r:id="rId53"/>
    <p:sldId id="321" r:id="rId54"/>
    <p:sldId id="32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476" autoAdjust="0"/>
  </p:normalViewPr>
  <p:slideViewPr>
    <p:cSldViewPr snapToGrid="0">
      <p:cViewPr varScale="1">
        <p:scale>
          <a:sx n="52" d="100"/>
          <a:sy n="52" d="100"/>
        </p:scale>
        <p:origin x="21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sa Hajibabaee" userId="7f310c4f-d35e-41cf-a5e6-b6cf645ce581" providerId="ADAL" clId="{B20B8403-13B0-4F35-9406-3AEA36912B3B}"/>
    <pc:docChg chg="undo custSel addSld delSld modSld sldOrd">
      <pc:chgData name="Parisa Hajibabaee" userId="7f310c4f-d35e-41cf-a5e6-b6cf645ce581" providerId="ADAL" clId="{B20B8403-13B0-4F35-9406-3AEA36912B3B}" dt="2023-08-28T17:50:04.517" v="416" actId="20577"/>
      <pc:docMkLst>
        <pc:docMk/>
      </pc:docMkLst>
      <pc:sldChg chg="del">
        <pc:chgData name="Parisa Hajibabaee" userId="7f310c4f-d35e-41cf-a5e6-b6cf645ce581" providerId="ADAL" clId="{B20B8403-13B0-4F35-9406-3AEA36912B3B}" dt="2023-08-12T14:41:36.068" v="21" actId="47"/>
        <pc:sldMkLst>
          <pc:docMk/>
          <pc:sldMk cId="555451106" sldId="256"/>
        </pc:sldMkLst>
      </pc:sldChg>
      <pc:sldChg chg="del">
        <pc:chgData name="Parisa Hajibabaee" userId="7f310c4f-d35e-41cf-a5e6-b6cf645ce581" providerId="ADAL" clId="{B20B8403-13B0-4F35-9406-3AEA36912B3B}" dt="2023-08-12T14:41:36.292" v="22" actId="47"/>
        <pc:sldMkLst>
          <pc:docMk/>
          <pc:sldMk cId="1299876332" sldId="258"/>
        </pc:sldMkLst>
      </pc:sldChg>
      <pc:sldChg chg="del">
        <pc:chgData name="Parisa Hajibabaee" userId="7f310c4f-d35e-41cf-a5e6-b6cf645ce581" providerId="ADAL" clId="{B20B8403-13B0-4F35-9406-3AEA36912B3B}" dt="2023-08-12T14:41:36.531" v="23" actId="47"/>
        <pc:sldMkLst>
          <pc:docMk/>
          <pc:sldMk cId="2049287916" sldId="259"/>
        </pc:sldMkLst>
      </pc:sldChg>
      <pc:sldChg chg="del">
        <pc:chgData name="Parisa Hajibabaee" userId="7f310c4f-d35e-41cf-a5e6-b6cf645ce581" providerId="ADAL" clId="{B20B8403-13B0-4F35-9406-3AEA36912B3B}" dt="2023-08-12T14:41:36.774" v="24" actId="47"/>
        <pc:sldMkLst>
          <pc:docMk/>
          <pc:sldMk cId="960867715" sldId="260"/>
        </pc:sldMkLst>
      </pc:sldChg>
      <pc:sldChg chg="del">
        <pc:chgData name="Parisa Hajibabaee" userId="7f310c4f-d35e-41cf-a5e6-b6cf645ce581" providerId="ADAL" clId="{B20B8403-13B0-4F35-9406-3AEA36912B3B}" dt="2023-08-12T14:41:37.093" v="25" actId="47"/>
        <pc:sldMkLst>
          <pc:docMk/>
          <pc:sldMk cId="76904782" sldId="261"/>
        </pc:sldMkLst>
      </pc:sldChg>
      <pc:sldChg chg="del">
        <pc:chgData name="Parisa Hajibabaee" userId="7f310c4f-d35e-41cf-a5e6-b6cf645ce581" providerId="ADAL" clId="{B20B8403-13B0-4F35-9406-3AEA36912B3B}" dt="2023-08-12T14:41:37.354" v="26" actId="47"/>
        <pc:sldMkLst>
          <pc:docMk/>
          <pc:sldMk cId="3786994425" sldId="262"/>
        </pc:sldMkLst>
      </pc:sldChg>
      <pc:sldChg chg="del">
        <pc:chgData name="Parisa Hajibabaee" userId="7f310c4f-d35e-41cf-a5e6-b6cf645ce581" providerId="ADAL" clId="{B20B8403-13B0-4F35-9406-3AEA36912B3B}" dt="2023-08-12T14:41:37.571" v="27" actId="47"/>
        <pc:sldMkLst>
          <pc:docMk/>
          <pc:sldMk cId="3079848372" sldId="263"/>
        </pc:sldMkLst>
      </pc:sldChg>
      <pc:sldChg chg="del">
        <pc:chgData name="Parisa Hajibabaee" userId="7f310c4f-d35e-41cf-a5e6-b6cf645ce581" providerId="ADAL" clId="{B20B8403-13B0-4F35-9406-3AEA36912B3B}" dt="2023-08-12T14:41:37.769" v="28" actId="47"/>
        <pc:sldMkLst>
          <pc:docMk/>
          <pc:sldMk cId="716171130" sldId="264"/>
        </pc:sldMkLst>
      </pc:sldChg>
      <pc:sldChg chg="del">
        <pc:chgData name="Parisa Hajibabaee" userId="7f310c4f-d35e-41cf-a5e6-b6cf645ce581" providerId="ADAL" clId="{B20B8403-13B0-4F35-9406-3AEA36912B3B}" dt="2023-08-12T14:41:37.977" v="29" actId="47"/>
        <pc:sldMkLst>
          <pc:docMk/>
          <pc:sldMk cId="2275821688" sldId="265"/>
        </pc:sldMkLst>
      </pc:sldChg>
      <pc:sldChg chg="del">
        <pc:chgData name="Parisa Hajibabaee" userId="7f310c4f-d35e-41cf-a5e6-b6cf645ce581" providerId="ADAL" clId="{B20B8403-13B0-4F35-9406-3AEA36912B3B}" dt="2023-08-12T14:41:38.190" v="30" actId="47"/>
        <pc:sldMkLst>
          <pc:docMk/>
          <pc:sldMk cId="3159559764" sldId="266"/>
        </pc:sldMkLst>
      </pc:sldChg>
      <pc:sldChg chg="del">
        <pc:chgData name="Parisa Hajibabaee" userId="7f310c4f-d35e-41cf-a5e6-b6cf645ce581" providerId="ADAL" clId="{B20B8403-13B0-4F35-9406-3AEA36912B3B}" dt="2023-08-12T14:41:38.377" v="31" actId="47"/>
        <pc:sldMkLst>
          <pc:docMk/>
          <pc:sldMk cId="3825612952" sldId="267"/>
        </pc:sldMkLst>
      </pc:sldChg>
      <pc:sldChg chg="del">
        <pc:chgData name="Parisa Hajibabaee" userId="7f310c4f-d35e-41cf-a5e6-b6cf645ce581" providerId="ADAL" clId="{B20B8403-13B0-4F35-9406-3AEA36912B3B}" dt="2023-08-12T14:41:38.588" v="32" actId="47"/>
        <pc:sldMkLst>
          <pc:docMk/>
          <pc:sldMk cId="2989992170" sldId="268"/>
        </pc:sldMkLst>
      </pc:sldChg>
      <pc:sldChg chg="del">
        <pc:chgData name="Parisa Hajibabaee" userId="7f310c4f-d35e-41cf-a5e6-b6cf645ce581" providerId="ADAL" clId="{B20B8403-13B0-4F35-9406-3AEA36912B3B}" dt="2023-08-12T14:41:38.820" v="33" actId="47"/>
        <pc:sldMkLst>
          <pc:docMk/>
          <pc:sldMk cId="482472592" sldId="269"/>
        </pc:sldMkLst>
      </pc:sldChg>
      <pc:sldChg chg="del">
        <pc:chgData name="Parisa Hajibabaee" userId="7f310c4f-d35e-41cf-a5e6-b6cf645ce581" providerId="ADAL" clId="{B20B8403-13B0-4F35-9406-3AEA36912B3B}" dt="2023-08-12T14:41:39.044" v="34" actId="47"/>
        <pc:sldMkLst>
          <pc:docMk/>
          <pc:sldMk cId="2148442948" sldId="270"/>
        </pc:sldMkLst>
      </pc:sldChg>
      <pc:sldChg chg="del">
        <pc:chgData name="Parisa Hajibabaee" userId="7f310c4f-d35e-41cf-a5e6-b6cf645ce581" providerId="ADAL" clId="{B20B8403-13B0-4F35-9406-3AEA36912B3B}" dt="2023-08-12T14:41:39.236" v="35" actId="47"/>
        <pc:sldMkLst>
          <pc:docMk/>
          <pc:sldMk cId="490891946" sldId="271"/>
        </pc:sldMkLst>
      </pc:sldChg>
      <pc:sldChg chg="del">
        <pc:chgData name="Parisa Hajibabaee" userId="7f310c4f-d35e-41cf-a5e6-b6cf645ce581" providerId="ADAL" clId="{B20B8403-13B0-4F35-9406-3AEA36912B3B}" dt="2023-08-12T14:41:39.417" v="36" actId="47"/>
        <pc:sldMkLst>
          <pc:docMk/>
          <pc:sldMk cId="390171239" sldId="272"/>
        </pc:sldMkLst>
      </pc:sldChg>
      <pc:sldChg chg="del">
        <pc:chgData name="Parisa Hajibabaee" userId="7f310c4f-d35e-41cf-a5e6-b6cf645ce581" providerId="ADAL" clId="{B20B8403-13B0-4F35-9406-3AEA36912B3B}" dt="2023-08-12T14:41:39.602" v="37" actId="47"/>
        <pc:sldMkLst>
          <pc:docMk/>
          <pc:sldMk cId="1535552942" sldId="273"/>
        </pc:sldMkLst>
      </pc:sldChg>
      <pc:sldChg chg="del">
        <pc:chgData name="Parisa Hajibabaee" userId="7f310c4f-d35e-41cf-a5e6-b6cf645ce581" providerId="ADAL" clId="{B20B8403-13B0-4F35-9406-3AEA36912B3B}" dt="2023-08-12T14:41:39.819" v="38" actId="47"/>
        <pc:sldMkLst>
          <pc:docMk/>
          <pc:sldMk cId="4133962060" sldId="274"/>
        </pc:sldMkLst>
      </pc:sldChg>
      <pc:sldChg chg="del">
        <pc:chgData name="Parisa Hajibabaee" userId="7f310c4f-d35e-41cf-a5e6-b6cf645ce581" providerId="ADAL" clId="{B20B8403-13B0-4F35-9406-3AEA36912B3B}" dt="2023-08-12T14:41:40.999" v="39" actId="47"/>
        <pc:sldMkLst>
          <pc:docMk/>
          <pc:sldMk cId="711042748" sldId="275"/>
        </pc:sldMkLst>
      </pc:sldChg>
      <pc:sldChg chg="del">
        <pc:chgData name="Parisa Hajibabaee" userId="7f310c4f-d35e-41cf-a5e6-b6cf645ce581" providerId="ADAL" clId="{B20B8403-13B0-4F35-9406-3AEA36912B3B}" dt="2023-08-12T14:41:41.179" v="40" actId="47"/>
        <pc:sldMkLst>
          <pc:docMk/>
          <pc:sldMk cId="972167883" sldId="276"/>
        </pc:sldMkLst>
      </pc:sldChg>
      <pc:sldChg chg="del">
        <pc:chgData name="Parisa Hajibabaee" userId="7f310c4f-d35e-41cf-a5e6-b6cf645ce581" providerId="ADAL" clId="{B20B8403-13B0-4F35-9406-3AEA36912B3B}" dt="2023-08-12T14:41:41.425" v="41" actId="47"/>
        <pc:sldMkLst>
          <pc:docMk/>
          <pc:sldMk cId="1482473668" sldId="277"/>
        </pc:sldMkLst>
      </pc:sldChg>
      <pc:sldChg chg="del">
        <pc:chgData name="Parisa Hajibabaee" userId="7f310c4f-d35e-41cf-a5e6-b6cf645ce581" providerId="ADAL" clId="{B20B8403-13B0-4F35-9406-3AEA36912B3B}" dt="2023-08-12T14:41:41.634" v="42" actId="47"/>
        <pc:sldMkLst>
          <pc:docMk/>
          <pc:sldMk cId="1675445831" sldId="278"/>
        </pc:sldMkLst>
      </pc:sldChg>
      <pc:sldChg chg="del">
        <pc:chgData name="Parisa Hajibabaee" userId="7f310c4f-d35e-41cf-a5e6-b6cf645ce581" providerId="ADAL" clId="{B20B8403-13B0-4F35-9406-3AEA36912B3B}" dt="2023-08-12T14:41:41.879" v="43" actId="47"/>
        <pc:sldMkLst>
          <pc:docMk/>
          <pc:sldMk cId="2905689991" sldId="279"/>
        </pc:sldMkLst>
      </pc:sldChg>
      <pc:sldChg chg="del">
        <pc:chgData name="Parisa Hajibabaee" userId="7f310c4f-d35e-41cf-a5e6-b6cf645ce581" providerId="ADAL" clId="{B20B8403-13B0-4F35-9406-3AEA36912B3B}" dt="2023-08-12T14:41:43.383" v="44" actId="47"/>
        <pc:sldMkLst>
          <pc:docMk/>
          <pc:sldMk cId="1469514282" sldId="280"/>
        </pc:sldMkLst>
      </pc:sldChg>
      <pc:sldChg chg="del">
        <pc:chgData name="Parisa Hajibabaee" userId="7f310c4f-d35e-41cf-a5e6-b6cf645ce581" providerId="ADAL" clId="{B20B8403-13B0-4F35-9406-3AEA36912B3B}" dt="2023-08-12T14:41:43.588" v="45" actId="47"/>
        <pc:sldMkLst>
          <pc:docMk/>
          <pc:sldMk cId="3131255953" sldId="281"/>
        </pc:sldMkLst>
      </pc:sldChg>
      <pc:sldChg chg="del">
        <pc:chgData name="Parisa Hajibabaee" userId="7f310c4f-d35e-41cf-a5e6-b6cf645ce581" providerId="ADAL" clId="{B20B8403-13B0-4F35-9406-3AEA36912B3B}" dt="2023-08-12T14:41:43.801" v="46" actId="47"/>
        <pc:sldMkLst>
          <pc:docMk/>
          <pc:sldMk cId="267599043" sldId="282"/>
        </pc:sldMkLst>
      </pc:sldChg>
      <pc:sldChg chg="del">
        <pc:chgData name="Parisa Hajibabaee" userId="7f310c4f-d35e-41cf-a5e6-b6cf645ce581" providerId="ADAL" clId="{B20B8403-13B0-4F35-9406-3AEA36912B3B}" dt="2023-08-12T14:41:43.999" v="47" actId="47"/>
        <pc:sldMkLst>
          <pc:docMk/>
          <pc:sldMk cId="4036225836" sldId="283"/>
        </pc:sldMkLst>
      </pc:sldChg>
      <pc:sldChg chg="del">
        <pc:chgData name="Parisa Hajibabaee" userId="7f310c4f-d35e-41cf-a5e6-b6cf645ce581" providerId="ADAL" clId="{B20B8403-13B0-4F35-9406-3AEA36912B3B}" dt="2023-08-12T14:41:45.339" v="48" actId="47"/>
        <pc:sldMkLst>
          <pc:docMk/>
          <pc:sldMk cId="3041310736" sldId="284"/>
        </pc:sldMkLst>
      </pc:sldChg>
      <pc:sldChg chg="del">
        <pc:chgData name="Parisa Hajibabaee" userId="7f310c4f-d35e-41cf-a5e6-b6cf645ce581" providerId="ADAL" clId="{B20B8403-13B0-4F35-9406-3AEA36912B3B}" dt="2023-08-12T14:41:45.503" v="49" actId="47"/>
        <pc:sldMkLst>
          <pc:docMk/>
          <pc:sldMk cId="3579412814" sldId="285"/>
        </pc:sldMkLst>
      </pc:sldChg>
      <pc:sldChg chg="del">
        <pc:chgData name="Parisa Hajibabaee" userId="7f310c4f-d35e-41cf-a5e6-b6cf645ce581" providerId="ADAL" clId="{B20B8403-13B0-4F35-9406-3AEA36912B3B}" dt="2023-08-12T14:41:45.680" v="50" actId="47"/>
        <pc:sldMkLst>
          <pc:docMk/>
          <pc:sldMk cId="1460158589" sldId="286"/>
        </pc:sldMkLst>
      </pc:sldChg>
      <pc:sldChg chg="del">
        <pc:chgData name="Parisa Hajibabaee" userId="7f310c4f-d35e-41cf-a5e6-b6cf645ce581" providerId="ADAL" clId="{B20B8403-13B0-4F35-9406-3AEA36912B3B}" dt="2023-08-12T14:41:46.876" v="51" actId="47"/>
        <pc:sldMkLst>
          <pc:docMk/>
          <pc:sldMk cId="675837431" sldId="287"/>
        </pc:sldMkLst>
      </pc:sldChg>
      <pc:sldChg chg="del">
        <pc:chgData name="Parisa Hajibabaee" userId="7f310c4f-d35e-41cf-a5e6-b6cf645ce581" providerId="ADAL" clId="{B20B8403-13B0-4F35-9406-3AEA36912B3B}" dt="2023-08-12T14:41:47.093" v="52" actId="47"/>
        <pc:sldMkLst>
          <pc:docMk/>
          <pc:sldMk cId="899793063" sldId="288"/>
        </pc:sldMkLst>
      </pc:sldChg>
      <pc:sldChg chg="del">
        <pc:chgData name="Parisa Hajibabaee" userId="7f310c4f-d35e-41cf-a5e6-b6cf645ce581" providerId="ADAL" clId="{B20B8403-13B0-4F35-9406-3AEA36912B3B}" dt="2023-08-12T14:41:48.104" v="53" actId="47"/>
        <pc:sldMkLst>
          <pc:docMk/>
          <pc:sldMk cId="824838573" sldId="289"/>
        </pc:sldMkLst>
      </pc:sldChg>
      <pc:sldChg chg="del">
        <pc:chgData name="Parisa Hajibabaee" userId="7f310c4f-d35e-41cf-a5e6-b6cf645ce581" providerId="ADAL" clId="{B20B8403-13B0-4F35-9406-3AEA36912B3B}" dt="2023-08-12T14:41:48.270" v="54" actId="47"/>
        <pc:sldMkLst>
          <pc:docMk/>
          <pc:sldMk cId="3120619215" sldId="290"/>
        </pc:sldMkLst>
      </pc:sldChg>
      <pc:sldChg chg="modSp add del mod">
        <pc:chgData name="Parisa Hajibabaee" userId="7f310c4f-d35e-41cf-a5e6-b6cf645ce581" providerId="ADAL" clId="{B20B8403-13B0-4F35-9406-3AEA36912B3B}" dt="2023-08-28T13:11:52.795" v="80" actId="20577"/>
        <pc:sldMkLst>
          <pc:docMk/>
          <pc:sldMk cId="2592882753" sldId="291"/>
        </pc:sldMkLst>
        <pc:spChg chg="mod">
          <ac:chgData name="Parisa Hajibabaee" userId="7f310c4f-d35e-41cf-a5e6-b6cf645ce581" providerId="ADAL" clId="{B20B8403-13B0-4F35-9406-3AEA36912B3B}" dt="2023-08-28T13:11:52.795" v="80" actId="20577"/>
          <ac:spMkLst>
            <pc:docMk/>
            <pc:sldMk cId="2592882753" sldId="291"/>
            <ac:spMk id="3" creationId="{9C2203FC-20AE-D964-CF73-0A845427475D}"/>
          </ac:spMkLst>
        </pc:spChg>
      </pc:sldChg>
      <pc:sldChg chg="add del">
        <pc:chgData name="Parisa Hajibabaee" userId="7f310c4f-d35e-41cf-a5e6-b6cf645ce581" providerId="ADAL" clId="{B20B8403-13B0-4F35-9406-3AEA36912B3B}" dt="2023-08-24T22:34:47.353" v="71"/>
        <pc:sldMkLst>
          <pc:docMk/>
          <pc:sldMk cId="397169619" sldId="292"/>
        </pc:sldMkLst>
      </pc:sldChg>
      <pc:sldChg chg="modSp add del mod">
        <pc:chgData name="Parisa Hajibabaee" userId="7f310c4f-d35e-41cf-a5e6-b6cf645ce581" providerId="ADAL" clId="{B20B8403-13B0-4F35-9406-3AEA36912B3B}" dt="2023-08-28T13:13:01.091" v="83" actId="14"/>
        <pc:sldMkLst>
          <pc:docMk/>
          <pc:sldMk cId="430763237" sldId="293"/>
        </pc:sldMkLst>
        <pc:spChg chg="mod">
          <ac:chgData name="Parisa Hajibabaee" userId="7f310c4f-d35e-41cf-a5e6-b6cf645ce581" providerId="ADAL" clId="{B20B8403-13B0-4F35-9406-3AEA36912B3B}" dt="2023-08-28T13:13:01.091" v="83" actId="14"/>
          <ac:spMkLst>
            <pc:docMk/>
            <pc:sldMk cId="430763237" sldId="293"/>
            <ac:spMk id="3" creationId="{2B73DFC7-A98B-CABD-A10C-C796D3D82700}"/>
          </ac:spMkLst>
        </pc:spChg>
      </pc:sldChg>
      <pc:sldChg chg="modSp add del mod">
        <pc:chgData name="Parisa Hajibabaee" userId="7f310c4f-d35e-41cf-a5e6-b6cf645ce581" providerId="ADAL" clId="{B20B8403-13B0-4F35-9406-3AEA36912B3B}" dt="2023-08-28T13:13:52.176" v="84"/>
        <pc:sldMkLst>
          <pc:docMk/>
          <pc:sldMk cId="1860515977" sldId="294"/>
        </pc:sldMkLst>
        <pc:spChg chg="mod">
          <ac:chgData name="Parisa Hajibabaee" userId="7f310c4f-d35e-41cf-a5e6-b6cf645ce581" providerId="ADAL" clId="{B20B8403-13B0-4F35-9406-3AEA36912B3B}" dt="2023-08-28T13:13:52.176" v="84"/>
          <ac:spMkLst>
            <pc:docMk/>
            <pc:sldMk cId="1860515977" sldId="294"/>
            <ac:spMk id="3" creationId="{FCF88F95-1276-1044-A69E-3CEB9E988F49}"/>
          </ac:spMkLst>
        </pc:spChg>
      </pc:sldChg>
      <pc:sldChg chg="modSp add del mod">
        <pc:chgData name="Parisa Hajibabaee" userId="7f310c4f-d35e-41cf-a5e6-b6cf645ce581" providerId="ADAL" clId="{B20B8403-13B0-4F35-9406-3AEA36912B3B}" dt="2023-08-28T13:14:13.300" v="87" actId="1076"/>
        <pc:sldMkLst>
          <pc:docMk/>
          <pc:sldMk cId="1121880965" sldId="295"/>
        </pc:sldMkLst>
        <pc:picChg chg="mod">
          <ac:chgData name="Parisa Hajibabaee" userId="7f310c4f-d35e-41cf-a5e6-b6cf645ce581" providerId="ADAL" clId="{B20B8403-13B0-4F35-9406-3AEA36912B3B}" dt="2023-08-28T13:14:13.300" v="87" actId="1076"/>
          <ac:picMkLst>
            <pc:docMk/>
            <pc:sldMk cId="1121880965" sldId="295"/>
            <ac:picMk id="5" creationId="{A44719E9-5FA7-938B-BD0E-4888DAD25D77}"/>
          </ac:picMkLst>
        </pc:picChg>
      </pc:sldChg>
      <pc:sldChg chg="addSp delSp modSp add del mod setBg">
        <pc:chgData name="Parisa Hajibabaee" userId="7f310c4f-d35e-41cf-a5e6-b6cf645ce581" providerId="ADAL" clId="{B20B8403-13B0-4F35-9406-3AEA36912B3B}" dt="2023-08-28T13:15:28.835" v="91" actId="26606"/>
        <pc:sldMkLst>
          <pc:docMk/>
          <pc:sldMk cId="1788270792" sldId="296"/>
        </pc:sldMkLst>
        <pc:spChg chg="mod">
          <ac:chgData name="Parisa Hajibabaee" userId="7f310c4f-d35e-41cf-a5e6-b6cf645ce581" providerId="ADAL" clId="{B20B8403-13B0-4F35-9406-3AEA36912B3B}" dt="2023-08-28T13:15:28.835" v="91" actId="26606"/>
          <ac:spMkLst>
            <pc:docMk/>
            <pc:sldMk cId="1788270792" sldId="296"/>
            <ac:spMk id="2" creationId="{632DAB03-C1CD-2DE7-9AE9-B35D4F5143DB}"/>
          </ac:spMkLst>
        </pc:spChg>
        <pc:spChg chg="mod ord">
          <ac:chgData name="Parisa Hajibabaee" userId="7f310c4f-d35e-41cf-a5e6-b6cf645ce581" providerId="ADAL" clId="{B20B8403-13B0-4F35-9406-3AEA36912B3B}" dt="2023-08-28T13:15:28.835" v="91" actId="26606"/>
          <ac:spMkLst>
            <pc:docMk/>
            <pc:sldMk cId="1788270792" sldId="296"/>
            <ac:spMk id="3" creationId="{B292C827-258F-3B9B-A632-3E376F79FCA9}"/>
          </ac:spMkLst>
        </pc:spChg>
        <pc:spChg chg="mod">
          <ac:chgData name="Parisa Hajibabaee" userId="7f310c4f-d35e-41cf-a5e6-b6cf645ce581" providerId="ADAL" clId="{B20B8403-13B0-4F35-9406-3AEA36912B3B}" dt="2023-08-28T13:15:28.835" v="91" actId="26606"/>
          <ac:spMkLst>
            <pc:docMk/>
            <pc:sldMk cId="1788270792" sldId="296"/>
            <ac:spMk id="6" creationId="{46635CFF-126B-CDF4-C228-B979677C07E0}"/>
          </ac:spMkLst>
        </pc:spChg>
        <pc:spChg chg="add del mod">
          <ac:chgData name="Parisa Hajibabaee" userId="7f310c4f-d35e-41cf-a5e6-b6cf645ce581" providerId="ADAL" clId="{B20B8403-13B0-4F35-9406-3AEA36912B3B}" dt="2023-08-28T13:15:22.735" v="89" actId="22"/>
          <ac:spMkLst>
            <pc:docMk/>
            <pc:sldMk cId="1788270792" sldId="296"/>
            <ac:spMk id="7" creationId="{6ADAF8E6-AEFA-6F35-8059-FA0A15D4F20D}"/>
          </ac:spMkLst>
        </pc:spChg>
        <pc:spChg chg="add">
          <ac:chgData name="Parisa Hajibabaee" userId="7f310c4f-d35e-41cf-a5e6-b6cf645ce581" providerId="ADAL" clId="{B20B8403-13B0-4F35-9406-3AEA36912B3B}" dt="2023-08-28T13:15:28.835" v="91" actId="26606"/>
          <ac:spMkLst>
            <pc:docMk/>
            <pc:sldMk cId="1788270792" sldId="296"/>
            <ac:spMk id="14" creationId="{2B97F24A-32CE-4C1C-A50D-3016B394DCFB}"/>
          </ac:spMkLst>
        </pc:spChg>
        <pc:spChg chg="add">
          <ac:chgData name="Parisa Hajibabaee" userId="7f310c4f-d35e-41cf-a5e6-b6cf645ce581" providerId="ADAL" clId="{B20B8403-13B0-4F35-9406-3AEA36912B3B}" dt="2023-08-28T13:15:28.835" v="91" actId="26606"/>
          <ac:spMkLst>
            <pc:docMk/>
            <pc:sldMk cId="1788270792" sldId="296"/>
            <ac:spMk id="16" creationId="{CD8B4F24-440B-49E9-B85D-733523DC064B}"/>
          </ac:spMkLst>
        </pc:spChg>
        <pc:picChg chg="del">
          <ac:chgData name="Parisa Hajibabaee" userId="7f310c4f-d35e-41cf-a5e6-b6cf645ce581" providerId="ADAL" clId="{B20B8403-13B0-4F35-9406-3AEA36912B3B}" dt="2023-08-28T13:15:05.822" v="88" actId="478"/>
          <ac:picMkLst>
            <pc:docMk/>
            <pc:sldMk cId="1788270792" sldId="296"/>
            <ac:picMk id="5" creationId="{6886955E-6356-D628-DCB1-C533D1AFCEA6}"/>
          </ac:picMkLst>
        </pc:picChg>
        <pc:picChg chg="add mod ord">
          <ac:chgData name="Parisa Hajibabaee" userId="7f310c4f-d35e-41cf-a5e6-b6cf645ce581" providerId="ADAL" clId="{B20B8403-13B0-4F35-9406-3AEA36912B3B}" dt="2023-08-28T13:15:28.835" v="91" actId="26606"/>
          <ac:picMkLst>
            <pc:docMk/>
            <pc:sldMk cId="1788270792" sldId="296"/>
            <ac:picMk id="9" creationId="{9726CE75-CCFD-30D8-D959-ECDDE0813297}"/>
          </ac:picMkLst>
        </pc:picChg>
      </pc:sldChg>
      <pc:sldChg chg="add del">
        <pc:chgData name="Parisa Hajibabaee" userId="7f310c4f-d35e-41cf-a5e6-b6cf645ce581" providerId="ADAL" clId="{B20B8403-13B0-4F35-9406-3AEA36912B3B}" dt="2023-08-24T22:34:47.353" v="71"/>
        <pc:sldMkLst>
          <pc:docMk/>
          <pc:sldMk cId="2286223774" sldId="297"/>
        </pc:sldMkLst>
      </pc:sldChg>
      <pc:sldChg chg="delSp modSp add del mod modNotesTx">
        <pc:chgData name="Parisa Hajibabaee" userId="7f310c4f-d35e-41cf-a5e6-b6cf645ce581" providerId="ADAL" clId="{B20B8403-13B0-4F35-9406-3AEA36912B3B}" dt="2023-08-28T13:18:10.047" v="104" actId="12"/>
        <pc:sldMkLst>
          <pc:docMk/>
          <pc:sldMk cId="4081757589" sldId="298"/>
        </pc:sldMkLst>
        <pc:spChg chg="mod">
          <ac:chgData name="Parisa Hajibabaee" userId="7f310c4f-d35e-41cf-a5e6-b6cf645ce581" providerId="ADAL" clId="{B20B8403-13B0-4F35-9406-3AEA36912B3B}" dt="2023-08-28T13:16:54.285" v="94" actId="113"/>
          <ac:spMkLst>
            <pc:docMk/>
            <pc:sldMk cId="4081757589" sldId="298"/>
            <ac:spMk id="3" creationId="{CBADDA44-26FA-86AC-E27E-6B534017BE12}"/>
          </ac:spMkLst>
        </pc:spChg>
        <pc:picChg chg="del">
          <ac:chgData name="Parisa Hajibabaee" userId="7f310c4f-d35e-41cf-a5e6-b6cf645ce581" providerId="ADAL" clId="{B20B8403-13B0-4F35-9406-3AEA36912B3B}" dt="2023-08-28T13:16:48.789" v="93" actId="478"/>
          <ac:picMkLst>
            <pc:docMk/>
            <pc:sldMk cId="4081757589" sldId="298"/>
            <ac:picMk id="5" creationId="{CB0A495A-B819-C768-63A3-EF9D8033A696}"/>
          </ac:picMkLst>
        </pc:picChg>
      </pc:sldChg>
      <pc:sldChg chg="delSp modSp add del mod">
        <pc:chgData name="Parisa Hajibabaee" userId="7f310c4f-d35e-41cf-a5e6-b6cf645ce581" providerId="ADAL" clId="{B20B8403-13B0-4F35-9406-3AEA36912B3B}" dt="2023-08-28T13:18:41.770" v="106" actId="478"/>
        <pc:sldMkLst>
          <pc:docMk/>
          <pc:sldMk cId="2686832746" sldId="299"/>
        </pc:sldMkLst>
        <pc:spChg chg="mod">
          <ac:chgData name="Parisa Hajibabaee" userId="7f310c4f-d35e-41cf-a5e6-b6cf645ce581" providerId="ADAL" clId="{B20B8403-13B0-4F35-9406-3AEA36912B3B}" dt="2023-08-28T13:18:37.635" v="105"/>
          <ac:spMkLst>
            <pc:docMk/>
            <pc:sldMk cId="2686832746" sldId="299"/>
            <ac:spMk id="3" creationId="{5A69DCAC-0149-0340-9E97-1AF86C2F14A9}"/>
          </ac:spMkLst>
        </pc:spChg>
        <pc:picChg chg="del">
          <ac:chgData name="Parisa Hajibabaee" userId="7f310c4f-d35e-41cf-a5e6-b6cf645ce581" providerId="ADAL" clId="{B20B8403-13B0-4F35-9406-3AEA36912B3B}" dt="2023-08-28T13:18:41.770" v="106" actId="478"/>
          <ac:picMkLst>
            <pc:docMk/>
            <pc:sldMk cId="2686832746" sldId="299"/>
            <ac:picMk id="5" creationId="{9ADD219E-4B69-79C8-48F2-BA8B6D45A925}"/>
          </ac:picMkLst>
        </pc:picChg>
      </pc:sldChg>
      <pc:sldChg chg="delSp modSp add del mod">
        <pc:chgData name="Parisa Hajibabaee" userId="7f310c4f-d35e-41cf-a5e6-b6cf645ce581" providerId="ADAL" clId="{B20B8403-13B0-4F35-9406-3AEA36912B3B}" dt="2023-08-28T13:21:07.886" v="125" actId="27636"/>
        <pc:sldMkLst>
          <pc:docMk/>
          <pc:sldMk cId="1929316733" sldId="300"/>
        </pc:sldMkLst>
        <pc:spChg chg="mod">
          <ac:chgData name="Parisa Hajibabaee" userId="7f310c4f-d35e-41cf-a5e6-b6cf645ce581" providerId="ADAL" clId="{B20B8403-13B0-4F35-9406-3AEA36912B3B}" dt="2023-08-28T13:21:07.886" v="125" actId="27636"/>
          <ac:spMkLst>
            <pc:docMk/>
            <pc:sldMk cId="1929316733" sldId="300"/>
            <ac:spMk id="3" creationId="{3BEADB4C-ADC8-9DC3-8E92-EB9B2006A1B5}"/>
          </ac:spMkLst>
        </pc:spChg>
        <pc:picChg chg="del">
          <ac:chgData name="Parisa Hajibabaee" userId="7f310c4f-d35e-41cf-a5e6-b6cf645ce581" providerId="ADAL" clId="{B20B8403-13B0-4F35-9406-3AEA36912B3B}" dt="2023-08-28T13:20:58.569" v="123" actId="478"/>
          <ac:picMkLst>
            <pc:docMk/>
            <pc:sldMk cId="1929316733" sldId="300"/>
            <ac:picMk id="5" creationId="{2A38C64C-F38A-5077-0BD2-CE3C3AF47B70}"/>
          </ac:picMkLst>
        </pc:picChg>
        <pc:picChg chg="del">
          <ac:chgData name="Parisa Hajibabaee" userId="7f310c4f-d35e-41cf-a5e6-b6cf645ce581" providerId="ADAL" clId="{B20B8403-13B0-4F35-9406-3AEA36912B3B}" dt="2023-08-28T13:20:56.403" v="122" actId="478"/>
          <ac:picMkLst>
            <pc:docMk/>
            <pc:sldMk cId="1929316733" sldId="300"/>
            <ac:picMk id="7" creationId="{4F45FAEF-769D-5A04-52BB-9E015E05409E}"/>
          </ac:picMkLst>
        </pc:picChg>
        <pc:picChg chg="del">
          <ac:chgData name="Parisa Hajibabaee" userId="7f310c4f-d35e-41cf-a5e6-b6cf645ce581" providerId="ADAL" clId="{B20B8403-13B0-4F35-9406-3AEA36912B3B}" dt="2023-08-28T13:20:49.570" v="119" actId="478"/>
          <ac:picMkLst>
            <pc:docMk/>
            <pc:sldMk cId="1929316733" sldId="300"/>
            <ac:picMk id="9" creationId="{BF82C94B-4DA0-86A3-54EB-ABAEB0FE12D6}"/>
          </ac:picMkLst>
        </pc:picChg>
      </pc:sldChg>
      <pc:sldChg chg="add del">
        <pc:chgData name="Parisa Hajibabaee" userId="7f310c4f-d35e-41cf-a5e6-b6cf645ce581" providerId="ADAL" clId="{B20B8403-13B0-4F35-9406-3AEA36912B3B}" dt="2023-08-24T22:34:47.353" v="71"/>
        <pc:sldMkLst>
          <pc:docMk/>
          <pc:sldMk cId="3238709126" sldId="301"/>
        </pc:sldMkLst>
      </pc:sldChg>
      <pc:sldChg chg="add del">
        <pc:chgData name="Parisa Hajibabaee" userId="7f310c4f-d35e-41cf-a5e6-b6cf645ce581" providerId="ADAL" clId="{B20B8403-13B0-4F35-9406-3AEA36912B3B}" dt="2023-08-24T22:34:47.353" v="71"/>
        <pc:sldMkLst>
          <pc:docMk/>
          <pc:sldMk cId="464685951" sldId="302"/>
        </pc:sldMkLst>
      </pc:sldChg>
      <pc:sldChg chg="addSp modSp add del mod">
        <pc:chgData name="Parisa Hajibabaee" userId="7f310c4f-d35e-41cf-a5e6-b6cf645ce581" providerId="ADAL" clId="{B20B8403-13B0-4F35-9406-3AEA36912B3B}" dt="2023-08-28T13:23:25.735" v="129" actId="27636"/>
        <pc:sldMkLst>
          <pc:docMk/>
          <pc:sldMk cId="2314512359" sldId="303"/>
        </pc:sldMkLst>
        <pc:spChg chg="mod">
          <ac:chgData name="Parisa Hajibabaee" userId="7f310c4f-d35e-41cf-a5e6-b6cf645ce581" providerId="ADAL" clId="{B20B8403-13B0-4F35-9406-3AEA36912B3B}" dt="2023-08-28T13:23:25.735" v="129" actId="27636"/>
          <ac:spMkLst>
            <pc:docMk/>
            <pc:sldMk cId="2314512359" sldId="303"/>
            <ac:spMk id="3" creationId="{BE6E1207-168B-B388-2798-59EAA8E7F4FA}"/>
          </ac:spMkLst>
        </pc:spChg>
        <pc:picChg chg="add mod">
          <ac:chgData name="Parisa Hajibabaee" userId="7f310c4f-d35e-41cf-a5e6-b6cf645ce581" providerId="ADAL" clId="{B20B8403-13B0-4F35-9406-3AEA36912B3B}" dt="2023-08-28T13:23:00.238" v="127" actId="1076"/>
          <ac:picMkLst>
            <pc:docMk/>
            <pc:sldMk cId="2314512359" sldId="303"/>
            <ac:picMk id="5" creationId="{6388C4CE-3C21-5044-835D-C2C780E12335}"/>
          </ac:picMkLst>
        </pc:picChg>
      </pc:sldChg>
      <pc:sldChg chg="add del">
        <pc:chgData name="Parisa Hajibabaee" userId="7f310c4f-d35e-41cf-a5e6-b6cf645ce581" providerId="ADAL" clId="{B20B8403-13B0-4F35-9406-3AEA36912B3B}" dt="2023-08-24T22:34:47.353" v="71"/>
        <pc:sldMkLst>
          <pc:docMk/>
          <pc:sldMk cId="2540205970" sldId="304"/>
        </pc:sldMkLst>
      </pc:sldChg>
      <pc:sldChg chg="add del">
        <pc:chgData name="Parisa Hajibabaee" userId="7f310c4f-d35e-41cf-a5e6-b6cf645ce581" providerId="ADAL" clId="{B20B8403-13B0-4F35-9406-3AEA36912B3B}" dt="2023-08-28T13:35:57.284" v="198" actId="2696"/>
        <pc:sldMkLst>
          <pc:docMk/>
          <pc:sldMk cId="1950433187" sldId="305"/>
        </pc:sldMkLst>
      </pc:sldChg>
      <pc:sldChg chg="add">
        <pc:chgData name="Parisa Hajibabaee" userId="7f310c4f-d35e-41cf-a5e6-b6cf645ce581" providerId="ADAL" clId="{B20B8403-13B0-4F35-9406-3AEA36912B3B}" dt="2023-08-28T13:36:03.192" v="199"/>
        <pc:sldMkLst>
          <pc:docMk/>
          <pc:sldMk cId="2939625736" sldId="305"/>
        </pc:sldMkLst>
      </pc:sldChg>
      <pc:sldChg chg="add">
        <pc:chgData name="Parisa Hajibabaee" userId="7f310c4f-d35e-41cf-a5e6-b6cf645ce581" providerId="ADAL" clId="{B20B8403-13B0-4F35-9406-3AEA36912B3B}" dt="2023-08-28T13:36:03.192" v="199"/>
        <pc:sldMkLst>
          <pc:docMk/>
          <pc:sldMk cId="3107092337" sldId="306"/>
        </pc:sldMkLst>
      </pc:sldChg>
      <pc:sldChg chg="add del">
        <pc:chgData name="Parisa Hajibabaee" userId="7f310c4f-d35e-41cf-a5e6-b6cf645ce581" providerId="ADAL" clId="{B20B8403-13B0-4F35-9406-3AEA36912B3B}" dt="2023-08-28T13:35:57.284" v="198" actId="2696"/>
        <pc:sldMkLst>
          <pc:docMk/>
          <pc:sldMk cId="3389156073" sldId="306"/>
        </pc:sldMkLst>
      </pc:sldChg>
      <pc:sldChg chg="modSp mod ord">
        <pc:chgData name="Parisa Hajibabaee" userId="7f310c4f-d35e-41cf-a5e6-b6cf645ce581" providerId="ADAL" clId="{B20B8403-13B0-4F35-9406-3AEA36912B3B}" dt="2023-08-28T13:37:13.068" v="206" actId="20577"/>
        <pc:sldMkLst>
          <pc:docMk/>
          <pc:sldMk cId="1222555198" sldId="307"/>
        </pc:sldMkLst>
        <pc:spChg chg="mod">
          <ac:chgData name="Parisa Hajibabaee" userId="7f310c4f-d35e-41cf-a5e6-b6cf645ce581" providerId="ADAL" clId="{B20B8403-13B0-4F35-9406-3AEA36912B3B}" dt="2023-08-28T13:37:13.068" v="206" actId="20577"/>
          <ac:spMkLst>
            <pc:docMk/>
            <pc:sldMk cId="1222555198" sldId="307"/>
            <ac:spMk id="3" creationId="{2AF53101-5A27-C02B-1649-DEC69015994F}"/>
          </ac:spMkLst>
        </pc:spChg>
      </pc:sldChg>
      <pc:sldChg chg="modSp mod">
        <pc:chgData name="Parisa Hajibabaee" userId="7f310c4f-d35e-41cf-a5e6-b6cf645ce581" providerId="ADAL" clId="{B20B8403-13B0-4F35-9406-3AEA36912B3B}" dt="2023-08-28T13:38:22.569" v="212" actId="113"/>
        <pc:sldMkLst>
          <pc:docMk/>
          <pc:sldMk cId="904566460" sldId="308"/>
        </pc:sldMkLst>
        <pc:spChg chg="mod">
          <ac:chgData name="Parisa Hajibabaee" userId="7f310c4f-d35e-41cf-a5e6-b6cf645ce581" providerId="ADAL" clId="{B20B8403-13B0-4F35-9406-3AEA36912B3B}" dt="2023-08-28T13:38:22.569" v="212" actId="113"/>
          <ac:spMkLst>
            <pc:docMk/>
            <pc:sldMk cId="904566460" sldId="308"/>
            <ac:spMk id="3" creationId="{EE56DFFF-5DB9-7857-996F-2139A22B3C6A}"/>
          </ac:spMkLst>
        </pc:spChg>
      </pc:sldChg>
      <pc:sldChg chg="modSp mod">
        <pc:chgData name="Parisa Hajibabaee" userId="7f310c4f-d35e-41cf-a5e6-b6cf645ce581" providerId="ADAL" clId="{B20B8403-13B0-4F35-9406-3AEA36912B3B}" dt="2023-08-28T13:58:27.404" v="246"/>
        <pc:sldMkLst>
          <pc:docMk/>
          <pc:sldMk cId="855165811" sldId="309"/>
        </pc:sldMkLst>
        <pc:spChg chg="mod">
          <ac:chgData name="Parisa Hajibabaee" userId="7f310c4f-d35e-41cf-a5e6-b6cf645ce581" providerId="ADAL" clId="{B20B8403-13B0-4F35-9406-3AEA36912B3B}" dt="2023-08-28T13:58:27.404" v="246"/>
          <ac:spMkLst>
            <pc:docMk/>
            <pc:sldMk cId="855165811" sldId="309"/>
            <ac:spMk id="3" creationId="{08EA405E-96FD-3B6F-7597-7482DE3E1D06}"/>
          </ac:spMkLst>
        </pc:spChg>
      </pc:sldChg>
      <pc:sldChg chg="modNotesTx">
        <pc:chgData name="Parisa Hajibabaee" userId="7f310c4f-d35e-41cf-a5e6-b6cf645ce581" providerId="ADAL" clId="{B20B8403-13B0-4F35-9406-3AEA36912B3B}" dt="2023-08-28T13:59:59.798" v="248"/>
        <pc:sldMkLst>
          <pc:docMk/>
          <pc:sldMk cId="495978862" sldId="310"/>
        </pc:sldMkLst>
      </pc:sldChg>
      <pc:sldChg chg="modSp mod">
        <pc:chgData name="Parisa Hajibabaee" userId="7f310c4f-d35e-41cf-a5e6-b6cf645ce581" providerId="ADAL" clId="{B20B8403-13B0-4F35-9406-3AEA36912B3B}" dt="2023-08-28T14:00:32.022" v="249"/>
        <pc:sldMkLst>
          <pc:docMk/>
          <pc:sldMk cId="2722375565" sldId="311"/>
        </pc:sldMkLst>
        <pc:spChg chg="mod">
          <ac:chgData name="Parisa Hajibabaee" userId="7f310c4f-d35e-41cf-a5e6-b6cf645ce581" providerId="ADAL" clId="{B20B8403-13B0-4F35-9406-3AEA36912B3B}" dt="2023-08-28T14:00:32.022" v="249"/>
          <ac:spMkLst>
            <pc:docMk/>
            <pc:sldMk cId="2722375565" sldId="311"/>
            <ac:spMk id="3" creationId="{864B3E4F-3F10-7DAF-6725-AB3C98324340}"/>
          </ac:spMkLst>
        </pc:spChg>
      </pc:sldChg>
      <pc:sldChg chg="addSp delSp modSp mod">
        <pc:chgData name="Parisa Hajibabaee" userId="7f310c4f-d35e-41cf-a5e6-b6cf645ce581" providerId="ADAL" clId="{B20B8403-13B0-4F35-9406-3AEA36912B3B}" dt="2023-08-28T14:03:20.603" v="266" actId="1076"/>
        <pc:sldMkLst>
          <pc:docMk/>
          <pc:sldMk cId="1131497311" sldId="313"/>
        </pc:sldMkLst>
        <pc:spChg chg="mod">
          <ac:chgData name="Parisa Hajibabaee" userId="7f310c4f-d35e-41cf-a5e6-b6cf645ce581" providerId="ADAL" clId="{B20B8403-13B0-4F35-9406-3AEA36912B3B}" dt="2023-08-28T14:01:49.722" v="252"/>
          <ac:spMkLst>
            <pc:docMk/>
            <pc:sldMk cId="1131497311" sldId="313"/>
            <ac:spMk id="2" creationId="{6F18D0B1-5D1E-A15C-A9E7-8A0EE0AC4F3E}"/>
          </ac:spMkLst>
        </pc:spChg>
        <pc:spChg chg="mod">
          <ac:chgData name="Parisa Hajibabaee" userId="7f310c4f-d35e-41cf-a5e6-b6cf645ce581" providerId="ADAL" clId="{B20B8403-13B0-4F35-9406-3AEA36912B3B}" dt="2023-08-28T14:03:12.455" v="263" actId="5793"/>
          <ac:spMkLst>
            <pc:docMk/>
            <pc:sldMk cId="1131497311" sldId="313"/>
            <ac:spMk id="3" creationId="{36E4FB7B-68BA-8266-07DB-604308F4B9FC}"/>
          </ac:spMkLst>
        </pc:spChg>
        <pc:picChg chg="del">
          <ac:chgData name="Parisa Hajibabaee" userId="7f310c4f-d35e-41cf-a5e6-b6cf645ce581" providerId="ADAL" clId="{B20B8403-13B0-4F35-9406-3AEA36912B3B}" dt="2023-08-28T14:02:25.705" v="253" actId="478"/>
          <ac:picMkLst>
            <pc:docMk/>
            <pc:sldMk cId="1131497311" sldId="313"/>
            <ac:picMk id="5" creationId="{E0330996-1C36-66C9-9382-5307720E78A7}"/>
          </ac:picMkLst>
        </pc:picChg>
        <pc:picChg chg="del">
          <ac:chgData name="Parisa Hajibabaee" userId="7f310c4f-d35e-41cf-a5e6-b6cf645ce581" providerId="ADAL" clId="{B20B8403-13B0-4F35-9406-3AEA36912B3B}" dt="2023-08-28T14:02:54.038" v="255" actId="478"/>
          <ac:picMkLst>
            <pc:docMk/>
            <pc:sldMk cId="1131497311" sldId="313"/>
            <ac:picMk id="7" creationId="{1669F955-301E-E359-565A-7BA7ADDB9C0E}"/>
          </ac:picMkLst>
        </pc:picChg>
        <pc:picChg chg="add del">
          <ac:chgData name="Parisa Hajibabaee" userId="7f310c4f-d35e-41cf-a5e6-b6cf645ce581" providerId="ADAL" clId="{B20B8403-13B0-4F35-9406-3AEA36912B3B}" dt="2023-08-28T14:02:59.995" v="258" actId="478"/>
          <ac:picMkLst>
            <pc:docMk/>
            <pc:sldMk cId="1131497311" sldId="313"/>
            <ac:picMk id="8" creationId="{BBAF19D2-9DDE-1F68-8E07-9BF5D17934C5}"/>
          </ac:picMkLst>
        </pc:picChg>
        <pc:picChg chg="add mod">
          <ac:chgData name="Parisa Hajibabaee" userId="7f310c4f-d35e-41cf-a5e6-b6cf645ce581" providerId="ADAL" clId="{B20B8403-13B0-4F35-9406-3AEA36912B3B}" dt="2023-08-28T14:03:20.603" v="266" actId="1076"/>
          <ac:picMkLst>
            <pc:docMk/>
            <pc:sldMk cId="1131497311" sldId="313"/>
            <ac:picMk id="9" creationId="{DF47C4D9-EF6C-DCA6-7A62-3B0727D2B63B}"/>
          </ac:picMkLst>
        </pc:picChg>
      </pc:sldChg>
      <pc:sldChg chg="addSp delSp modSp mod">
        <pc:chgData name="Parisa Hajibabaee" userId="7f310c4f-d35e-41cf-a5e6-b6cf645ce581" providerId="ADAL" clId="{B20B8403-13B0-4F35-9406-3AEA36912B3B}" dt="2023-08-28T14:04:10.164" v="273" actId="14100"/>
        <pc:sldMkLst>
          <pc:docMk/>
          <pc:sldMk cId="3668814318" sldId="314"/>
        </pc:sldMkLst>
        <pc:picChg chg="del">
          <ac:chgData name="Parisa Hajibabaee" userId="7f310c4f-d35e-41cf-a5e6-b6cf645ce581" providerId="ADAL" clId="{B20B8403-13B0-4F35-9406-3AEA36912B3B}" dt="2023-08-28T14:03:39.538" v="267" actId="478"/>
          <ac:picMkLst>
            <pc:docMk/>
            <pc:sldMk cId="3668814318" sldId="314"/>
            <ac:picMk id="5" creationId="{390D2249-1EFD-8EFB-60A9-F648E7DB736C}"/>
          </ac:picMkLst>
        </pc:picChg>
        <pc:picChg chg="add mod">
          <ac:chgData name="Parisa Hajibabaee" userId="7f310c4f-d35e-41cf-a5e6-b6cf645ce581" providerId="ADAL" clId="{B20B8403-13B0-4F35-9406-3AEA36912B3B}" dt="2023-08-28T14:04:10.164" v="273" actId="14100"/>
          <ac:picMkLst>
            <pc:docMk/>
            <pc:sldMk cId="3668814318" sldId="314"/>
            <ac:picMk id="6" creationId="{41FA2D60-D076-2A3B-191A-4CFD4D7C6804}"/>
          </ac:picMkLst>
        </pc:picChg>
        <pc:picChg chg="del">
          <ac:chgData name="Parisa Hajibabaee" userId="7f310c4f-d35e-41cf-a5e6-b6cf645ce581" providerId="ADAL" clId="{B20B8403-13B0-4F35-9406-3AEA36912B3B}" dt="2023-08-28T14:03:49.667" v="270" actId="478"/>
          <ac:picMkLst>
            <pc:docMk/>
            <pc:sldMk cId="3668814318" sldId="314"/>
            <ac:picMk id="7" creationId="{6073F176-2658-94D3-F0B7-D9AC87498F96}"/>
          </ac:picMkLst>
        </pc:picChg>
        <pc:picChg chg="add mod">
          <ac:chgData name="Parisa Hajibabaee" userId="7f310c4f-d35e-41cf-a5e6-b6cf645ce581" providerId="ADAL" clId="{B20B8403-13B0-4F35-9406-3AEA36912B3B}" dt="2023-08-28T14:03:54.483" v="272" actId="1076"/>
          <ac:picMkLst>
            <pc:docMk/>
            <pc:sldMk cId="3668814318" sldId="314"/>
            <ac:picMk id="8" creationId="{BB87EA93-5D6C-BCAD-16EB-FEF47A32DB8F}"/>
          </ac:picMkLst>
        </pc:picChg>
      </pc:sldChg>
      <pc:sldChg chg="addSp delSp modSp">
        <pc:chgData name="Parisa Hajibabaee" userId="7f310c4f-d35e-41cf-a5e6-b6cf645ce581" providerId="ADAL" clId="{B20B8403-13B0-4F35-9406-3AEA36912B3B}" dt="2023-08-28T14:21:22.966" v="389" actId="1038"/>
        <pc:sldMkLst>
          <pc:docMk/>
          <pc:sldMk cId="2313902395" sldId="317"/>
        </pc:sldMkLst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6" creationId="{7A0D973B-6F05-7CC9-B54F-183826B815B8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7" creationId="{7B503B14-32E8-2B96-DAFC-468AA47632E4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8" creationId="{6B926017-EC94-2FA3-BB97-664589638DC9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9" creationId="{01EB42E9-8FE5-9831-DF96-903473E7E461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0" creationId="{9D0D56D4-EEAE-7B87-1C90-1875DA7228B8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1" creationId="{532D7F8A-E849-546F-16F0-E2277E142823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2" creationId="{3FD24EF5-B568-B8B9-466E-6A48579A1C3C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3" creationId="{EC352251-F21D-EBA1-51E0-25627073ABC3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4" creationId="{A2240EFB-71F5-9B37-3682-DC28A80F8E5E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5" creationId="{4739B047-342D-ABBE-D947-631DAD348A3F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6" creationId="{7CB8F421-3182-1CE5-36FF-DABAF401E7CA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7" creationId="{889B9C36-4A91-450C-6C41-2D2ECA7DE1E5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8" creationId="{4450B224-36E2-911F-0D94-5DADC2A11341}"/>
          </ac:spMkLst>
        </pc:spChg>
        <pc:spChg chg="mod">
          <ac:chgData name="Parisa Hajibabaee" userId="7f310c4f-d35e-41cf-a5e6-b6cf645ce581" providerId="ADAL" clId="{B20B8403-13B0-4F35-9406-3AEA36912B3B}" dt="2023-08-28T14:19:53.270" v="317"/>
          <ac:spMkLst>
            <pc:docMk/>
            <pc:sldMk cId="2313902395" sldId="317"/>
            <ac:spMk id="19" creationId="{1450732E-396E-C201-8647-3B4DF59C3F9B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0" creationId="{95B79E9F-5F13-8E9C-68F0-656D8D3A5118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1" creationId="{B3497186-E645-8B34-2A90-1DFB786B70DF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2" creationId="{C5F33063-27C8-8377-1F25-55143270683F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3" creationId="{E934E5E7-E5D1-4B89-1BAA-B0A2B1070645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4" creationId="{47684C9A-AD71-2E3C-B2BE-8F6FE5E7BB45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5" creationId="{20977539-356C-3A6B-667E-C356BF1F4B9D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6" creationId="{9403D428-4389-A4A6-E1BD-951C97A05379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7" creationId="{AE772592-1AE3-7A85-C59E-3D50EB1B2B51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8" creationId="{4600D51F-C826-B00A-46E0-4E051F3D85D3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29" creationId="{CC20CDCA-D3BA-E943-1725-6AD4A686D89B}"/>
          </ac:spMkLst>
        </pc:spChg>
        <pc:spChg chg="add del mod">
          <ac:chgData name="Parisa Hajibabaee" userId="7f310c4f-d35e-41cf-a5e6-b6cf645ce581" providerId="ADAL" clId="{B20B8403-13B0-4F35-9406-3AEA36912B3B}" dt="2023-08-28T14:20:06.405" v="320"/>
          <ac:spMkLst>
            <pc:docMk/>
            <pc:sldMk cId="2313902395" sldId="317"/>
            <ac:spMk id="30" creationId="{E8C7C53C-ADD5-7097-CEF5-93A57C9E659B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2" creationId="{1B2AC23B-16A9-9272-3758-630EF7FFC6AA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3" creationId="{723D66A1-315A-0974-EAEF-C00F2FBB7E72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4" creationId="{3A6703E2-DF17-7FA5-4C02-500683000964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5" creationId="{5A9FAA56-B95E-C575-C5CB-05B1EDA04636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6" creationId="{49EBCDDF-6072-458E-1CCD-41FE52960594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7" creationId="{CD6581F8-1BEA-853E-B6A8-768240CDC120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8" creationId="{4514786D-262D-E2D5-CE14-517422E12BFD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39" creationId="{BE0C8935-6D25-1C98-AE90-FC89531FE0D9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40" creationId="{4AFA1E24-8C57-5E77-DA6C-89703EBB07EC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41" creationId="{D9DA9A7C-7D56-7FFC-0263-4E2393995A65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42" creationId="{A1BCFB1E-BDDF-2829-2D60-8A082BA676FC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43" creationId="{EF5F4E64-DAEB-DDA2-207F-A02093353990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44" creationId="{4D335FEF-EB7D-1B32-C154-17A56FB04852}"/>
          </ac:spMkLst>
        </pc:spChg>
        <pc:spChg chg="mod">
          <ac:chgData name="Parisa Hajibabaee" userId="7f310c4f-d35e-41cf-a5e6-b6cf645ce581" providerId="ADAL" clId="{B20B8403-13B0-4F35-9406-3AEA36912B3B}" dt="2023-08-28T14:20:36.788" v="353" actId="1038"/>
          <ac:spMkLst>
            <pc:docMk/>
            <pc:sldMk cId="2313902395" sldId="317"/>
            <ac:spMk id="45" creationId="{40F54FBC-14DE-B0E8-F87A-197BFFF56601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46" creationId="{373D70A1-E664-7DFD-226C-EEB2353D31FD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47" creationId="{F51A709F-FEDF-956C-6923-7F24C67B08EC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48" creationId="{E3A4E69B-3560-1CB1-A388-AF10D2D49A60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49" creationId="{299B3A5F-E502-8E8B-B116-C47645EE4AC0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50" creationId="{40BA365E-5C7B-6A20-124D-7DE420B9455D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51" creationId="{AE2AF30A-07DF-4EF0-5C80-9381DB68A461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52" creationId="{1C098340-D62E-2723-C1B8-E5AD1C1B7FA6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53" creationId="{56A8037F-6F84-2339-FD3B-97FCD49D1107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54" creationId="{CFA853BA-01A4-A8F7-22BC-481E6CDFBCFE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55" creationId="{BDCD1E8A-8A84-1FEF-F726-AEE00BF1A144}"/>
          </ac:spMkLst>
        </pc:spChg>
        <pc:spChg chg="add del mod">
          <ac:chgData name="Parisa Hajibabaee" userId="7f310c4f-d35e-41cf-a5e6-b6cf645ce581" providerId="ADAL" clId="{B20B8403-13B0-4F35-9406-3AEA36912B3B}" dt="2023-08-28T14:20:37.422" v="354"/>
          <ac:spMkLst>
            <pc:docMk/>
            <pc:sldMk cId="2313902395" sldId="317"/>
            <ac:spMk id="56" creationId="{685522E6-0B9D-96EC-B732-A3DC9DAAD8EF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8" creationId="{A2677511-9F78-FEE8-5DC0-919F4D8132BC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9" creationId="{9FF47564-25FB-9560-2DBB-2D87C7727A2B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60" creationId="{223A92AF-250B-530A-58C0-C73BA5EA2AB6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61" creationId="{41EDF7D3-E377-6AA8-23FF-A73B2A7075D2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62" creationId="{8D8CC8E4-98F1-137D-B89E-DEF2FB3AD43A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63" creationId="{E4C31AFB-2B4D-A686-2D8E-0A3875C06C02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20" creationId="{3E6411CA-F445-79E6-F0D7-B8B3C03D5DE1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21" creationId="{B947FD95-90BF-D6F7-6EE6-E43DB905628A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23" creationId="{4273A8D3-3AA2-9578-3247-2CB239854854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24" creationId="{F8218632-F5EA-01A8-EA51-F1D5D1279246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25" creationId="{B117B5EA-ECA6-24C5-4674-AAD480DA2B45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26" creationId="{FCD4D630-20A0-CE7E-513F-6056FB99E019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28" creationId="{C804838C-26F1-6629-9E00-D17BC9B0C3D3}"/>
          </ac:spMkLst>
        </pc:spChg>
        <pc:spChg chg="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0" creationId="{C8D49189-8973-EB39-5045-7BEAE6643F81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1" creationId="{7F9205FB-6F27-9353-B532-2F62030FD9F1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2" creationId="{5F337431-9316-2890-FBFA-5A87D4E3BBB8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3" creationId="{1751404B-91DB-D467-E7A1-E9B7FFF8A585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4" creationId="{7FB50069-02E6-81DB-661C-1BDBAD68E0A5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5" creationId="{43BC17E2-4276-5B31-EB27-3391E74C2B99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6" creationId="{8C6F9D1A-521E-7559-EB9E-AF6DBEF99670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7" creationId="{AFE6A116-74CB-996D-6DF2-1DCBE338B7C3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8" creationId="{7993840A-FEBE-362F-D901-5C883CDD5B39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39" creationId="{37414D0E-DE3C-2B23-C6E0-FBC2DA6AC308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40" creationId="{9BC1E399-0D91-0C1E-95D9-D5101DF8C869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41" creationId="{EDF57539-6650-6D9B-CEB9-51C5CE91BADD}"/>
          </ac:spMkLst>
        </pc:spChg>
        <pc:spChg chg="add mod">
          <ac:chgData name="Parisa Hajibabaee" userId="7f310c4f-d35e-41cf-a5e6-b6cf645ce581" providerId="ADAL" clId="{B20B8403-13B0-4F35-9406-3AEA36912B3B}" dt="2023-08-28T14:21:22.966" v="389" actId="1038"/>
          <ac:spMkLst>
            <pc:docMk/>
            <pc:sldMk cId="2313902395" sldId="317"/>
            <ac:spMk id="5142" creationId="{63917556-A1BB-D321-9EFC-968F0357CF60}"/>
          </ac:spMkLst>
        </pc:spChg>
        <pc:grpChg chg="add del mod">
          <ac:chgData name="Parisa Hajibabaee" userId="7f310c4f-d35e-41cf-a5e6-b6cf645ce581" providerId="ADAL" clId="{B20B8403-13B0-4F35-9406-3AEA36912B3B}" dt="2023-08-28T14:20:06.405" v="320"/>
          <ac:grpSpMkLst>
            <pc:docMk/>
            <pc:sldMk cId="2313902395" sldId="317"/>
            <ac:grpSpMk id="5" creationId="{CA43D21B-7FE8-871E-651C-D6A5ED278137}"/>
          </ac:grpSpMkLst>
        </pc:grpChg>
        <pc:grpChg chg="add del mod">
          <ac:chgData name="Parisa Hajibabaee" userId="7f310c4f-d35e-41cf-a5e6-b6cf645ce581" providerId="ADAL" clId="{B20B8403-13B0-4F35-9406-3AEA36912B3B}" dt="2023-08-28T14:20:37.422" v="354"/>
          <ac:grpSpMkLst>
            <pc:docMk/>
            <pc:sldMk cId="2313902395" sldId="317"/>
            <ac:grpSpMk id="31" creationId="{6F794E16-6475-FB3B-EC37-20673FEA5F03}"/>
          </ac:grpSpMkLst>
        </pc:grpChg>
        <pc:grpChg chg="add mod">
          <ac:chgData name="Parisa Hajibabaee" userId="7f310c4f-d35e-41cf-a5e6-b6cf645ce581" providerId="ADAL" clId="{B20B8403-13B0-4F35-9406-3AEA36912B3B}" dt="2023-08-28T14:21:22.966" v="389" actId="1038"/>
          <ac:grpSpMkLst>
            <pc:docMk/>
            <pc:sldMk cId="2313902395" sldId="317"/>
            <ac:grpSpMk id="57" creationId="{59351623-D0F0-1356-7D0E-0AB17D53D702}"/>
          </ac:grpSpMkLst>
        </pc:grpChg>
        <pc:picChg chg="add del mod">
          <ac:chgData name="Parisa Hajibabaee" userId="7f310c4f-d35e-41cf-a5e6-b6cf645ce581" providerId="ADAL" clId="{B20B8403-13B0-4F35-9406-3AEA36912B3B}" dt="2023-08-28T14:21:06.405" v="357" actId="478"/>
          <ac:picMkLst>
            <pc:docMk/>
            <pc:sldMk cId="2313902395" sldId="317"/>
            <ac:picMk id="5122" creationId="{69F72CF0-A698-AEA2-76EB-5EF36BE43801}"/>
          </ac:picMkLst>
        </pc:picChg>
      </pc:sldChg>
      <pc:sldChg chg="modSp mod">
        <pc:chgData name="Parisa Hajibabaee" userId="7f310c4f-d35e-41cf-a5e6-b6cf645ce581" providerId="ADAL" clId="{B20B8403-13B0-4F35-9406-3AEA36912B3B}" dt="2023-08-28T14:24:55.288" v="393" actId="27636"/>
        <pc:sldMkLst>
          <pc:docMk/>
          <pc:sldMk cId="2835029379" sldId="319"/>
        </pc:sldMkLst>
        <pc:spChg chg="mod">
          <ac:chgData name="Parisa Hajibabaee" userId="7f310c4f-d35e-41cf-a5e6-b6cf645ce581" providerId="ADAL" clId="{B20B8403-13B0-4F35-9406-3AEA36912B3B}" dt="2023-08-28T14:24:55.288" v="393" actId="27636"/>
          <ac:spMkLst>
            <pc:docMk/>
            <pc:sldMk cId="2835029379" sldId="319"/>
            <ac:spMk id="3" creationId="{6D8777EC-941B-C0BF-A691-10BE8E520058}"/>
          </ac:spMkLst>
        </pc:spChg>
      </pc:sldChg>
      <pc:sldChg chg="modSp mod">
        <pc:chgData name="Parisa Hajibabaee" userId="7f310c4f-d35e-41cf-a5e6-b6cf645ce581" providerId="ADAL" clId="{B20B8403-13B0-4F35-9406-3AEA36912B3B}" dt="2023-08-28T14:26:05.351" v="401" actId="15"/>
        <pc:sldMkLst>
          <pc:docMk/>
          <pc:sldMk cId="4187522076" sldId="321"/>
        </pc:sldMkLst>
        <pc:spChg chg="mod">
          <ac:chgData name="Parisa Hajibabaee" userId="7f310c4f-d35e-41cf-a5e6-b6cf645ce581" providerId="ADAL" clId="{B20B8403-13B0-4F35-9406-3AEA36912B3B}" dt="2023-08-28T14:26:05.351" v="401" actId="15"/>
          <ac:spMkLst>
            <pc:docMk/>
            <pc:sldMk cId="4187522076" sldId="321"/>
            <ac:spMk id="3" creationId="{03E3534C-B8C5-547A-8624-50BF63812A69}"/>
          </ac:spMkLst>
        </pc:spChg>
      </pc:sldChg>
      <pc:sldChg chg="addSp delSp modSp mod">
        <pc:chgData name="Parisa Hajibabaee" userId="7f310c4f-d35e-41cf-a5e6-b6cf645ce581" providerId="ADAL" clId="{B20B8403-13B0-4F35-9406-3AEA36912B3B}" dt="2023-08-28T14:27:01.183" v="407" actId="1076"/>
        <pc:sldMkLst>
          <pc:docMk/>
          <pc:sldMk cId="1315937621" sldId="322"/>
        </pc:sldMkLst>
        <pc:spChg chg="mod">
          <ac:chgData name="Parisa Hajibabaee" userId="7f310c4f-d35e-41cf-a5e6-b6cf645ce581" providerId="ADAL" clId="{B20B8403-13B0-4F35-9406-3AEA36912B3B}" dt="2023-08-28T14:26:27.166" v="404" actId="20577"/>
          <ac:spMkLst>
            <pc:docMk/>
            <pc:sldMk cId="1315937621" sldId="322"/>
            <ac:spMk id="2" creationId="{49FAC8FF-BEE7-2EF8-3E57-7A2FC73AC622}"/>
          </ac:spMkLst>
        </pc:spChg>
        <pc:spChg chg="del">
          <ac:chgData name="Parisa Hajibabaee" userId="7f310c4f-d35e-41cf-a5e6-b6cf645ce581" providerId="ADAL" clId="{B20B8403-13B0-4F35-9406-3AEA36912B3B}" dt="2023-08-28T14:26:59.305" v="406" actId="478"/>
          <ac:spMkLst>
            <pc:docMk/>
            <pc:sldMk cId="1315937621" sldId="322"/>
            <ac:spMk id="3" creationId="{B5FE69B6-1BF2-17F6-AEFC-AAC8F762BB04}"/>
          </ac:spMkLst>
        </pc:spChg>
        <pc:spChg chg="mod">
          <ac:chgData name="Parisa Hajibabaee" userId="7f310c4f-d35e-41cf-a5e6-b6cf645ce581" providerId="ADAL" clId="{B20B8403-13B0-4F35-9406-3AEA36912B3B}" dt="2023-08-28T14:27:01.183" v="407" actId="1076"/>
          <ac:spMkLst>
            <pc:docMk/>
            <pc:sldMk cId="1315937621" sldId="322"/>
            <ac:spMk id="7" creationId="{EE93C21A-30B5-FF47-E0CB-6C0D6BEF86AD}"/>
          </ac:spMkLst>
        </pc:spChg>
        <pc:grpChg chg="add mod">
          <ac:chgData name="Parisa Hajibabaee" userId="7f310c4f-d35e-41cf-a5e6-b6cf645ce581" providerId="ADAL" clId="{B20B8403-13B0-4F35-9406-3AEA36912B3B}" dt="2023-08-28T14:27:01.183" v="407" actId="1076"/>
          <ac:grpSpMkLst>
            <pc:docMk/>
            <pc:sldMk cId="1315937621" sldId="322"/>
            <ac:grpSpMk id="5" creationId="{55BA452B-7C30-C834-7C79-D94DB369E20F}"/>
          </ac:grpSpMkLst>
        </pc:grpChg>
        <pc:picChg chg="mod">
          <ac:chgData name="Parisa Hajibabaee" userId="7f310c4f-d35e-41cf-a5e6-b6cf645ce581" providerId="ADAL" clId="{B20B8403-13B0-4F35-9406-3AEA36912B3B}" dt="2023-08-28T14:27:01.183" v="407" actId="1076"/>
          <ac:picMkLst>
            <pc:docMk/>
            <pc:sldMk cId="1315937621" sldId="322"/>
            <ac:picMk id="6" creationId="{2080920C-70BB-57A1-2FF1-9760FDDFFD73}"/>
          </ac:picMkLst>
        </pc:picChg>
      </pc:sldChg>
      <pc:sldChg chg="del">
        <pc:chgData name="Parisa Hajibabaee" userId="7f310c4f-d35e-41cf-a5e6-b6cf645ce581" providerId="ADAL" clId="{B20B8403-13B0-4F35-9406-3AEA36912B3B}" dt="2023-08-12T14:41:30.627" v="0" actId="47"/>
        <pc:sldMkLst>
          <pc:docMk/>
          <pc:sldMk cId="4250881236" sldId="323"/>
        </pc:sldMkLst>
      </pc:sldChg>
      <pc:sldChg chg="del">
        <pc:chgData name="Parisa Hajibabaee" userId="7f310c4f-d35e-41cf-a5e6-b6cf645ce581" providerId="ADAL" clId="{B20B8403-13B0-4F35-9406-3AEA36912B3B}" dt="2023-08-12T14:41:31.062" v="1" actId="47"/>
        <pc:sldMkLst>
          <pc:docMk/>
          <pc:sldMk cId="2632117656" sldId="324"/>
        </pc:sldMkLst>
      </pc:sldChg>
      <pc:sldChg chg="del">
        <pc:chgData name="Parisa Hajibabaee" userId="7f310c4f-d35e-41cf-a5e6-b6cf645ce581" providerId="ADAL" clId="{B20B8403-13B0-4F35-9406-3AEA36912B3B}" dt="2023-08-12T14:41:31.333" v="2" actId="47"/>
        <pc:sldMkLst>
          <pc:docMk/>
          <pc:sldMk cId="970415822" sldId="325"/>
        </pc:sldMkLst>
      </pc:sldChg>
      <pc:sldChg chg="del">
        <pc:chgData name="Parisa Hajibabaee" userId="7f310c4f-d35e-41cf-a5e6-b6cf645ce581" providerId="ADAL" clId="{B20B8403-13B0-4F35-9406-3AEA36912B3B}" dt="2023-08-12T14:41:31.657" v="3" actId="47"/>
        <pc:sldMkLst>
          <pc:docMk/>
          <pc:sldMk cId="4167869623" sldId="326"/>
        </pc:sldMkLst>
      </pc:sldChg>
      <pc:sldChg chg="del">
        <pc:chgData name="Parisa Hajibabaee" userId="7f310c4f-d35e-41cf-a5e6-b6cf645ce581" providerId="ADAL" clId="{B20B8403-13B0-4F35-9406-3AEA36912B3B}" dt="2023-08-12T14:41:31.858" v="4" actId="47"/>
        <pc:sldMkLst>
          <pc:docMk/>
          <pc:sldMk cId="195459775" sldId="327"/>
        </pc:sldMkLst>
      </pc:sldChg>
      <pc:sldChg chg="del">
        <pc:chgData name="Parisa Hajibabaee" userId="7f310c4f-d35e-41cf-a5e6-b6cf645ce581" providerId="ADAL" clId="{B20B8403-13B0-4F35-9406-3AEA36912B3B}" dt="2023-08-12T14:41:32.406" v="6" actId="47"/>
        <pc:sldMkLst>
          <pc:docMk/>
          <pc:sldMk cId="3144197897" sldId="328"/>
        </pc:sldMkLst>
      </pc:sldChg>
      <pc:sldChg chg="del">
        <pc:chgData name="Parisa Hajibabaee" userId="7f310c4f-d35e-41cf-a5e6-b6cf645ce581" providerId="ADAL" clId="{B20B8403-13B0-4F35-9406-3AEA36912B3B}" dt="2023-08-12T14:41:32.611" v="7" actId="47"/>
        <pc:sldMkLst>
          <pc:docMk/>
          <pc:sldMk cId="3193281388" sldId="329"/>
        </pc:sldMkLst>
      </pc:sldChg>
      <pc:sldChg chg="del">
        <pc:chgData name="Parisa Hajibabaee" userId="7f310c4f-d35e-41cf-a5e6-b6cf645ce581" providerId="ADAL" clId="{B20B8403-13B0-4F35-9406-3AEA36912B3B}" dt="2023-08-12T14:41:32.817" v="8" actId="47"/>
        <pc:sldMkLst>
          <pc:docMk/>
          <pc:sldMk cId="2808975050" sldId="330"/>
        </pc:sldMkLst>
      </pc:sldChg>
      <pc:sldChg chg="del">
        <pc:chgData name="Parisa Hajibabaee" userId="7f310c4f-d35e-41cf-a5e6-b6cf645ce581" providerId="ADAL" clId="{B20B8403-13B0-4F35-9406-3AEA36912B3B}" dt="2023-08-12T14:41:33.010" v="9" actId="47"/>
        <pc:sldMkLst>
          <pc:docMk/>
          <pc:sldMk cId="140867791" sldId="331"/>
        </pc:sldMkLst>
      </pc:sldChg>
      <pc:sldChg chg="del">
        <pc:chgData name="Parisa Hajibabaee" userId="7f310c4f-d35e-41cf-a5e6-b6cf645ce581" providerId="ADAL" clId="{B20B8403-13B0-4F35-9406-3AEA36912B3B}" dt="2023-08-12T14:41:33.268" v="10" actId="47"/>
        <pc:sldMkLst>
          <pc:docMk/>
          <pc:sldMk cId="1951579265" sldId="332"/>
        </pc:sldMkLst>
      </pc:sldChg>
      <pc:sldChg chg="del">
        <pc:chgData name="Parisa Hajibabaee" userId="7f310c4f-d35e-41cf-a5e6-b6cf645ce581" providerId="ADAL" clId="{B20B8403-13B0-4F35-9406-3AEA36912B3B}" dt="2023-08-12T14:41:33.441" v="11" actId="47"/>
        <pc:sldMkLst>
          <pc:docMk/>
          <pc:sldMk cId="583670817" sldId="333"/>
        </pc:sldMkLst>
      </pc:sldChg>
      <pc:sldChg chg="del">
        <pc:chgData name="Parisa Hajibabaee" userId="7f310c4f-d35e-41cf-a5e6-b6cf645ce581" providerId="ADAL" clId="{B20B8403-13B0-4F35-9406-3AEA36912B3B}" dt="2023-08-12T14:41:33.797" v="12" actId="47"/>
        <pc:sldMkLst>
          <pc:docMk/>
          <pc:sldMk cId="3258379773" sldId="334"/>
        </pc:sldMkLst>
      </pc:sldChg>
      <pc:sldChg chg="del">
        <pc:chgData name="Parisa Hajibabaee" userId="7f310c4f-d35e-41cf-a5e6-b6cf645ce581" providerId="ADAL" clId="{B20B8403-13B0-4F35-9406-3AEA36912B3B}" dt="2023-08-12T14:41:34.108" v="13" actId="47"/>
        <pc:sldMkLst>
          <pc:docMk/>
          <pc:sldMk cId="3500026386" sldId="335"/>
        </pc:sldMkLst>
      </pc:sldChg>
      <pc:sldChg chg="del">
        <pc:chgData name="Parisa Hajibabaee" userId="7f310c4f-d35e-41cf-a5e6-b6cf645ce581" providerId="ADAL" clId="{B20B8403-13B0-4F35-9406-3AEA36912B3B}" dt="2023-08-12T14:41:34.275" v="14" actId="47"/>
        <pc:sldMkLst>
          <pc:docMk/>
          <pc:sldMk cId="181253628" sldId="336"/>
        </pc:sldMkLst>
      </pc:sldChg>
      <pc:sldChg chg="del">
        <pc:chgData name="Parisa Hajibabaee" userId="7f310c4f-d35e-41cf-a5e6-b6cf645ce581" providerId="ADAL" clId="{B20B8403-13B0-4F35-9406-3AEA36912B3B}" dt="2023-08-12T14:41:34.496" v="15" actId="47"/>
        <pc:sldMkLst>
          <pc:docMk/>
          <pc:sldMk cId="661146098" sldId="337"/>
        </pc:sldMkLst>
      </pc:sldChg>
      <pc:sldChg chg="del">
        <pc:chgData name="Parisa Hajibabaee" userId="7f310c4f-d35e-41cf-a5e6-b6cf645ce581" providerId="ADAL" clId="{B20B8403-13B0-4F35-9406-3AEA36912B3B}" dt="2023-08-12T14:41:34.710" v="16" actId="47"/>
        <pc:sldMkLst>
          <pc:docMk/>
          <pc:sldMk cId="2053638060" sldId="338"/>
        </pc:sldMkLst>
      </pc:sldChg>
      <pc:sldChg chg="del">
        <pc:chgData name="Parisa Hajibabaee" userId="7f310c4f-d35e-41cf-a5e6-b6cf645ce581" providerId="ADAL" clId="{B20B8403-13B0-4F35-9406-3AEA36912B3B}" dt="2023-08-12T14:41:34.950" v="17" actId="47"/>
        <pc:sldMkLst>
          <pc:docMk/>
          <pc:sldMk cId="2065931491" sldId="339"/>
        </pc:sldMkLst>
      </pc:sldChg>
      <pc:sldChg chg="del">
        <pc:chgData name="Parisa Hajibabaee" userId="7f310c4f-d35e-41cf-a5e6-b6cf645ce581" providerId="ADAL" clId="{B20B8403-13B0-4F35-9406-3AEA36912B3B}" dt="2023-08-12T14:41:35.381" v="18" actId="47"/>
        <pc:sldMkLst>
          <pc:docMk/>
          <pc:sldMk cId="332026860" sldId="340"/>
        </pc:sldMkLst>
      </pc:sldChg>
      <pc:sldChg chg="del">
        <pc:chgData name="Parisa Hajibabaee" userId="7f310c4f-d35e-41cf-a5e6-b6cf645ce581" providerId="ADAL" clId="{B20B8403-13B0-4F35-9406-3AEA36912B3B}" dt="2023-08-12T14:41:35.661" v="19" actId="47"/>
        <pc:sldMkLst>
          <pc:docMk/>
          <pc:sldMk cId="624483480" sldId="341"/>
        </pc:sldMkLst>
      </pc:sldChg>
      <pc:sldChg chg="del">
        <pc:chgData name="Parisa Hajibabaee" userId="7f310c4f-d35e-41cf-a5e6-b6cf645ce581" providerId="ADAL" clId="{B20B8403-13B0-4F35-9406-3AEA36912B3B}" dt="2023-08-12T14:41:35.821" v="20" actId="47"/>
        <pc:sldMkLst>
          <pc:docMk/>
          <pc:sldMk cId="3463584891" sldId="342"/>
        </pc:sldMkLst>
      </pc:sldChg>
      <pc:sldChg chg="del">
        <pc:chgData name="Parisa Hajibabaee" userId="7f310c4f-d35e-41cf-a5e6-b6cf645ce581" providerId="ADAL" clId="{B20B8403-13B0-4F35-9406-3AEA36912B3B}" dt="2023-08-12T14:41:32.161" v="5" actId="47"/>
        <pc:sldMkLst>
          <pc:docMk/>
          <pc:sldMk cId="105037339" sldId="343"/>
        </pc:sldMkLst>
      </pc:sldChg>
      <pc:sldChg chg="modSp new mod">
        <pc:chgData name="Parisa Hajibabaee" userId="7f310c4f-d35e-41cf-a5e6-b6cf645ce581" providerId="ADAL" clId="{B20B8403-13B0-4F35-9406-3AEA36912B3B}" dt="2023-08-28T13:19:57.385" v="112" actId="20577"/>
        <pc:sldMkLst>
          <pc:docMk/>
          <pc:sldMk cId="203987890" sldId="348"/>
        </pc:sldMkLst>
        <pc:spChg chg="mod">
          <ac:chgData name="Parisa Hajibabaee" userId="7f310c4f-d35e-41cf-a5e6-b6cf645ce581" providerId="ADAL" clId="{B20B8403-13B0-4F35-9406-3AEA36912B3B}" dt="2023-08-28T13:19:45.969" v="109" actId="113"/>
          <ac:spMkLst>
            <pc:docMk/>
            <pc:sldMk cId="203987890" sldId="348"/>
            <ac:spMk id="2" creationId="{A131F4CA-5116-E46B-A9B1-598C1990F76F}"/>
          </ac:spMkLst>
        </pc:spChg>
        <pc:spChg chg="mod">
          <ac:chgData name="Parisa Hajibabaee" userId="7f310c4f-d35e-41cf-a5e6-b6cf645ce581" providerId="ADAL" clId="{B20B8403-13B0-4F35-9406-3AEA36912B3B}" dt="2023-08-28T13:19:57.385" v="112" actId="20577"/>
          <ac:spMkLst>
            <pc:docMk/>
            <pc:sldMk cId="203987890" sldId="348"/>
            <ac:spMk id="3" creationId="{B3F22BFF-6CB3-BE8B-84DE-927AF71D777D}"/>
          </ac:spMkLst>
        </pc:spChg>
      </pc:sldChg>
      <pc:sldChg chg="modSp new mod">
        <pc:chgData name="Parisa Hajibabaee" userId="7f310c4f-d35e-41cf-a5e6-b6cf645ce581" providerId="ADAL" clId="{B20B8403-13B0-4F35-9406-3AEA36912B3B}" dt="2023-08-28T13:20:22.230" v="118" actId="5793"/>
        <pc:sldMkLst>
          <pc:docMk/>
          <pc:sldMk cId="1319483732" sldId="349"/>
        </pc:sldMkLst>
        <pc:spChg chg="mod">
          <ac:chgData name="Parisa Hajibabaee" userId="7f310c4f-d35e-41cf-a5e6-b6cf645ce581" providerId="ADAL" clId="{B20B8403-13B0-4F35-9406-3AEA36912B3B}" dt="2023-08-28T13:20:11.068" v="115" actId="113"/>
          <ac:spMkLst>
            <pc:docMk/>
            <pc:sldMk cId="1319483732" sldId="349"/>
            <ac:spMk id="2" creationId="{A61E2ABC-EC3B-45E3-0007-0B9C35A163F4}"/>
          </ac:spMkLst>
        </pc:spChg>
        <pc:spChg chg="mod">
          <ac:chgData name="Parisa Hajibabaee" userId="7f310c4f-d35e-41cf-a5e6-b6cf645ce581" providerId="ADAL" clId="{B20B8403-13B0-4F35-9406-3AEA36912B3B}" dt="2023-08-28T13:20:22.230" v="118" actId="5793"/>
          <ac:spMkLst>
            <pc:docMk/>
            <pc:sldMk cId="1319483732" sldId="349"/>
            <ac:spMk id="3" creationId="{904593CD-8CE9-2E3A-060E-6B5517B36F8C}"/>
          </ac:spMkLst>
        </pc:spChg>
      </pc:sldChg>
      <pc:sldChg chg="addSp modSp new mod">
        <pc:chgData name="Parisa Hajibabaee" userId="7f310c4f-d35e-41cf-a5e6-b6cf645ce581" providerId="ADAL" clId="{B20B8403-13B0-4F35-9406-3AEA36912B3B}" dt="2023-08-28T13:26:55.613" v="141" actId="1076"/>
        <pc:sldMkLst>
          <pc:docMk/>
          <pc:sldMk cId="1572600663" sldId="350"/>
        </pc:sldMkLst>
        <pc:spChg chg="mod">
          <ac:chgData name="Parisa Hajibabaee" userId="7f310c4f-d35e-41cf-a5e6-b6cf645ce581" providerId="ADAL" clId="{B20B8403-13B0-4F35-9406-3AEA36912B3B}" dt="2023-08-28T13:26:17.035" v="132" actId="113"/>
          <ac:spMkLst>
            <pc:docMk/>
            <pc:sldMk cId="1572600663" sldId="350"/>
            <ac:spMk id="2" creationId="{58D8CEE2-A8E4-2E6C-627B-0017B6237887}"/>
          </ac:spMkLst>
        </pc:spChg>
        <pc:spChg chg="mod">
          <ac:chgData name="Parisa Hajibabaee" userId="7f310c4f-d35e-41cf-a5e6-b6cf645ce581" providerId="ADAL" clId="{B20B8403-13B0-4F35-9406-3AEA36912B3B}" dt="2023-08-28T13:26:35.222" v="136"/>
          <ac:spMkLst>
            <pc:docMk/>
            <pc:sldMk cId="1572600663" sldId="350"/>
            <ac:spMk id="3" creationId="{C7B68295-DEF1-BAFD-42F1-068AB358E852}"/>
          </ac:spMkLst>
        </pc:spChg>
        <pc:graphicFrameChg chg="add mod modGraphic">
          <ac:chgData name="Parisa Hajibabaee" userId="7f310c4f-d35e-41cf-a5e6-b6cf645ce581" providerId="ADAL" clId="{B20B8403-13B0-4F35-9406-3AEA36912B3B}" dt="2023-08-28T13:26:55.613" v="141" actId="1076"/>
          <ac:graphicFrameMkLst>
            <pc:docMk/>
            <pc:sldMk cId="1572600663" sldId="350"/>
            <ac:graphicFrameMk id="7" creationId="{CC4E4433-B2ED-8D7B-F60C-E8B648CC723A}"/>
          </ac:graphicFrameMkLst>
        </pc:graphicFrameChg>
        <pc:picChg chg="add">
          <ac:chgData name="Parisa Hajibabaee" userId="7f310c4f-d35e-41cf-a5e6-b6cf645ce581" providerId="ADAL" clId="{B20B8403-13B0-4F35-9406-3AEA36912B3B}" dt="2023-08-28T13:26:35.284" v="137" actId="22"/>
          <ac:picMkLst>
            <pc:docMk/>
            <pc:sldMk cId="1572600663" sldId="350"/>
            <ac:picMk id="6" creationId="{608FC6C7-F33C-C821-204A-BB100A679C12}"/>
          </ac:picMkLst>
        </pc:picChg>
      </pc:sldChg>
      <pc:sldChg chg="modSp new mod">
        <pc:chgData name="Parisa Hajibabaee" userId="7f310c4f-d35e-41cf-a5e6-b6cf645ce581" providerId="ADAL" clId="{B20B8403-13B0-4F35-9406-3AEA36912B3B}" dt="2023-08-28T13:27:50.051" v="147" actId="20577"/>
        <pc:sldMkLst>
          <pc:docMk/>
          <pc:sldMk cId="3855715404" sldId="351"/>
        </pc:sldMkLst>
        <pc:spChg chg="mod">
          <ac:chgData name="Parisa Hajibabaee" userId="7f310c4f-d35e-41cf-a5e6-b6cf645ce581" providerId="ADAL" clId="{B20B8403-13B0-4F35-9406-3AEA36912B3B}" dt="2023-08-28T13:27:41.985" v="144" actId="113"/>
          <ac:spMkLst>
            <pc:docMk/>
            <pc:sldMk cId="3855715404" sldId="351"/>
            <ac:spMk id="2" creationId="{E1F27D82-BFB3-3242-5A62-616D3893C496}"/>
          </ac:spMkLst>
        </pc:spChg>
        <pc:spChg chg="mod">
          <ac:chgData name="Parisa Hajibabaee" userId="7f310c4f-d35e-41cf-a5e6-b6cf645ce581" providerId="ADAL" clId="{B20B8403-13B0-4F35-9406-3AEA36912B3B}" dt="2023-08-28T13:27:50.051" v="147" actId="20577"/>
          <ac:spMkLst>
            <pc:docMk/>
            <pc:sldMk cId="3855715404" sldId="351"/>
            <ac:spMk id="3" creationId="{D7EB5EF3-23C1-301E-DF5A-7FBCA4EB8C72}"/>
          </ac:spMkLst>
        </pc:spChg>
      </pc:sldChg>
      <pc:sldChg chg="modSp new mod">
        <pc:chgData name="Parisa Hajibabaee" userId="7f310c4f-d35e-41cf-a5e6-b6cf645ce581" providerId="ADAL" clId="{B20B8403-13B0-4F35-9406-3AEA36912B3B}" dt="2023-08-28T13:28:44.669" v="153" actId="5793"/>
        <pc:sldMkLst>
          <pc:docMk/>
          <pc:sldMk cId="286954592" sldId="352"/>
        </pc:sldMkLst>
        <pc:spChg chg="mod">
          <ac:chgData name="Parisa Hajibabaee" userId="7f310c4f-d35e-41cf-a5e6-b6cf645ce581" providerId="ADAL" clId="{B20B8403-13B0-4F35-9406-3AEA36912B3B}" dt="2023-08-28T13:28:36.869" v="150" actId="113"/>
          <ac:spMkLst>
            <pc:docMk/>
            <pc:sldMk cId="286954592" sldId="352"/>
            <ac:spMk id="2" creationId="{AF6F7F7B-C5B2-C1F1-441A-BE59880B4E94}"/>
          </ac:spMkLst>
        </pc:spChg>
        <pc:spChg chg="mod">
          <ac:chgData name="Parisa Hajibabaee" userId="7f310c4f-d35e-41cf-a5e6-b6cf645ce581" providerId="ADAL" clId="{B20B8403-13B0-4F35-9406-3AEA36912B3B}" dt="2023-08-28T13:28:44.669" v="153" actId="5793"/>
          <ac:spMkLst>
            <pc:docMk/>
            <pc:sldMk cId="286954592" sldId="352"/>
            <ac:spMk id="3" creationId="{21DACF38-4723-7732-D2E0-413F69E586CC}"/>
          </ac:spMkLst>
        </pc:spChg>
      </pc:sldChg>
      <pc:sldChg chg="modSp new mod">
        <pc:chgData name="Parisa Hajibabaee" userId="7f310c4f-d35e-41cf-a5e6-b6cf645ce581" providerId="ADAL" clId="{B20B8403-13B0-4F35-9406-3AEA36912B3B}" dt="2023-08-28T13:29:29.684" v="159" actId="20577"/>
        <pc:sldMkLst>
          <pc:docMk/>
          <pc:sldMk cId="3988806176" sldId="353"/>
        </pc:sldMkLst>
        <pc:spChg chg="mod">
          <ac:chgData name="Parisa Hajibabaee" userId="7f310c4f-d35e-41cf-a5e6-b6cf645ce581" providerId="ADAL" clId="{B20B8403-13B0-4F35-9406-3AEA36912B3B}" dt="2023-08-28T13:29:21.451" v="156" actId="113"/>
          <ac:spMkLst>
            <pc:docMk/>
            <pc:sldMk cId="3988806176" sldId="353"/>
            <ac:spMk id="2" creationId="{CC1C740C-C7CA-30EA-40E5-E615AF47E6DC}"/>
          </ac:spMkLst>
        </pc:spChg>
        <pc:spChg chg="mod">
          <ac:chgData name="Parisa Hajibabaee" userId="7f310c4f-d35e-41cf-a5e6-b6cf645ce581" providerId="ADAL" clId="{B20B8403-13B0-4F35-9406-3AEA36912B3B}" dt="2023-08-28T13:29:29.684" v="159" actId="20577"/>
          <ac:spMkLst>
            <pc:docMk/>
            <pc:sldMk cId="3988806176" sldId="353"/>
            <ac:spMk id="3" creationId="{9351A200-FEDB-5287-2A46-EDFF8430101D}"/>
          </ac:spMkLst>
        </pc:spChg>
      </pc:sldChg>
      <pc:sldChg chg="addSp modSp new mod">
        <pc:chgData name="Parisa Hajibabaee" userId="7f310c4f-d35e-41cf-a5e6-b6cf645ce581" providerId="ADAL" clId="{B20B8403-13B0-4F35-9406-3AEA36912B3B}" dt="2023-08-28T13:30:17.398" v="171" actId="1076"/>
        <pc:sldMkLst>
          <pc:docMk/>
          <pc:sldMk cId="441065681" sldId="354"/>
        </pc:sldMkLst>
        <pc:spChg chg="mod">
          <ac:chgData name="Parisa Hajibabaee" userId="7f310c4f-d35e-41cf-a5e6-b6cf645ce581" providerId="ADAL" clId="{B20B8403-13B0-4F35-9406-3AEA36912B3B}" dt="2023-08-28T13:29:48.318" v="162" actId="113"/>
          <ac:spMkLst>
            <pc:docMk/>
            <pc:sldMk cId="441065681" sldId="354"/>
            <ac:spMk id="2" creationId="{1E521FB4-FD62-822D-5642-5CF7507EF1A7}"/>
          </ac:spMkLst>
        </pc:spChg>
        <pc:spChg chg="mod">
          <ac:chgData name="Parisa Hajibabaee" userId="7f310c4f-d35e-41cf-a5e6-b6cf645ce581" providerId="ADAL" clId="{B20B8403-13B0-4F35-9406-3AEA36912B3B}" dt="2023-08-28T13:30:08.301" v="168" actId="27636"/>
          <ac:spMkLst>
            <pc:docMk/>
            <pc:sldMk cId="441065681" sldId="354"/>
            <ac:spMk id="3" creationId="{E0840CF6-2459-B4E2-980B-0F5191F59559}"/>
          </ac:spMkLst>
        </pc:spChg>
        <pc:grpChg chg="add mod">
          <ac:chgData name="Parisa Hajibabaee" userId="7f310c4f-d35e-41cf-a5e6-b6cf645ce581" providerId="ADAL" clId="{B20B8403-13B0-4F35-9406-3AEA36912B3B}" dt="2023-08-28T13:30:10.501" v="169" actId="1076"/>
          <ac:grpSpMkLst>
            <pc:docMk/>
            <pc:sldMk cId="441065681" sldId="354"/>
            <ac:grpSpMk id="5" creationId="{5FB3C036-3D8C-ABAE-7539-AB64515104AB}"/>
          </ac:grpSpMkLst>
        </pc:grpChg>
        <pc:picChg chg="mod">
          <ac:chgData name="Parisa Hajibabaee" userId="7f310c4f-d35e-41cf-a5e6-b6cf645ce581" providerId="ADAL" clId="{B20B8403-13B0-4F35-9406-3AEA36912B3B}" dt="2023-08-28T13:30:10.501" v="169" actId="1076"/>
          <ac:picMkLst>
            <pc:docMk/>
            <pc:sldMk cId="441065681" sldId="354"/>
            <ac:picMk id="6" creationId="{D6673C90-D53B-54FD-6F02-4592EE90D981}"/>
          </ac:picMkLst>
        </pc:picChg>
        <pc:picChg chg="mod">
          <ac:chgData name="Parisa Hajibabaee" userId="7f310c4f-d35e-41cf-a5e6-b6cf645ce581" providerId="ADAL" clId="{B20B8403-13B0-4F35-9406-3AEA36912B3B}" dt="2023-08-28T13:30:10.501" v="169" actId="1076"/>
          <ac:picMkLst>
            <pc:docMk/>
            <pc:sldMk cId="441065681" sldId="354"/>
            <ac:picMk id="7" creationId="{D8280723-2419-052B-F44F-60D4AF136995}"/>
          </ac:picMkLst>
        </pc:picChg>
        <pc:picChg chg="add mod">
          <ac:chgData name="Parisa Hajibabaee" userId="7f310c4f-d35e-41cf-a5e6-b6cf645ce581" providerId="ADAL" clId="{B20B8403-13B0-4F35-9406-3AEA36912B3B}" dt="2023-08-28T13:30:17.398" v="171" actId="1076"/>
          <ac:picMkLst>
            <pc:docMk/>
            <pc:sldMk cId="441065681" sldId="354"/>
            <ac:picMk id="8" creationId="{DA214B74-52ED-63F1-DF59-01E164AE26C0}"/>
          </ac:picMkLst>
        </pc:picChg>
      </pc:sldChg>
      <pc:sldChg chg="modSp new mod">
        <pc:chgData name="Parisa Hajibabaee" userId="7f310c4f-d35e-41cf-a5e6-b6cf645ce581" providerId="ADAL" clId="{B20B8403-13B0-4F35-9406-3AEA36912B3B}" dt="2023-08-28T13:30:47.251" v="178" actId="20577"/>
        <pc:sldMkLst>
          <pc:docMk/>
          <pc:sldMk cId="3889836091" sldId="355"/>
        </pc:sldMkLst>
        <pc:spChg chg="mod">
          <ac:chgData name="Parisa Hajibabaee" userId="7f310c4f-d35e-41cf-a5e6-b6cf645ce581" providerId="ADAL" clId="{B20B8403-13B0-4F35-9406-3AEA36912B3B}" dt="2023-08-28T13:30:38.018" v="174" actId="113"/>
          <ac:spMkLst>
            <pc:docMk/>
            <pc:sldMk cId="3889836091" sldId="355"/>
            <ac:spMk id="2" creationId="{222B38C2-273D-BF4C-B002-FCFD4DDB3F2C}"/>
          </ac:spMkLst>
        </pc:spChg>
        <pc:spChg chg="mod">
          <ac:chgData name="Parisa Hajibabaee" userId="7f310c4f-d35e-41cf-a5e6-b6cf645ce581" providerId="ADAL" clId="{B20B8403-13B0-4F35-9406-3AEA36912B3B}" dt="2023-08-28T13:30:47.251" v="178" actId="20577"/>
          <ac:spMkLst>
            <pc:docMk/>
            <pc:sldMk cId="3889836091" sldId="355"/>
            <ac:spMk id="3" creationId="{B9454DE2-53BA-DD2B-5A5C-0CAB1CE078CB}"/>
          </ac:spMkLst>
        </pc:spChg>
      </pc:sldChg>
      <pc:sldChg chg="modSp new mod modNotesTx">
        <pc:chgData name="Parisa Hajibabaee" userId="7f310c4f-d35e-41cf-a5e6-b6cf645ce581" providerId="ADAL" clId="{B20B8403-13B0-4F35-9406-3AEA36912B3B}" dt="2023-08-28T17:36:32.210" v="411" actId="20577"/>
        <pc:sldMkLst>
          <pc:docMk/>
          <pc:sldMk cId="2602462265" sldId="356"/>
        </pc:sldMkLst>
        <pc:spChg chg="mod">
          <ac:chgData name="Parisa Hajibabaee" userId="7f310c4f-d35e-41cf-a5e6-b6cf645ce581" providerId="ADAL" clId="{B20B8403-13B0-4F35-9406-3AEA36912B3B}" dt="2023-08-28T13:31:03.935" v="181" actId="113"/>
          <ac:spMkLst>
            <pc:docMk/>
            <pc:sldMk cId="2602462265" sldId="356"/>
            <ac:spMk id="2" creationId="{EE3EC119-4562-C9AE-32DB-A440B887AFB6}"/>
          </ac:spMkLst>
        </pc:spChg>
        <pc:spChg chg="mod">
          <ac:chgData name="Parisa Hajibabaee" userId="7f310c4f-d35e-41cf-a5e6-b6cf645ce581" providerId="ADAL" clId="{B20B8403-13B0-4F35-9406-3AEA36912B3B}" dt="2023-08-28T17:36:32.210" v="411" actId="20577"/>
          <ac:spMkLst>
            <pc:docMk/>
            <pc:sldMk cId="2602462265" sldId="356"/>
            <ac:spMk id="3" creationId="{3A9D2D8F-E82C-C23E-7678-F747D81EC671}"/>
          </ac:spMkLst>
        </pc:spChg>
      </pc:sldChg>
      <pc:sldChg chg="addSp delSp modSp new mod modNotesTx">
        <pc:chgData name="Parisa Hajibabaee" userId="7f310c4f-d35e-41cf-a5e6-b6cf645ce581" providerId="ADAL" clId="{B20B8403-13B0-4F35-9406-3AEA36912B3B}" dt="2023-08-28T17:50:04.517" v="416" actId="20577"/>
        <pc:sldMkLst>
          <pc:docMk/>
          <pc:sldMk cId="1217151017" sldId="357"/>
        </pc:sldMkLst>
        <pc:spChg chg="mod">
          <ac:chgData name="Parisa Hajibabaee" userId="7f310c4f-d35e-41cf-a5e6-b6cf645ce581" providerId="ADAL" clId="{B20B8403-13B0-4F35-9406-3AEA36912B3B}" dt="2023-08-28T13:31:49.633" v="186" actId="113"/>
          <ac:spMkLst>
            <pc:docMk/>
            <pc:sldMk cId="1217151017" sldId="357"/>
            <ac:spMk id="2" creationId="{72DA6583-724E-54EA-AF65-082096091E95}"/>
          </ac:spMkLst>
        </pc:spChg>
        <pc:spChg chg="del mod">
          <ac:chgData name="Parisa Hajibabaee" userId="7f310c4f-d35e-41cf-a5e6-b6cf645ce581" providerId="ADAL" clId="{B20B8403-13B0-4F35-9406-3AEA36912B3B}" dt="2023-08-28T13:32:03.251" v="192" actId="22"/>
          <ac:spMkLst>
            <pc:docMk/>
            <pc:sldMk cId="1217151017" sldId="357"/>
            <ac:spMk id="3" creationId="{43A69B03-C39E-C1F0-3463-82D90C55D380}"/>
          </ac:spMkLst>
        </pc:spChg>
        <pc:spChg chg="add mod">
          <ac:chgData name="Parisa Hajibabaee" userId="7f310c4f-d35e-41cf-a5e6-b6cf645ce581" providerId="ADAL" clId="{B20B8403-13B0-4F35-9406-3AEA36912B3B}" dt="2023-08-28T13:32:20.758" v="197" actId="1076"/>
          <ac:spMkLst>
            <pc:docMk/>
            <pc:sldMk cId="1217151017" sldId="357"/>
            <ac:spMk id="8" creationId="{B4C9A6F7-F546-70CA-B571-28FB019812A6}"/>
          </ac:spMkLst>
        </pc:spChg>
        <pc:picChg chg="add mod ord">
          <ac:chgData name="Parisa Hajibabaee" userId="7f310c4f-d35e-41cf-a5e6-b6cf645ce581" providerId="ADAL" clId="{B20B8403-13B0-4F35-9406-3AEA36912B3B}" dt="2023-08-28T17:37:30.881" v="412" actId="1076"/>
          <ac:picMkLst>
            <pc:docMk/>
            <pc:sldMk cId="1217151017" sldId="357"/>
            <ac:picMk id="6" creationId="{14178A75-1D1B-A6C0-3CE6-1CB6B862B2F7}"/>
          </ac:picMkLst>
        </pc:picChg>
      </pc:sldChg>
      <pc:sldChg chg="addSp modSp new mod">
        <pc:chgData name="Parisa Hajibabaee" userId="7f310c4f-d35e-41cf-a5e6-b6cf645ce581" providerId="ADAL" clId="{B20B8403-13B0-4F35-9406-3AEA36912B3B}" dt="2023-08-28T13:39:40.313" v="221" actId="14100"/>
        <pc:sldMkLst>
          <pc:docMk/>
          <pc:sldMk cId="1968002957" sldId="358"/>
        </pc:sldMkLst>
        <pc:spChg chg="mod">
          <ac:chgData name="Parisa Hajibabaee" userId="7f310c4f-d35e-41cf-a5e6-b6cf645ce581" providerId="ADAL" clId="{B20B8403-13B0-4F35-9406-3AEA36912B3B}" dt="2023-08-28T13:39:09.568" v="215" actId="113"/>
          <ac:spMkLst>
            <pc:docMk/>
            <pc:sldMk cId="1968002957" sldId="358"/>
            <ac:spMk id="2" creationId="{41D3AD94-1091-890F-5EB7-40FE78014D33}"/>
          </ac:spMkLst>
        </pc:spChg>
        <pc:spChg chg="mod">
          <ac:chgData name="Parisa Hajibabaee" userId="7f310c4f-d35e-41cf-a5e6-b6cf645ce581" providerId="ADAL" clId="{B20B8403-13B0-4F35-9406-3AEA36912B3B}" dt="2023-08-28T13:39:17.317" v="216"/>
          <ac:spMkLst>
            <pc:docMk/>
            <pc:sldMk cId="1968002957" sldId="358"/>
            <ac:spMk id="3" creationId="{F60A115C-83CC-4B98-3E40-CE25EF36E758}"/>
          </ac:spMkLst>
        </pc:spChg>
        <pc:spChg chg="add mod">
          <ac:chgData name="Parisa Hajibabaee" userId="7f310c4f-d35e-41cf-a5e6-b6cf645ce581" providerId="ADAL" clId="{B20B8403-13B0-4F35-9406-3AEA36912B3B}" dt="2023-08-28T13:39:40.313" v="221" actId="14100"/>
          <ac:spMkLst>
            <pc:docMk/>
            <pc:sldMk cId="1968002957" sldId="358"/>
            <ac:spMk id="7" creationId="{77B44845-994E-BEE9-B068-7471104975E9}"/>
          </ac:spMkLst>
        </pc:spChg>
        <pc:picChg chg="add mod">
          <ac:chgData name="Parisa Hajibabaee" userId="7f310c4f-d35e-41cf-a5e6-b6cf645ce581" providerId="ADAL" clId="{B20B8403-13B0-4F35-9406-3AEA36912B3B}" dt="2023-08-28T13:39:26.415" v="218" actId="1076"/>
          <ac:picMkLst>
            <pc:docMk/>
            <pc:sldMk cId="1968002957" sldId="358"/>
            <ac:picMk id="5" creationId="{8301CE55-4271-CA17-2BF7-09FBD5ED42E3}"/>
          </ac:picMkLst>
        </pc:picChg>
      </pc:sldChg>
      <pc:sldChg chg="addSp delSp modSp new mod">
        <pc:chgData name="Parisa Hajibabaee" userId="7f310c4f-d35e-41cf-a5e6-b6cf645ce581" providerId="ADAL" clId="{B20B8403-13B0-4F35-9406-3AEA36912B3B}" dt="2023-08-28T13:57:06.081" v="237" actId="1076"/>
        <pc:sldMkLst>
          <pc:docMk/>
          <pc:sldMk cId="3814336888" sldId="359"/>
        </pc:sldMkLst>
        <pc:spChg chg="mod">
          <ac:chgData name="Parisa Hajibabaee" userId="7f310c4f-d35e-41cf-a5e6-b6cf645ce581" providerId="ADAL" clId="{B20B8403-13B0-4F35-9406-3AEA36912B3B}" dt="2023-08-28T13:56:27.971" v="224" actId="113"/>
          <ac:spMkLst>
            <pc:docMk/>
            <pc:sldMk cId="3814336888" sldId="359"/>
            <ac:spMk id="2" creationId="{F4DEE406-C83B-A65A-0C37-CF0AF54F26D7}"/>
          </ac:spMkLst>
        </pc:spChg>
        <pc:spChg chg="del">
          <ac:chgData name="Parisa Hajibabaee" userId="7f310c4f-d35e-41cf-a5e6-b6cf645ce581" providerId="ADAL" clId="{B20B8403-13B0-4F35-9406-3AEA36912B3B}" dt="2023-08-28T13:56:31.952" v="225"/>
          <ac:spMkLst>
            <pc:docMk/>
            <pc:sldMk cId="3814336888" sldId="359"/>
            <ac:spMk id="3" creationId="{3E0EE0C1-C66A-4F36-1B03-C0B4399CDD30}"/>
          </ac:spMkLst>
        </pc:spChg>
        <pc:spChg chg="add mod">
          <ac:chgData name="Parisa Hajibabaee" userId="7f310c4f-d35e-41cf-a5e6-b6cf645ce581" providerId="ADAL" clId="{B20B8403-13B0-4F35-9406-3AEA36912B3B}" dt="2023-08-28T13:57:00.858" v="234" actId="1076"/>
          <ac:spMkLst>
            <pc:docMk/>
            <pc:sldMk cId="3814336888" sldId="359"/>
            <ac:spMk id="7" creationId="{3DCC49E5-DD29-7C8D-4CBC-B5EB23932CC0}"/>
          </ac:spMkLst>
        </pc:spChg>
        <pc:picChg chg="add mod">
          <ac:chgData name="Parisa Hajibabaee" userId="7f310c4f-d35e-41cf-a5e6-b6cf645ce581" providerId="ADAL" clId="{B20B8403-13B0-4F35-9406-3AEA36912B3B}" dt="2023-08-28T13:57:06.081" v="237" actId="1076"/>
          <ac:picMkLst>
            <pc:docMk/>
            <pc:sldMk cId="3814336888" sldId="359"/>
            <ac:picMk id="5" creationId="{1E91D8FC-4081-6364-286D-6632A7BAE258}"/>
          </ac:picMkLst>
        </pc:picChg>
      </pc:sldChg>
      <pc:sldChg chg="modSp new mod">
        <pc:chgData name="Parisa Hajibabaee" userId="7f310c4f-d35e-41cf-a5e6-b6cf645ce581" providerId="ADAL" clId="{B20B8403-13B0-4F35-9406-3AEA36912B3B}" dt="2023-08-28T14:04:46.590" v="279" actId="113"/>
        <pc:sldMkLst>
          <pc:docMk/>
          <pc:sldMk cId="8430819" sldId="360"/>
        </pc:sldMkLst>
        <pc:spChg chg="mod">
          <ac:chgData name="Parisa Hajibabaee" userId="7f310c4f-d35e-41cf-a5e6-b6cf645ce581" providerId="ADAL" clId="{B20B8403-13B0-4F35-9406-3AEA36912B3B}" dt="2023-08-28T14:04:46.590" v="279" actId="113"/>
          <ac:spMkLst>
            <pc:docMk/>
            <pc:sldMk cId="8430819" sldId="360"/>
            <ac:spMk id="2" creationId="{521AD157-D10D-288B-0467-5C004A4C83B0}"/>
          </ac:spMkLst>
        </pc:spChg>
        <pc:spChg chg="mod">
          <ac:chgData name="Parisa Hajibabaee" userId="7f310c4f-d35e-41cf-a5e6-b6cf645ce581" providerId="ADAL" clId="{B20B8403-13B0-4F35-9406-3AEA36912B3B}" dt="2023-08-28T14:04:39.405" v="277" actId="20577"/>
          <ac:spMkLst>
            <pc:docMk/>
            <pc:sldMk cId="8430819" sldId="360"/>
            <ac:spMk id="3" creationId="{7AC8045F-9054-7AA9-AF42-30CF9A1873FE}"/>
          </ac:spMkLst>
        </pc:spChg>
      </pc:sldChg>
      <pc:sldChg chg="addSp modSp new mod setBg">
        <pc:chgData name="Parisa Hajibabaee" userId="7f310c4f-d35e-41cf-a5e6-b6cf645ce581" providerId="ADAL" clId="{B20B8403-13B0-4F35-9406-3AEA36912B3B}" dt="2023-08-28T14:05:57.362" v="288" actId="26606"/>
        <pc:sldMkLst>
          <pc:docMk/>
          <pc:sldMk cId="17191007" sldId="361"/>
        </pc:sldMkLst>
        <pc:spChg chg="mod">
          <ac:chgData name="Parisa Hajibabaee" userId="7f310c4f-d35e-41cf-a5e6-b6cf645ce581" providerId="ADAL" clId="{B20B8403-13B0-4F35-9406-3AEA36912B3B}" dt="2023-08-28T14:05:57.362" v="288" actId="26606"/>
          <ac:spMkLst>
            <pc:docMk/>
            <pc:sldMk cId="17191007" sldId="361"/>
            <ac:spMk id="2" creationId="{57608511-9008-2A02-3224-2A8EC1D01507}"/>
          </ac:spMkLst>
        </pc:spChg>
        <pc:spChg chg="mod">
          <ac:chgData name="Parisa Hajibabaee" userId="7f310c4f-d35e-41cf-a5e6-b6cf645ce581" providerId="ADAL" clId="{B20B8403-13B0-4F35-9406-3AEA36912B3B}" dt="2023-08-28T14:05:57.362" v="288" actId="26606"/>
          <ac:spMkLst>
            <pc:docMk/>
            <pc:sldMk cId="17191007" sldId="361"/>
            <ac:spMk id="3" creationId="{14188440-2D35-47F1-8254-4D6E9D2039E2}"/>
          </ac:spMkLst>
        </pc:spChg>
        <pc:spChg chg="mod ord">
          <ac:chgData name="Parisa Hajibabaee" userId="7f310c4f-d35e-41cf-a5e6-b6cf645ce581" providerId="ADAL" clId="{B20B8403-13B0-4F35-9406-3AEA36912B3B}" dt="2023-08-28T14:05:57.362" v="288" actId="26606"/>
          <ac:spMkLst>
            <pc:docMk/>
            <pc:sldMk cId="17191007" sldId="361"/>
            <ac:spMk id="4" creationId="{1571C220-D889-5405-F9BF-60E36BE8D8E6}"/>
          </ac:spMkLst>
        </pc:spChg>
        <pc:spChg chg="add">
          <ac:chgData name="Parisa Hajibabaee" userId="7f310c4f-d35e-41cf-a5e6-b6cf645ce581" providerId="ADAL" clId="{B20B8403-13B0-4F35-9406-3AEA36912B3B}" dt="2023-08-28T14:05:57.362" v="288" actId="26606"/>
          <ac:spMkLst>
            <pc:docMk/>
            <pc:sldMk cId="17191007" sldId="361"/>
            <ac:spMk id="10" creationId="{2B97F24A-32CE-4C1C-A50D-3016B394DCFB}"/>
          </ac:spMkLst>
        </pc:spChg>
        <pc:spChg chg="add">
          <ac:chgData name="Parisa Hajibabaee" userId="7f310c4f-d35e-41cf-a5e6-b6cf645ce581" providerId="ADAL" clId="{B20B8403-13B0-4F35-9406-3AEA36912B3B}" dt="2023-08-28T14:05:57.362" v="288" actId="26606"/>
          <ac:spMkLst>
            <pc:docMk/>
            <pc:sldMk cId="17191007" sldId="361"/>
            <ac:spMk id="12" creationId="{CD8B4F24-440B-49E9-B85D-733523DC064B}"/>
          </ac:spMkLst>
        </pc:spChg>
        <pc:picChg chg="add mod">
          <ac:chgData name="Parisa Hajibabaee" userId="7f310c4f-d35e-41cf-a5e6-b6cf645ce581" providerId="ADAL" clId="{B20B8403-13B0-4F35-9406-3AEA36912B3B}" dt="2023-08-28T14:05:57.362" v="288" actId="26606"/>
          <ac:picMkLst>
            <pc:docMk/>
            <pc:sldMk cId="17191007" sldId="361"/>
            <ac:picMk id="5" creationId="{822E34E2-8DB0-DFB7-8E70-D978814BD150}"/>
          </ac:picMkLst>
        </pc:picChg>
      </pc:sldChg>
      <pc:sldChg chg="modSp new mod">
        <pc:chgData name="Parisa Hajibabaee" userId="7f310c4f-d35e-41cf-a5e6-b6cf645ce581" providerId="ADAL" clId="{B20B8403-13B0-4F35-9406-3AEA36912B3B}" dt="2023-08-28T14:13:31.174" v="294" actId="20577"/>
        <pc:sldMkLst>
          <pc:docMk/>
          <pc:sldMk cId="1120877073" sldId="362"/>
        </pc:sldMkLst>
        <pc:spChg chg="mod">
          <ac:chgData name="Parisa Hajibabaee" userId="7f310c4f-d35e-41cf-a5e6-b6cf645ce581" providerId="ADAL" clId="{B20B8403-13B0-4F35-9406-3AEA36912B3B}" dt="2023-08-28T14:13:23.972" v="291" actId="113"/>
          <ac:spMkLst>
            <pc:docMk/>
            <pc:sldMk cId="1120877073" sldId="362"/>
            <ac:spMk id="2" creationId="{87674AC6-B7C7-58FA-86D9-AA2F2D73B77F}"/>
          </ac:spMkLst>
        </pc:spChg>
        <pc:spChg chg="mod">
          <ac:chgData name="Parisa Hajibabaee" userId="7f310c4f-d35e-41cf-a5e6-b6cf645ce581" providerId="ADAL" clId="{B20B8403-13B0-4F35-9406-3AEA36912B3B}" dt="2023-08-28T14:13:31.174" v="294" actId="20577"/>
          <ac:spMkLst>
            <pc:docMk/>
            <pc:sldMk cId="1120877073" sldId="362"/>
            <ac:spMk id="3" creationId="{F77D8C68-6C71-5676-B37D-4F11126AB34B}"/>
          </ac:spMkLst>
        </pc:spChg>
      </pc:sldChg>
      <pc:sldChg chg="addSp modSp new mod modAnim">
        <pc:chgData name="Parisa Hajibabaee" userId="7f310c4f-d35e-41cf-a5e6-b6cf645ce581" providerId="ADAL" clId="{B20B8403-13B0-4F35-9406-3AEA36912B3B}" dt="2023-08-28T14:14:23.651" v="308" actId="14100"/>
        <pc:sldMkLst>
          <pc:docMk/>
          <pc:sldMk cId="3708124283" sldId="363"/>
        </pc:sldMkLst>
        <pc:spChg chg="mod">
          <ac:chgData name="Parisa Hajibabaee" userId="7f310c4f-d35e-41cf-a5e6-b6cf645ce581" providerId="ADAL" clId="{B20B8403-13B0-4F35-9406-3AEA36912B3B}" dt="2023-08-28T14:13:50.588" v="297" actId="113"/>
          <ac:spMkLst>
            <pc:docMk/>
            <pc:sldMk cId="3708124283" sldId="363"/>
            <ac:spMk id="2" creationId="{D295425C-91F9-0AD3-16FE-87F7882E60A2}"/>
          </ac:spMkLst>
        </pc:spChg>
        <pc:spChg chg="mod">
          <ac:chgData name="Parisa Hajibabaee" userId="7f310c4f-d35e-41cf-a5e6-b6cf645ce581" providerId="ADAL" clId="{B20B8403-13B0-4F35-9406-3AEA36912B3B}" dt="2023-08-28T14:13:59.755" v="299" actId="5793"/>
          <ac:spMkLst>
            <pc:docMk/>
            <pc:sldMk cId="3708124283" sldId="363"/>
            <ac:spMk id="3" creationId="{0210C9F4-7E65-0C92-0509-54AC923282BA}"/>
          </ac:spMkLst>
        </pc:spChg>
        <pc:picChg chg="add mod">
          <ac:chgData name="Parisa Hajibabaee" userId="7f310c4f-d35e-41cf-a5e6-b6cf645ce581" providerId="ADAL" clId="{B20B8403-13B0-4F35-9406-3AEA36912B3B}" dt="2023-08-28T14:14:19.715" v="307" actId="1076"/>
          <ac:picMkLst>
            <pc:docMk/>
            <pc:sldMk cId="3708124283" sldId="363"/>
            <ac:picMk id="5" creationId="{729627C7-1372-C321-EA70-25F1886571AF}"/>
          </ac:picMkLst>
        </pc:picChg>
        <pc:picChg chg="add mod">
          <ac:chgData name="Parisa Hajibabaee" userId="7f310c4f-d35e-41cf-a5e6-b6cf645ce581" providerId="ADAL" clId="{B20B8403-13B0-4F35-9406-3AEA36912B3B}" dt="2023-08-28T14:14:23.651" v="308" actId="14100"/>
          <ac:picMkLst>
            <pc:docMk/>
            <pc:sldMk cId="3708124283" sldId="363"/>
            <ac:picMk id="6" creationId="{6E17ADA9-E351-C471-C5F6-7325D72D2447}"/>
          </ac:picMkLst>
        </pc:picChg>
      </pc:sldChg>
      <pc:sldChg chg="modSp new mod">
        <pc:chgData name="Parisa Hajibabaee" userId="7f310c4f-d35e-41cf-a5e6-b6cf645ce581" providerId="ADAL" clId="{B20B8403-13B0-4F35-9406-3AEA36912B3B}" dt="2023-08-28T14:14:49.038" v="314" actId="20577"/>
        <pc:sldMkLst>
          <pc:docMk/>
          <pc:sldMk cId="1615656427" sldId="364"/>
        </pc:sldMkLst>
        <pc:spChg chg="mod">
          <ac:chgData name="Parisa Hajibabaee" userId="7f310c4f-d35e-41cf-a5e6-b6cf645ce581" providerId="ADAL" clId="{B20B8403-13B0-4F35-9406-3AEA36912B3B}" dt="2023-08-28T14:14:41.458" v="311" actId="113"/>
          <ac:spMkLst>
            <pc:docMk/>
            <pc:sldMk cId="1615656427" sldId="364"/>
            <ac:spMk id="2" creationId="{6D068F02-7500-5330-CF4C-DC10AB60911A}"/>
          </ac:spMkLst>
        </pc:spChg>
        <pc:spChg chg="mod">
          <ac:chgData name="Parisa Hajibabaee" userId="7f310c4f-d35e-41cf-a5e6-b6cf645ce581" providerId="ADAL" clId="{B20B8403-13B0-4F35-9406-3AEA36912B3B}" dt="2023-08-28T14:14:49.038" v="314" actId="20577"/>
          <ac:spMkLst>
            <pc:docMk/>
            <pc:sldMk cId="1615656427" sldId="364"/>
            <ac:spMk id="3" creationId="{5B966269-4A8D-433E-33FB-44B69251EB87}"/>
          </ac:spMkLst>
        </pc:spChg>
      </pc:sldChg>
      <pc:sldChg chg="new del">
        <pc:chgData name="Parisa Hajibabaee" userId="7f310c4f-d35e-41cf-a5e6-b6cf645ce581" providerId="ADAL" clId="{B20B8403-13B0-4F35-9406-3AEA36912B3B}" dt="2023-08-28T14:43:02.254" v="409" actId="47"/>
        <pc:sldMkLst>
          <pc:docMk/>
          <pc:sldMk cId="1342184135" sldId="365"/>
        </pc:sldMkLst>
      </pc:sldChg>
      <pc:sldChg chg="new del">
        <pc:chgData name="Parisa Hajibabaee" userId="7f310c4f-d35e-41cf-a5e6-b6cf645ce581" providerId="ADAL" clId="{B20B8403-13B0-4F35-9406-3AEA36912B3B}" dt="2023-08-28T14:15:03.853" v="316" actId="47"/>
        <pc:sldMkLst>
          <pc:docMk/>
          <pc:sldMk cId="3559089289" sldId="365"/>
        </pc:sldMkLst>
      </pc:sldChg>
    </pc:docChg>
  </pc:docChgLst>
  <pc:docChgLst>
    <pc:chgData name="Parisa Hajibabaee" userId="7f310c4f-d35e-41cf-a5e6-b6cf645ce581" providerId="ADAL" clId="{8C91D945-53FD-44AF-B827-8D0126761877}"/>
    <pc:docChg chg="undo redo custSel addSld delSld modSld sldOrd">
      <pc:chgData name="Parisa Hajibabaee" userId="7f310c4f-d35e-41cf-a5e6-b6cf645ce581" providerId="ADAL" clId="{8C91D945-53FD-44AF-B827-8D0126761877}" dt="2023-08-12T13:50:11.900" v="13816" actId="113"/>
      <pc:docMkLst>
        <pc:docMk/>
      </pc:docMkLst>
      <pc:sldChg chg="modSp new mod ord">
        <pc:chgData name="Parisa Hajibabaee" userId="7f310c4f-d35e-41cf-a5e6-b6cf645ce581" providerId="ADAL" clId="{8C91D945-53FD-44AF-B827-8D0126761877}" dt="2023-08-06T16:07:03.370" v="144" actId="2710"/>
        <pc:sldMkLst>
          <pc:docMk/>
          <pc:sldMk cId="555451106" sldId="256"/>
        </pc:sldMkLst>
        <pc:spChg chg="mod">
          <ac:chgData name="Parisa Hajibabaee" userId="7f310c4f-d35e-41cf-a5e6-b6cf645ce581" providerId="ADAL" clId="{8C91D945-53FD-44AF-B827-8D0126761877}" dt="2023-08-06T15:57:17.135" v="43" actId="113"/>
          <ac:spMkLst>
            <pc:docMk/>
            <pc:sldMk cId="555451106" sldId="256"/>
            <ac:spMk id="2" creationId="{E794CB3F-BC4D-85A9-63F6-47F2F622ED39}"/>
          </ac:spMkLst>
        </pc:spChg>
        <pc:spChg chg="mod">
          <ac:chgData name="Parisa Hajibabaee" userId="7f310c4f-d35e-41cf-a5e6-b6cf645ce581" providerId="ADAL" clId="{8C91D945-53FD-44AF-B827-8D0126761877}" dt="2023-08-06T16:07:03.370" v="144" actId="2710"/>
          <ac:spMkLst>
            <pc:docMk/>
            <pc:sldMk cId="555451106" sldId="256"/>
            <ac:spMk id="3" creationId="{71621B7D-DFD0-B218-5667-5666D40579DA}"/>
          </ac:spMkLst>
        </pc:spChg>
      </pc:sldChg>
      <pc:sldChg chg="modSp new mod ord">
        <pc:chgData name="Parisa Hajibabaee" userId="7f310c4f-d35e-41cf-a5e6-b6cf645ce581" providerId="ADAL" clId="{8C91D945-53FD-44AF-B827-8D0126761877}" dt="2023-08-06T15:55:01.037" v="34"/>
        <pc:sldMkLst>
          <pc:docMk/>
          <pc:sldMk cId="263730209" sldId="257"/>
        </pc:sldMkLst>
        <pc:spChg chg="mod">
          <ac:chgData name="Parisa Hajibabaee" userId="7f310c4f-d35e-41cf-a5e6-b6cf645ce581" providerId="ADAL" clId="{8C91D945-53FD-44AF-B827-8D0126761877}" dt="2023-08-06T15:54:57.296" v="30" actId="122"/>
          <ac:spMkLst>
            <pc:docMk/>
            <pc:sldMk cId="263730209" sldId="257"/>
            <ac:spMk id="2" creationId="{21F9EBE9-371D-E73D-8A74-FAD276A9BD31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0T15:23:25.295" v="12824"/>
        <pc:sldMkLst>
          <pc:docMk/>
          <pc:sldMk cId="1299876332" sldId="258"/>
        </pc:sldMkLst>
        <pc:spChg chg="mo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2" creationId="{717B438E-7FA3-6F42-6646-E18F5BDD1BAE}"/>
          </ac:spMkLst>
        </pc:spChg>
        <pc:spChg chg="mo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3" creationId="{5E5A497D-2E41-B954-B621-CCE2358185A0}"/>
          </ac:spMkLst>
        </pc:spChg>
        <pc:spChg chg="add del">
          <ac:chgData name="Parisa Hajibabaee" userId="7f310c4f-d35e-41cf-a5e6-b6cf645ce581" providerId="ADAL" clId="{8C91D945-53FD-44AF-B827-8D0126761877}" dt="2023-08-06T16:16:14.879" v="559" actId="11529"/>
          <ac:spMkLst>
            <pc:docMk/>
            <pc:sldMk cId="1299876332" sldId="258"/>
            <ac:spMk id="8" creationId="{A43671BA-DF46-0C31-CA6E-E916840F5755}"/>
          </ac:spMkLst>
        </pc:spChg>
        <pc:spChg chg="add del">
          <ac:chgData name="Parisa Hajibabaee" userId="7f310c4f-d35e-41cf-a5e6-b6cf645ce581" providerId="ADAL" clId="{8C91D945-53FD-44AF-B827-8D0126761877}" dt="2023-08-06T16:15:50.363" v="555" actId="26606"/>
          <ac:spMkLst>
            <pc:docMk/>
            <pc:sldMk cId="1299876332" sldId="258"/>
            <ac:spMk id="9" creationId="{45D37F4E-DDB4-456B-97E0-9937730A039F}"/>
          </ac:spMkLst>
        </pc:spChg>
        <pc:spChg chg="add del">
          <ac:chgData name="Parisa Hajibabaee" userId="7f310c4f-d35e-41cf-a5e6-b6cf645ce581" providerId="ADAL" clId="{8C91D945-53FD-44AF-B827-8D0126761877}" dt="2023-08-06T16:15:50.363" v="555" actId="26606"/>
          <ac:spMkLst>
            <pc:docMk/>
            <pc:sldMk cId="1299876332" sldId="258"/>
            <ac:spMk id="10" creationId="{B2DD41CD-8F47-4F56-AD12-4E2FF7696987}"/>
          </ac:spMkLst>
        </pc:spChg>
        <pc:spChg chg="add del mod">
          <ac:chgData name="Parisa Hajibabaee" userId="7f310c4f-d35e-41cf-a5e6-b6cf645ce581" providerId="ADAL" clId="{8C91D945-53FD-44AF-B827-8D0126761877}" dt="2023-08-06T16:16:40.462" v="565" actId="478"/>
          <ac:spMkLst>
            <pc:docMk/>
            <pc:sldMk cId="1299876332" sldId="258"/>
            <ac:spMk id="11" creationId="{AFF913D8-C864-9AAB-E0E4-3A0B00C15C35}"/>
          </ac:spMkLst>
        </pc:spChg>
        <pc:spChg chg="add del">
          <ac:chgData name="Parisa Hajibabaee" userId="7f310c4f-d35e-41cf-a5e6-b6cf645ce581" providerId="ADAL" clId="{8C91D945-53FD-44AF-B827-8D0126761877}" dt="2023-08-06T16:15:10.244" v="550" actId="26606"/>
          <ac:spMkLst>
            <pc:docMk/>
            <pc:sldMk cId="1299876332" sldId="258"/>
            <ac:spMk id="12" creationId="{45D37F4E-DDB4-456B-97E0-9937730A039F}"/>
          </ac:spMkLst>
        </pc:spChg>
        <pc:spChg chg="ad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13" creationId="{649C91A9-84E7-4BF0-9026-62F01380D853}"/>
          </ac:spMkLst>
        </pc:spChg>
        <pc:spChg chg="add del">
          <ac:chgData name="Parisa Hajibabaee" userId="7f310c4f-d35e-41cf-a5e6-b6cf645ce581" providerId="ADAL" clId="{8C91D945-53FD-44AF-B827-8D0126761877}" dt="2023-08-06T16:15:10.244" v="550" actId="26606"/>
          <ac:spMkLst>
            <pc:docMk/>
            <pc:sldMk cId="1299876332" sldId="258"/>
            <ac:spMk id="14" creationId="{B2DD41CD-8F47-4F56-AD12-4E2FF7696987}"/>
          </ac:spMkLst>
        </pc:spChg>
        <pc:spChg chg="add">
          <ac:chgData name="Parisa Hajibabaee" userId="7f310c4f-d35e-41cf-a5e6-b6cf645ce581" providerId="ADAL" clId="{8C91D945-53FD-44AF-B827-8D0126761877}" dt="2023-08-06T16:15:50.372" v="556" actId="26606"/>
          <ac:spMkLst>
            <pc:docMk/>
            <pc:sldMk cId="1299876332" sldId="258"/>
            <ac:spMk id="15" creationId="{9B47378D-AD27-45D0-8C1C-5B1098DCC068}"/>
          </ac:spMkLst>
        </pc:spChg>
        <pc:picChg chg="add del mod">
          <ac:chgData name="Parisa Hajibabaee" userId="7f310c4f-d35e-41cf-a5e6-b6cf645ce581" providerId="ADAL" clId="{8C91D945-53FD-44AF-B827-8D0126761877}" dt="2023-08-06T16:14:07.621" v="545" actId="478"/>
          <ac:picMkLst>
            <pc:docMk/>
            <pc:sldMk cId="1299876332" sldId="258"/>
            <ac:picMk id="5" creationId="{2E835349-1C0E-1F2A-096F-76A3B83282E9}"/>
          </ac:picMkLst>
        </pc:picChg>
        <pc:picChg chg="add mod">
          <ac:chgData name="Parisa Hajibabaee" userId="7f310c4f-d35e-41cf-a5e6-b6cf645ce581" providerId="ADAL" clId="{8C91D945-53FD-44AF-B827-8D0126761877}" dt="2023-08-06T16:15:55.476" v="557" actId="1076"/>
          <ac:picMkLst>
            <pc:docMk/>
            <pc:sldMk cId="1299876332" sldId="258"/>
            <ac:picMk id="7" creationId="{2DC4D5A6-7F0F-0D44-0BD3-B839051CF26E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15:42:40.234" v="12846"/>
        <pc:sldMkLst>
          <pc:docMk/>
          <pc:sldMk cId="2049287916" sldId="259"/>
        </pc:sldMkLst>
        <pc:spChg chg="mod">
          <ac:chgData name="Parisa Hajibabaee" userId="7f310c4f-d35e-41cf-a5e6-b6cf645ce581" providerId="ADAL" clId="{8C91D945-53FD-44AF-B827-8D0126761877}" dt="2023-08-06T16:17:24.515" v="590" actId="113"/>
          <ac:spMkLst>
            <pc:docMk/>
            <pc:sldMk cId="2049287916" sldId="259"/>
            <ac:spMk id="2" creationId="{02B8D197-E809-EC4F-C7B1-021A3C6A61B1}"/>
          </ac:spMkLst>
        </pc:spChg>
        <pc:spChg chg="mod">
          <ac:chgData name="Parisa Hajibabaee" userId="7f310c4f-d35e-41cf-a5e6-b6cf645ce581" providerId="ADAL" clId="{8C91D945-53FD-44AF-B827-8D0126761877}" dt="2023-08-06T16:54:43.404" v="1678" actId="6549"/>
          <ac:spMkLst>
            <pc:docMk/>
            <pc:sldMk cId="2049287916" sldId="259"/>
            <ac:spMk id="3" creationId="{BE9EFC57-9CCB-2194-8848-16E8E5C8CFF1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5:46:21.746" v="12874" actId="20577"/>
        <pc:sldMkLst>
          <pc:docMk/>
          <pc:sldMk cId="960867715" sldId="260"/>
        </pc:sldMkLst>
        <pc:spChg chg="mod">
          <ac:chgData name="Parisa Hajibabaee" userId="7f310c4f-d35e-41cf-a5e6-b6cf645ce581" providerId="ADAL" clId="{8C91D945-53FD-44AF-B827-8D0126761877}" dt="2023-08-06T16:49:27.527" v="1471" actId="113"/>
          <ac:spMkLst>
            <pc:docMk/>
            <pc:sldMk cId="960867715" sldId="260"/>
            <ac:spMk id="2" creationId="{C77F25FC-9C89-EC65-6C9F-4259CC2A530C}"/>
          </ac:spMkLst>
        </pc:spChg>
        <pc:spChg chg="mod">
          <ac:chgData name="Parisa Hajibabaee" userId="7f310c4f-d35e-41cf-a5e6-b6cf645ce581" providerId="ADAL" clId="{8C91D945-53FD-44AF-B827-8D0126761877}" dt="2023-08-06T16:48:51.845" v="1469" actId="113"/>
          <ac:spMkLst>
            <pc:docMk/>
            <pc:sldMk cId="960867715" sldId="260"/>
            <ac:spMk id="3" creationId="{C600B476-B899-50D5-5A38-879EF3A3FE7A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5:50:32.424" v="12888" actId="113"/>
        <pc:sldMkLst>
          <pc:docMk/>
          <pc:sldMk cId="76904782" sldId="261"/>
        </pc:sldMkLst>
        <pc:spChg chg="mod">
          <ac:chgData name="Parisa Hajibabaee" userId="7f310c4f-d35e-41cf-a5e6-b6cf645ce581" providerId="ADAL" clId="{8C91D945-53FD-44AF-B827-8D0126761877}" dt="2023-08-06T16:49:31.020" v="1472"/>
          <ac:spMkLst>
            <pc:docMk/>
            <pc:sldMk cId="76904782" sldId="261"/>
            <ac:spMk id="2" creationId="{3AD6BC37-C319-BD3B-D9BE-DF9B651D3251}"/>
          </ac:spMkLst>
        </pc:spChg>
        <pc:spChg chg="mod">
          <ac:chgData name="Parisa Hajibabaee" userId="7f310c4f-d35e-41cf-a5e6-b6cf645ce581" providerId="ADAL" clId="{8C91D945-53FD-44AF-B827-8D0126761877}" dt="2023-08-06T16:56:14.171" v="1734" actId="20577"/>
          <ac:spMkLst>
            <pc:docMk/>
            <pc:sldMk cId="76904782" sldId="261"/>
            <ac:spMk id="3" creationId="{5D816B2D-BE5D-5FD9-BF43-B3273BC335D1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0T15:53:32.448" v="12920" actId="113"/>
        <pc:sldMkLst>
          <pc:docMk/>
          <pc:sldMk cId="3786994425" sldId="262"/>
        </pc:sldMkLst>
        <pc:spChg chg="mo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2" creationId="{A77A0488-5348-B674-8BDD-58BDEDAC661B}"/>
          </ac:spMkLst>
        </pc:spChg>
        <pc:spChg chg="del mo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3" creationId="{D1997CB6-31C6-8CC2-3194-BA1CE7F702F8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9" creationId="{BACC6370-2D7E-4714-9D71-7542949D7D5D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11" creationId="{F68B3F68-107C-434F-AA38-110D5EA91B85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13" creationId="{AAD0DBB9-1A4B-4391-81D4-CB19F9AB918A}"/>
          </ac:spMkLst>
        </pc:spChg>
        <pc:spChg chg="add">
          <ac:chgData name="Parisa Hajibabaee" userId="7f310c4f-d35e-41cf-a5e6-b6cf645ce581" providerId="ADAL" clId="{8C91D945-53FD-44AF-B827-8D0126761877}" dt="2023-08-06T16:58:34.735" v="1941" actId="26606"/>
          <ac:spMkLst>
            <pc:docMk/>
            <pc:sldMk cId="3786994425" sldId="262"/>
            <ac:spMk id="15" creationId="{063BBA22-50EA-4C4D-BE05-F1CE4E63AA56}"/>
          </ac:spMkLst>
        </pc:spChg>
        <pc:graphicFrameChg chg="add">
          <ac:chgData name="Parisa Hajibabaee" userId="7f310c4f-d35e-41cf-a5e6-b6cf645ce581" providerId="ADAL" clId="{8C91D945-53FD-44AF-B827-8D0126761877}" dt="2023-08-06T16:58:34.735" v="1941" actId="26606"/>
          <ac:graphicFrameMkLst>
            <pc:docMk/>
            <pc:sldMk cId="3786994425" sldId="262"/>
            <ac:graphicFrameMk id="5" creationId="{356BBE16-5BB0-1F80-FA56-AB5A8109800D}"/>
          </ac:graphicFrameMkLst>
        </pc:graphicFrameChg>
      </pc:sldChg>
      <pc:sldChg chg="addSp modSp new mod modNotesTx">
        <pc:chgData name="Parisa Hajibabaee" userId="7f310c4f-d35e-41cf-a5e6-b6cf645ce581" providerId="ADAL" clId="{8C91D945-53FD-44AF-B827-8D0126761877}" dt="2023-08-10T17:15:11.322" v="12932"/>
        <pc:sldMkLst>
          <pc:docMk/>
          <pc:sldMk cId="3079848372" sldId="263"/>
        </pc:sldMkLst>
        <pc:spChg chg="mod">
          <ac:chgData name="Parisa Hajibabaee" userId="7f310c4f-d35e-41cf-a5e6-b6cf645ce581" providerId="ADAL" clId="{8C91D945-53FD-44AF-B827-8D0126761877}" dt="2023-08-06T16:59:41.384" v="1955" actId="20577"/>
          <ac:spMkLst>
            <pc:docMk/>
            <pc:sldMk cId="3079848372" sldId="263"/>
            <ac:spMk id="2" creationId="{814D9983-12A7-84F9-8443-F69D53273B77}"/>
          </ac:spMkLst>
        </pc:spChg>
        <pc:spChg chg="mod">
          <ac:chgData name="Parisa Hajibabaee" userId="7f310c4f-d35e-41cf-a5e6-b6cf645ce581" providerId="ADAL" clId="{8C91D945-53FD-44AF-B827-8D0126761877}" dt="2023-08-06T17:01:02.416" v="2059" actId="5793"/>
          <ac:spMkLst>
            <pc:docMk/>
            <pc:sldMk cId="3079848372" sldId="263"/>
            <ac:spMk id="3" creationId="{4116A2F0-8620-9ED2-0ACF-440BEF1A8F07}"/>
          </ac:spMkLst>
        </pc:spChg>
        <pc:picChg chg="add mod">
          <ac:chgData name="Parisa Hajibabaee" userId="7f310c4f-d35e-41cf-a5e6-b6cf645ce581" providerId="ADAL" clId="{8C91D945-53FD-44AF-B827-8D0126761877}" dt="2023-08-06T17:01:09.150" v="2063" actId="1076"/>
          <ac:picMkLst>
            <pc:docMk/>
            <pc:sldMk cId="3079848372" sldId="263"/>
            <ac:picMk id="4" creationId="{0E6ACB55-1847-9271-DAF2-CEF3F34EA08F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17:29:31.245" v="12934"/>
        <pc:sldMkLst>
          <pc:docMk/>
          <pc:sldMk cId="716171130" sldId="264"/>
        </pc:sldMkLst>
        <pc:spChg chg="mod">
          <ac:chgData name="Parisa Hajibabaee" userId="7f310c4f-d35e-41cf-a5e6-b6cf645ce581" providerId="ADAL" clId="{8C91D945-53FD-44AF-B827-8D0126761877}" dt="2023-08-06T17:01:32.692" v="2075" actId="20577"/>
          <ac:spMkLst>
            <pc:docMk/>
            <pc:sldMk cId="716171130" sldId="264"/>
            <ac:spMk id="2" creationId="{3A14D520-BFBF-FB37-EBFD-4636771E67E9}"/>
          </ac:spMkLst>
        </pc:spChg>
        <pc:spChg chg="mod">
          <ac:chgData name="Parisa Hajibabaee" userId="7f310c4f-d35e-41cf-a5e6-b6cf645ce581" providerId="ADAL" clId="{8C91D945-53FD-44AF-B827-8D0126761877}" dt="2023-08-06T17:08:32.028" v="2374" actId="5793"/>
          <ac:spMkLst>
            <pc:docMk/>
            <pc:sldMk cId="716171130" sldId="264"/>
            <ac:spMk id="3" creationId="{0AB30126-1E75-C9BA-DBE2-2D182E82445F}"/>
          </ac:spMkLst>
        </pc:spChg>
        <pc:graphicFrameChg chg="add mod modGraphic">
          <ac:chgData name="Parisa Hajibabaee" userId="7f310c4f-d35e-41cf-a5e6-b6cf645ce581" providerId="ADAL" clId="{8C91D945-53FD-44AF-B827-8D0126761877}" dt="2023-08-06T17:10:37.598" v="2469" actId="20577"/>
          <ac:graphicFrameMkLst>
            <pc:docMk/>
            <pc:sldMk cId="716171130" sldId="264"/>
            <ac:graphicFrameMk id="4" creationId="{57DD0205-ECBE-DE76-A4E7-0BA06EE8B8D9}"/>
          </ac:graphicFrameMkLst>
        </pc:graphicFrameChg>
      </pc:sldChg>
      <pc:sldChg chg="addSp modSp new mod modNotesTx">
        <pc:chgData name="Parisa Hajibabaee" userId="7f310c4f-d35e-41cf-a5e6-b6cf645ce581" providerId="ADAL" clId="{8C91D945-53FD-44AF-B827-8D0126761877}" dt="2023-08-10T17:40:36.436" v="12962"/>
        <pc:sldMkLst>
          <pc:docMk/>
          <pc:sldMk cId="2275821688" sldId="265"/>
        </pc:sldMkLst>
        <pc:spChg chg="mod">
          <ac:chgData name="Parisa Hajibabaee" userId="7f310c4f-d35e-41cf-a5e6-b6cf645ce581" providerId="ADAL" clId="{8C91D945-53FD-44AF-B827-8D0126761877}" dt="2023-08-06T17:11:49.150" v="2484" actId="113"/>
          <ac:spMkLst>
            <pc:docMk/>
            <pc:sldMk cId="2275821688" sldId="265"/>
            <ac:spMk id="2" creationId="{A15F4163-1B16-53B1-CDA1-4E592DB2C50B}"/>
          </ac:spMkLst>
        </pc:spChg>
        <pc:spChg chg="mod">
          <ac:chgData name="Parisa Hajibabaee" userId="7f310c4f-d35e-41cf-a5e6-b6cf645ce581" providerId="ADAL" clId="{8C91D945-53FD-44AF-B827-8D0126761877}" dt="2023-08-06T17:12:56.255" v="2672" actId="20577"/>
          <ac:spMkLst>
            <pc:docMk/>
            <pc:sldMk cId="2275821688" sldId="265"/>
            <ac:spMk id="3" creationId="{C0AE6E16-95EA-3187-4D01-38535ADF2ACB}"/>
          </ac:spMkLst>
        </pc:spChg>
        <pc:picChg chg="add mod">
          <ac:chgData name="Parisa Hajibabaee" userId="7f310c4f-d35e-41cf-a5e6-b6cf645ce581" providerId="ADAL" clId="{8C91D945-53FD-44AF-B827-8D0126761877}" dt="2023-08-06T17:13:55.575" v="2677" actId="1076"/>
          <ac:picMkLst>
            <pc:docMk/>
            <pc:sldMk cId="2275821688" sldId="265"/>
            <ac:picMk id="5" creationId="{16CB6B42-E437-6543-EB6A-3B46B79E5F43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17:43:19.961" v="12988"/>
        <pc:sldMkLst>
          <pc:docMk/>
          <pc:sldMk cId="3159559764" sldId="266"/>
        </pc:sldMkLst>
        <pc:spChg chg="mod">
          <ac:chgData name="Parisa Hajibabaee" userId="7f310c4f-d35e-41cf-a5e6-b6cf645ce581" providerId="ADAL" clId="{8C91D945-53FD-44AF-B827-8D0126761877}" dt="2023-08-06T17:14:09.968" v="2695" actId="113"/>
          <ac:spMkLst>
            <pc:docMk/>
            <pc:sldMk cId="3159559764" sldId="266"/>
            <ac:spMk id="2" creationId="{E7DC5702-06C8-E0C2-830D-2BEA2990B690}"/>
          </ac:spMkLst>
        </pc:spChg>
        <pc:spChg chg="mod">
          <ac:chgData name="Parisa Hajibabaee" userId="7f310c4f-d35e-41cf-a5e6-b6cf645ce581" providerId="ADAL" clId="{8C91D945-53FD-44AF-B827-8D0126761877}" dt="2023-08-06T17:14:57.075" v="2704" actId="20577"/>
          <ac:spMkLst>
            <pc:docMk/>
            <pc:sldMk cId="3159559764" sldId="266"/>
            <ac:spMk id="3" creationId="{18F77AE9-B9C7-4F78-AD47-51C45E1298CC}"/>
          </ac:spMkLst>
        </pc:spChg>
        <pc:picChg chg="add mod">
          <ac:chgData name="Parisa Hajibabaee" userId="7f310c4f-d35e-41cf-a5e6-b6cf645ce581" providerId="ADAL" clId="{8C91D945-53FD-44AF-B827-8D0126761877}" dt="2023-08-06T17:15:41.087" v="2707" actId="1076"/>
          <ac:picMkLst>
            <pc:docMk/>
            <pc:sldMk cId="3159559764" sldId="266"/>
            <ac:picMk id="5" creationId="{3DD06FDC-561D-BA8D-10CB-D5377635FDF1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17:48:06.402" v="12999" actId="20577"/>
        <pc:sldMkLst>
          <pc:docMk/>
          <pc:sldMk cId="3825612952" sldId="267"/>
        </pc:sldMkLst>
        <pc:spChg chg="mod">
          <ac:chgData name="Parisa Hajibabaee" userId="7f310c4f-d35e-41cf-a5e6-b6cf645ce581" providerId="ADAL" clId="{8C91D945-53FD-44AF-B827-8D0126761877}" dt="2023-08-06T17:16:21.046" v="2719" actId="113"/>
          <ac:spMkLst>
            <pc:docMk/>
            <pc:sldMk cId="3825612952" sldId="267"/>
            <ac:spMk id="2" creationId="{28C1654D-CCBE-1A48-65AC-6A76961023CE}"/>
          </ac:spMkLst>
        </pc:spChg>
        <pc:spChg chg="mod">
          <ac:chgData name="Parisa Hajibabaee" userId="7f310c4f-d35e-41cf-a5e6-b6cf645ce581" providerId="ADAL" clId="{8C91D945-53FD-44AF-B827-8D0126761877}" dt="2023-08-10T17:43:33.058" v="12989" actId="6549"/>
          <ac:spMkLst>
            <pc:docMk/>
            <pc:sldMk cId="3825612952" sldId="267"/>
            <ac:spMk id="3" creationId="{577DD01C-6ECE-78F2-671F-65A077DD1F44}"/>
          </ac:spMkLst>
        </pc:spChg>
        <pc:picChg chg="add mod">
          <ac:chgData name="Parisa Hajibabaee" userId="7f310c4f-d35e-41cf-a5e6-b6cf645ce581" providerId="ADAL" clId="{8C91D945-53FD-44AF-B827-8D0126761877}" dt="2023-08-10T17:43:39.621" v="12990" actId="1076"/>
          <ac:picMkLst>
            <pc:docMk/>
            <pc:sldMk cId="3825612952" sldId="267"/>
            <ac:picMk id="5" creationId="{4EDF7813-2BB8-903B-DC2A-9FBE3D658DE5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17:50:19.334" v="13015" actId="20577"/>
        <pc:sldMkLst>
          <pc:docMk/>
          <pc:sldMk cId="2989992170" sldId="268"/>
        </pc:sldMkLst>
        <pc:spChg chg="mod">
          <ac:chgData name="Parisa Hajibabaee" userId="7f310c4f-d35e-41cf-a5e6-b6cf645ce581" providerId="ADAL" clId="{8C91D945-53FD-44AF-B827-8D0126761877}" dt="2023-08-06T17:19:08.454" v="2781" actId="20577"/>
          <ac:spMkLst>
            <pc:docMk/>
            <pc:sldMk cId="2989992170" sldId="268"/>
            <ac:spMk id="2" creationId="{02D49AA7-D80F-376F-37F2-3129872B11D4}"/>
          </ac:spMkLst>
        </pc:spChg>
        <pc:spChg chg="mod">
          <ac:chgData name="Parisa Hajibabaee" userId="7f310c4f-d35e-41cf-a5e6-b6cf645ce581" providerId="ADAL" clId="{8C91D945-53FD-44AF-B827-8D0126761877}" dt="2023-08-06T17:20:16.267" v="2806" actId="6549"/>
          <ac:spMkLst>
            <pc:docMk/>
            <pc:sldMk cId="2989992170" sldId="268"/>
            <ac:spMk id="3" creationId="{6C1D2F1F-B1E9-DDE2-5F00-5428A4C53849}"/>
          </ac:spMkLst>
        </pc:spChg>
        <pc:picChg chg="add del mod">
          <ac:chgData name="Parisa Hajibabaee" userId="7f310c4f-d35e-41cf-a5e6-b6cf645ce581" providerId="ADAL" clId="{8C91D945-53FD-44AF-B827-8D0126761877}" dt="2023-08-06T17:23:28.846" v="2879" actId="478"/>
          <ac:picMkLst>
            <pc:docMk/>
            <pc:sldMk cId="2989992170" sldId="268"/>
            <ac:picMk id="5" creationId="{6CC49CDD-B2C9-BE2E-B265-8CC919889E3B}"/>
          </ac:picMkLst>
        </pc:picChg>
        <pc:picChg chg="add mod">
          <ac:chgData name="Parisa Hajibabaee" userId="7f310c4f-d35e-41cf-a5e6-b6cf645ce581" providerId="ADAL" clId="{8C91D945-53FD-44AF-B827-8D0126761877}" dt="2023-08-06T17:23:48.007" v="2884" actId="1076"/>
          <ac:picMkLst>
            <pc:docMk/>
            <pc:sldMk cId="2989992170" sldId="268"/>
            <ac:picMk id="7" creationId="{4C7A269C-A3F2-5485-5554-77673322DAFB}"/>
          </ac:picMkLst>
        </pc:picChg>
      </pc:sldChg>
      <pc:sldChg chg="addSp delSp modSp add mod modNotesTx">
        <pc:chgData name="Parisa Hajibabaee" userId="7f310c4f-d35e-41cf-a5e6-b6cf645ce581" providerId="ADAL" clId="{8C91D945-53FD-44AF-B827-8D0126761877}" dt="2023-08-10T17:52:17.084" v="13033"/>
        <pc:sldMkLst>
          <pc:docMk/>
          <pc:sldMk cId="482472592" sldId="269"/>
        </pc:sldMkLst>
        <pc:spChg chg="mod">
          <ac:chgData name="Parisa Hajibabaee" userId="7f310c4f-d35e-41cf-a5e6-b6cf645ce581" providerId="ADAL" clId="{8C91D945-53FD-44AF-B827-8D0126761877}" dt="2023-08-06T17:21:14.019" v="2875" actId="20577"/>
          <ac:spMkLst>
            <pc:docMk/>
            <pc:sldMk cId="482472592" sldId="269"/>
            <ac:spMk id="3" creationId="{6C1D2F1F-B1E9-DDE2-5F00-5428A4C53849}"/>
          </ac:spMkLst>
        </pc:spChg>
        <pc:picChg chg="del">
          <ac:chgData name="Parisa Hajibabaee" userId="7f310c4f-d35e-41cf-a5e6-b6cf645ce581" providerId="ADAL" clId="{8C91D945-53FD-44AF-B827-8D0126761877}" dt="2023-08-06T17:20:37.445" v="2809" actId="478"/>
          <ac:picMkLst>
            <pc:docMk/>
            <pc:sldMk cId="482472592" sldId="269"/>
            <ac:picMk id="5" creationId="{6CC49CDD-B2C9-BE2E-B265-8CC919889E3B}"/>
          </ac:picMkLst>
        </pc:picChg>
        <pc:picChg chg="add mod">
          <ac:chgData name="Parisa Hajibabaee" userId="7f310c4f-d35e-41cf-a5e6-b6cf645ce581" providerId="ADAL" clId="{8C91D945-53FD-44AF-B827-8D0126761877}" dt="2023-08-06T17:23:21.142" v="2878" actId="1076"/>
          <ac:picMkLst>
            <pc:docMk/>
            <pc:sldMk cId="482472592" sldId="269"/>
            <ac:picMk id="6" creationId="{A8076821-DBD9-E99E-E7E0-A614C896511A}"/>
          </ac:picMkLst>
        </pc:picChg>
      </pc:sldChg>
      <pc:sldChg chg="modSp new mod ord modNotesTx">
        <pc:chgData name="Parisa Hajibabaee" userId="7f310c4f-d35e-41cf-a5e6-b6cf645ce581" providerId="ADAL" clId="{8C91D945-53FD-44AF-B827-8D0126761877}" dt="2023-08-10T17:53:57.981" v="13049" actId="20577"/>
        <pc:sldMkLst>
          <pc:docMk/>
          <pc:sldMk cId="2148442948" sldId="270"/>
        </pc:sldMkLst>
        <pc:spChg chg="mod">
          <ac:chgData name="Parisa Hajibabaee" userId="7f310c4f-d35e-41cf-a5e6-b6cf645ce581" providerId="ADAL" clId="{8C91D945-53FD-44AF-B827-8D0126761877}" dt="2023-08-06T17:24:18.286" v="2900" actId="113"/>
          <ac:spMkLst>
            <pc:docMk/>
            <pc:sldMk cId="2148442948" sldId="270"/>
            <ac:spMk id="2" creationId="{44A2130E-26E7-4A23-F8C2-B97403FBEE1C}"/>
          </ac:spMkLst>
        </pc:spChg>
        <pc:spChg chg="mod">
          <ac:chgData name="Parisa Hajibabaee" userId="7f310c4f-d35e-41cf-a5e6-b6cf645ce581" providerId="ADAL" clId="{8C91D945-53FD-44AF-B827-8D0126761877}" dt="2023-08-06T17:53:43.403" v="3280" actId="20577"/>
          <ac:spMkLst>
            <pc:docMk/>
            <pc:sldMk cId="2148442948" sldId="270"/>
            <ac:spMk id="3" creationId="{17948708-5D6F-B6B6-21B9-D6B7815B6C2C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7:56:14.387" v="13068"/>
        <pc:sldMkLst>
          <pc:docMk/>
          <pc:sldMk cId="490891946" sldId="271"/>
        </pc:sldMkLst>
        <pc:spChg chg="mod">
          <ac:chgData name="Parisa Hajibabaee" userId="7f310c4f-d35e-41cf-a5e6-b6cf645ce581" providerId="ADAL" clId="{8C91D945-53FD-44AF-B827-8D0126761877}" dt="2023-08-06T17:27:14.901" v="3112" actId="113"/>
          <ac:spMkLst>
            <pc:docMk/>
            <pc:sldMk cId="490891946" sldId="271"/>
            <ac:spMk id="2" creationId="{0357737C-4AF8-28B5-F2F5-A07459A7BA69}"/>
          </ac:spMkLst>
        </pc:spChg>
        <pc:spChg chg="mod">
          <ac:chgData name="Parisa Hajibabaee" userId="7f310c4f-d35e-41cf-a5e6-b6cf645ce581" providerId="ADAL" clId="{8C91D945-53FD-44AF-B827-8D0126761877}" dt="2023-08-06T17:54:22.734" v="3291" actId="20577"/>
          <ac:spMkLst>
            <pc:docMk/>
            <pc:sldMk cId="490891946" sldId="271"/>
            <ac:spMk id="3" creationId="{F3577D0D-75B4-3E0C-9C52-320FF7815A5E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0T17:58:17.958" v="13093" actId="20577"/>
        <pc:sldMkLst>
          <pc:docMk/>
          <pc:sldMk cId="390171239" sldId="272"/>
        </pc:sldMkLst>
        <pc:spChg chg="mod">
          <ac:chgData name="Parisa Hajibabaee" userId="7f310c4f-d35e-41cf-a5e6-b6cf645ce581" providerId="ADAL" clId="{8C91D945-53FD-44AF-B827-8D0126761877}" dt="2023-08-06T18:04:24.941" v="3576" actId="26606"/>
          <ac:spMkLst>
            <pc:docMk/>
            <pc:sldMk cId="390171239" sldId="272"/>
            <ac:spMk id="2" creationId="{13CE95E5-1C5C-7ECC-5092-227E85A326EF}"/>
          </ac:spMkLst>
        </pc:spChg>
        <pc:spChg chg="mod">
          <ac:chgData name="Parisa Hajibabaee" userId="7f310c4f-d35e-41cf-a5e6-b6cf645ce581" providerId="ADAL" clId="{8C91D945-53FD-44AF-B827-8D0126761877}" dt="2023-08-06T18:04:33.082" v="3578" actId="113"/>
          <ac:spMkLst>
            <pc:docMk/>
            <pc:sldMk cId="390171239" sldId="272"/>
            <ac:spMk id="3" creationId="{C78468CF-52BF-E17D-B56A-3186FE0726EF}"/>
          </ac:spMkLst>
        </pc:spChg>
        <pc:spChg chg="add del">
          <ac:chgData name="Parisa Hajibabaee" userId="7f310c4f-d35e-41cf-a5e6-b6cf645ce581" providerId="ADAL" clId="{8C91D945-53FD-44AF-B827-8D0126761877}" dt="2023-08-06T18:04:24.933" v="3575" actId="26606"/>
          <ac:spMkLst>
            <pc:docMk/>
            <pc:sldMk cId="390171239" sldId="272"/>
            <ac:spMk id="10" creationId="{649C91A9-84E7-4BF0-9026-62F01380D853}"/>
          </ac:spMkLst>
        </pc:spChg>
        <pc:spChg chg="add del">
          <ac:chgData name="Parisa Hajibabaee" userId="7f310c4f-d35e-41cf-a5e6-b6cf645ce581" providerId="ADAL" clId="{8C91D945-53FD-44AF-B827-8D0126761877}" dt="2023-08-06T18:04:24.933" v="3575" actId="26606"/>
          <ac:spMkLst>
            <pc:docMk/>
            <pc:sldMk cId="390171239" sldId="272"/>
            <ac:spMk id="12" creationId="{9B47378D-AD27-45D0-8C1C-5B1098DCC068}"/>
          </ac:spMkLst>
        </pc:spChg>
        <pc:spChg chg="add">
          <ac:chgData name="Parisa Hajibabaee" userId="7f310c4f-d35e-41cf-a5e6-b6cf645ce581" providerId="ADAL" clId="{8C91D945-53FD-44AF-B827-8D0126761877}" dt="2023-08-06T18:04:24.941" v="3576" actId="26606"/>
          <ac:spMkLst>
            <pc:docMk/>
            <pc:sldMk cId="390171239" sldId="272"/>
            <ac:spMk id="14" creationId="{45D37F4E-DDB4-456B-97E0-9937730A039F}"/>
          </ac:spMkLst>
        </pc:spChg>
        <pc:spChg chg="add">
          <ac:chgData name="Parisa Hajibabaee" userId="7f310c4f-d35e-41cf-a5e6-b6cf645ce581" providerId="ADAL" clId="{8C91D945-53FD-44AF-B827-8D0126761877}" dt="2023-08-06T18:04:24.941" v="3576" actId="26606"/>
          <ac:spMkLst>
            <pc:docMk/>
            <pc:sldMk cId="390171239" sldId="272"/>
            <ac:spMk id="15" creationId="{B2DD41CD-8F47-4F56-AD12-4E2FF7696987}"/>
          </ac:spMkLst>
        </pc:spChg>
        <pc:picChg chg="add mod">
          <ac:chgData name="Parisa Hajibabaee" userId="7f310c4f-d35e-41cf-a5e6-b6cf645ce581" providerId="ADAL" clId="{8C91D945-53FD-44AF-B827-8D0126761877}" dt="2023-08-06T18:04:24.941" v="3576" actId="26606"/>
          <ac:picMkLst>
            <pc:docMk/>
            <pc:sldMk cId="390171239" sldId="272"/>
            <ac:picMk id="5" creationId="{37D56727-3904-B28F-6FE9-53055000AF57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19:30:05.866" v="13110" actId="20577"/>
        <pc:sldMkLst>
          <pc:docMk/>
          <pc:sldMk cId="1535552942" sldId="273"/>
        </pc:sldMkLst>
        <pc:spChg chg="mod">
          <ac:chgData name="Parisa Hajibabaee" userId="7f310c4f-d35e-41cf-a5e6-b6cf645ce581" providerId="ADAL" clId="{8C91D945-53FD-44AF-B827-8D0126761877}" dt="2023-08-06T18:04:43.963" v="3580"/>
          <ac:spMkLst>
            <pc:docMk/>
            <pc:sldMk cId="1535552942" sldId="273"/>
            <ac:spMk id="2" creationId="{FFF6D92F-5B10-392A-65EC-2595DB3C1FA3}"/>
          </ac:spMkLst>
        </pc:spChg>
        <pc:spChg chg="mod">
          <ac:chgData name="Parisa Hajibabaee" userId="7f310c4f-d35e-41cf-a5e6-b6cf645ce581" providerId="ADAL" clId="{8C91D945-53FD-44AF-B827-8D0126761877}" dt="2023-08-06T18:12:14.755" v="3717" actId="12"/>
          <ac:spMkLst>
            <pc:docMk/>
            <pc:sldMk cId="1535552942" sldId="273"/>
            <ac:spMk id="3" creationId="{E3D0C2A6-F388-77B4-FF0E-04D204D9E1FB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32:32.762" v="13121" actId="20577"/>
        <pc:sldMkLst>
          <pc:docMk/>
          <pc:sldMk cId="4133962060" sldId="274"/>
        </pc:sldMkLst>
        <pc:spChg chg="mod">
          <ac:chgData name="Parisa Hajibabaee" userId="7f310c4f-d35e-41cf-a5e6-b6cf645ce581" providerId="ADAL" clId="{8C91D945-53FD-44AF-B827-8D0126761877}" dt="2023-08-06T18:12:57.421" v="3720" actId="113"/>
          <ac:spMkLst>
            <pc:docMk/>
            <pc:sldMk cId="4133962060" sldId="274"/>
            <ac:spMk id="2" creationId="{017E7FF8-56C3-2321-4F9E-17DD362A16DA}"/>
          </ac:spMkLst>
        </pc:spChg>
        <pc:spChg chg="mod">
          <ac:chgData name="Parisa Hajibabaee" userId="7f310c4f-d35e-41cf-a5e6-b6cf645ce581" providerId="ADAL" clId="{8C91D945-53FD-44AF-B827-8D0126761877}" dt="2023-08-06T18:16:15.113" v="3765" actId="2710"/>
          <ac:spMkLst>
            <pc:docMk/>
            <pc:sldMk cId="4133962060" sldId="274"/>
            <ac:spMk id="3" creationId="{26FB25DB-582C-AB31-7C47-59CC86CB7DDF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35:36.014" v="13135" actId="113"/>
        <pc:sldMkLst>
          <pc:docMk/>
          <pc:sldMk cId="711042748" sldId="275"/>
        </pc:sldMkLst>
        <pc:spChg chg="mod">
          <ac:chgData name="Parisa Hajibabaee" userId="7f310c4f-d35e-41cf-a5e6-b6cf645ce581" providerId="ADAL" clId="{8C91D945-53FD-44AF-B827-8D0126761877}" dt="2023-08-06T18:16:32.941" v="3785" actId="113"/>
          <ac:spMkLst>
            <pc:docMk/>
            <pc:sldMk cId="711042748" sldId="275"/>
            <ac:spMk id="2" creationId="{47BE004C-667E-5DDB-04C7-44DF95BB491D}"/>
          </ac:spMkLst>
        </pc:spChg>
        <pc:spChg chg="mod">
          <ac:chgData name="Parisa Hajibabaee" userId="7f310c4f-d35e-41cf-a5e6-b6cf645ce581" providerId="ADAL" clId="{8C91D945-53FD-44AF-B827-8D0126761877}" dt="2023-08-06T18:17:52.064" v="3934" actId="2710"/>
          <ac:spMkLst>
            <pc:docMk/>
            <pc:sldMk cId="711042748" sldId="275"/>
            <ac:spMk id="3" creationId="{D7EF065F-654B-3232-5A25-FCE772FFFC4F}"/>
          </ac:spMkLst>
        </pc:spChg>
      </pc:sldChg>
      <pc:sldChg chg="modSp new del mod">
        <pc:chgData name="Parisa Hajibabaee" userId="7f310c4f-d35e-41cf-a5e6-b6cf645ce581" providerId="ADAL" clId="{8C91D945-53FD-44AF-B827-8D0126761877}" dt="2023-08-06T18:15:27.086" v="3754" actId="680"/>
        <pc:sldMkLst>
          <pc:docMk/>
          <pc:sldMk cId="2939107941" sldId="275"/>
        </pc:sldMkLst>
        <pc:spChg chg="mod">
          <ac:chgData name="Parisa Hajibabaee" userId="7f310c4f-d35e-41cf-a5e6-b6cf645ce581" providerId="ADAL" clId="{8C91D945-53FD-44AF-B827-8D0126761877}" dt="2023-08-06T18:15:26.623" v="3753"/>
          <ac:spMkLst>
            <pc:docMk/>
            <pc:sldMk cId="2939107941" sldId="275"/>
            <ac:spMk id="2" creationId="{078027CE-AB77-0A26-9076-E1F889B7BE1A}"/>
          </ac:spMkLst>
        </pc:spChg>
        <pc:spChg chg="mod">
          <ac:chgData name="Parisa Hajibabaee" userId="7f310c4f-d35e-41cf-a5e6-b6cf645ce581" providerId="ADAL" clId="{8C91D945-53FD-44AF-B827-8D0126761877}" dt="2023-08-06T18:15:25.188" v="3750"/>
          <ac:spMkLst>
            <pc:docMk/>
            <pc:sldMk cId="2939107941" sldId="275"/>
            <ac:spMk id="3" creationId="{AEC9EBDA-C71D-F23A-519F-0C99A4CAC458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55:07.441" v="13151" actId="20577"/>
        <pc:sldMkLst>
          <pc:docMk/>
          <pc:sldMk cId="972167883" sldId="276"/>
        </pc:sldMkLst>
        <pc:spChg chg="mod">
          <ac:chgData name="Parisa Hajibabaee" userId="7f310c4f-d35e-41cf-a5e6-b6cf645ce581" providerId="ADAL" clId="{8C91D945-53FD-44AF-B827-8D0126761877}" dt="2023-08-06T18:18:09.813" v="3937" actId="113"/>
          <ac:spMkLst>
            <pc:docMk/>
            <pc:sldMk cId="972167883" sldId="276"/>
            <ac:spMk id="2" creationId="{A0B7EA03-D0E6-3A14-B368-83219B7D16F3}"/>
          </ac:spMkLst>
        </pc:spChg>
        <pc:spChg chg="mod">
          <ac:chgData name="Parisa Hajibabaee" userId="7f310c4f-d35e-41cf-a5e6-b6cf645ce581" providerId="ADAL" clId="{8C91D945-53FD-44AF-B827-8D0126761877}" dt="2023-08-06T18:21:09.580" v="4245" actId="20577"/>
          <ac:spMkLst>
            <pc:docMk/>
            <pc:sldMk cId="972167883" sldId="276"/>
            <ac:spMk id="3" creationId="{BD41B4CE-A5CB-E483-CECA-83E0F20C5110}"/>
          </ac:spMkLst>
        </pc:spChg>
      </pc:sldChg>
      <pc:sldChg chg="modSp new mod">
        <pc:chgData name="Parisa Hajibabaee" userId="7f310c4f-d35e-41cf-a5e6-b6cf645ce581" providerId="ADAL" clId="{8C91D945-53FD-44AF-B827-8D0126761877}" dt="2023-08-06T18:21:58.443" v="4286" actId="20577"/>
        <pc:sldMkLst>
          <pc:docMk/>
          <pc:sldMk cId="1482473668" sldId="277"/>
        </pc:sldMkLst>
        <pc:spChg chg="mod">
          <ac:chgData name="Parisa Hajibabaee" userId="7f310c4f-d35e-41cf-a5e6-b6cf645ce581" providerId="ADAL" clId="{8C91D945-53FD-44AF-B827-8D0126761877}" dt="2023-08-06T18:21:38.457" v="4247"/>
          <ac:spMkLst>
            <pc:docMk/>
            <pc:sldMk cId="1482473668" sldId="277"/>
            <ac:spMk id="2" creationId="{36AB0BE8-975C-7EA7-ACE9-7F65E55E2CDA}"/>
          </ac:spMkLst>
        </pc:spChg>
        <pc:spChg chg="mod">
          <ac:chgData name="Parisa Hajibabaee" userId="7f310c4f-d35e-41cf-a5e6-b6cf645ce581" providerId="ADAL" clId="{8C91D945-53FD-44AF-B827-8D0126761877}" dt="2023-08-06T18:21:58.443" v="4286" actId="20577"/>
          <ac:spMkLst>
            <pc:docMk/>
            <pc:sldMk cId="1482473668" sldId="277"/>
            <ac:spMk id="3" creationId="{5A764872-F4B6-0E92-7BED-21CAFDFD531F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57:18.537" v="13170"/>
        <pc:sldMkLst>
          <pc:docMk/>
          <pc:sldMk cId="1675445831" sldId="278"/>
        </pc:sldMkLst>
        <pc:spChg chg="mod">
          <ac:chgData name="Parisa Hajibabaee" userId="7f310c4f-d35e-41cf-a5e6-b6cf645ce581" providerId="ADAL" clId="{8C91D945-53FD-44AF-B827-8D0126761877}" dt="2023-08-06T18:22:38.461" v="4296" actId="113"/>
          <ac:spMkLst>
            <pc:docMk/>
            <pc:sldMk cId="1675445831" sldId="278"/>
            <ac:spMk id="2" creationId="{5C5137D2-E099-6D82-EF12-97B43225EA7B}"/>
          </ac:spMkLst>
        </pc:spChg>
        <pc:spChg chg="mod">
          <ac:chgData name="Parisa Hajibabaee" userId="7f310c4f-d35e-41cf-a5e6-b6cf645ce581" providerId="ADAL" clId="{8C91D945-53FD-44AF-B827-8D0126761877}" dt="2023-08-06T18:25:33.139" v="4660" actId="20577"/>
          <ac:spMkLst>
            <pc:docMk/>
            <pc:sldMk cId="1675445831" sldId="278"/>
            <ac:spMk id="3" creationId="{2261CC4B-A60F-5143-C0A3-BC32CE01E680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19:59:58.505" v="13201"/>
        <pc:sldMkLst>
          <pc:docMk/>
          <pc:sldMk cId="2905689991" sldId="279"/>
        </pc:sldMkLst>
        <pc:spChg chg="mod">
          <ac:chgData name="Parisa Hajibabaee" userId="7f310c4f-d35e-41cf-a5e6-b6cf645ce581" providerId="ADAL" clId="{8C91D945-53FD-44AF-B827-8D0126761877}" dt="2023-08-06T18:25:48.368" v="4670" actId="113"/>
          <ac:spMkLst>
            <pc:docMk/>
            <pc:sldMk cId="2905689991" sldId="279"/>
            <ac:spMk id="2" creationId="{9A30E529-A7BB-B303-17E0-E28C3E534CD5}"/>
          </ac:spMkLst>
        </pc:spChg>
        <pc:spChg chg="mod">
          <ac:chgData name="Parisa Hajibabaee" userId="7f310c4f-d35e-41cf-a5e6-b6cf645ce581" providerId="ADAL" clId="{8C91D945-53FD-44AF-B827-8D0126761877}" dt="2023-08-06T18:27:02.453" v="4812" actId="15"/>
          <ac:spMkLst>
            <pc:docMk/>
            <pc:sldMk cId="2905689991" sldId="279"/>
            <ac:spMk id="3" creationId="{F7D33D0A-B9C4-C648-1042-6A9DA9351084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02:36.384" v="13226" actId="6549"/>
        <pc:sldMkLst>
          <pc:docMk/>
          <pc:sldMk cId="1469514282" sldId="280"/>
        </pc:sldMkLst>
        <pc:spChg chg="mod">
          <ac:chgData name="Parisa Hajibabaee" userId="7f310c4f-d35e-41cf-a5e6-b6cf645ce581" providerId="ADAL" clId="{8C91D945-53FD-44AF-B827-8D0126761877}" dt="2023-08-06T18:27:29.424" v="4830" actId="20577"/>
          <ac:spMkLst>
            <pc:docMk/>
            <pc:sldMk cId="1469514282" sldId="280"/>
            <ac:spMk id="2" creationId="{C5975ED0-BB24-573B-9E60-5734F0264CE8}"/>
          </ac:spMkLst>
        </pc:spChg>
        <pc:spChg chg="mod">
          <ac:chgData name="Parisa Hajibabaee" userId="7f310c4f-d35e-41cf-a5e6-b6cf645ce581" providerId="ADAL" clId="{8C91D945-53FD-44AF-B827-8D0126761877}" dt="2023-08-06T18:30:47.089" v="5278" actId="12"/>
          <ac:spMkLst>
            <pc:docMk/>
            <pc:sldMk cId="1469514282" sldId="280"/>
            <ac:spMk id="3" creationId="{477A5BFA-8E08-623F-2EB5-C9163C43B46D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04:56.190" v="13249"/>
        <pc:sldMkLst>
          <pc:docMk/>
          <pc:sldMk cId="3131255953" sldId="281"/>
        </pc:sldMkLst>
        <pc:spChg chg="mod">
          <ac:chgData name="Parisa Hajibabaee" userId="7f310c4f-d35e-41cf-a5e6-b6cf645ce581" providerId="ADAL" clId="{8C91D945-53FD-44AF-B827-8D0126761877}" dt="2023-08-06T18:31:25.014" v="5303" actId="113"/>
          <ac:spMkLst>
            <pc:docMk/>
            <pc:sldMk cId="3131255953" sldId="281"/>
            <ac:spMk id="2" creationId="{244450C4-4B48-AA36-B68F-515497917870}"/>
          </ac:spMkLst>
        </pc:spChg>
        <pc:spChg chg="mod">
          <ac:chgData name="Parisa Hajibabaee" userId="7f310c4f-d35e-41cf-a5e6-b6cf645ce581" providerId="ADAL" clId="{8C91D945-53FD-44AF-B827-8D0126761877}" dt="2023-08-06T18:32:39.906" v="5528" actId="20577"/>
          <ac:spMkLst>
            <pc:docMk/>
            <pc:sldMk cId="3131255953" sldId="281"/>
            <ac:spMk id="3" creationId="{435F1C85-78C1-2B82-DBCC-A604924467D2}"/>
          </ac:spMkLst>
        </pc:spChg>
      </pc:sldChg>
      <pc:sldChg chg="modSp add mod modNotesTx">
        <pc:chgData name="Parisa Hajibabaee" userId="7f310c4f-d35e-41cf-a5e6-b6cf645ce581" providerId="ADAL" clId="{8C91D945-53FD-44AF-B827-8D0126761877}" dt="2023-08-10T20:06:57.468" v="13271"/>
        <pc:sldMkLst>
          <pc:docMk/>
          <pc:sldMk cId="267599043" sldId="282"/>
        </pc:sldMkLst>
        <pc:spChg chg="mod">
          <ac:chgData name="Parisa Hajibabaee" userId="7f310c4f-d35e-41cf-a5e6-b6cf645ce581" providerId="ADAL" clId="{8C91D945-53FD-44AF-B827-8D0126761877}" dt="2023-08-06T18:33:23.683" v="5557" actId="20577"/>
          <ac:spMkLst>
            <pc:docMk/>
            <pc:sldMk cId="267599043" sldId="282"/>
            <ac:spMk id="3" creationId="{435F1C85-78C1-2B82-DBCC-A604924467D2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08:53.082" v="13294" actId="20577"/>
        <pc:sldMkLst>
          <pc:docMk/>
          <pc:sldMk cId="4036225836" sldId="283"/>
        </pc:sldMkLst>
        <pc:spChg chg="mod">
          <ac:chgData name="Parisa Hajibabaee" userId="7f310c4f-d35e-41cf-a5e6-b6cf645ce581" providerId="ADAL" clId="{8C91D945-53FD-44AF-B827-8D0126761877}" dt="2023-08-06T18:33:51.650" v="5583" actId="113"/>
          <ac:spMkLst>
            <pc:docMk/>
            <pc:sldMk cId="4036225836" sldId="283"/>
            <ac:spMk id="2" creationId="{B6422780-779F-929B-6BDF-E2E304A7B212}"/>
          </ac:spMkLst>
        </pc:spChg>
        <pc:spChg chg="mod">
          <ac:chgData name="Parisa Hajibabaee" userId="7f310c4f-d35e-41cf-a5e6-b6cf645ce581" providerId="ADAL" clId="{8C91D945-53FD-44AF-B827-8D0126761877}" dt="2023-08-06T18:36:46.481" v="5907" actId="20577"/>
          <ac:spMkLst>
            <pc:docMk/>
            <pc:sldMk cId="4036225836" sldId="283"/>
            <ac:spMk id="3" creationId="{67DDDE47-7068-FEB1-25A3-3B9D9FF1A949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11:31.898" v="13313"/>
        <pc:sldMkLst>
          <pc:docMk/>
          <pc:sldMk cId="3041310736" sldId="284"/>
        </pc:sldMkLst>
        <pc:spChg chg="mod">
          <ac:chgData name="Parisa Hajibabaee" userId="7f310c4f-d35e-41cf-a5e6-b6cf645ce581" providerId="ADAL" clId="{8C91D945-53FD-44AF-B827-8D0126761877}" dt="2023-08-06T18:37:07.682" v="5933" actId="113"/>
          <ac:spMkLst>
            <pc:docMk/>
            <pc:sldMk cId="3041310736" sldId="284"/>
            <ac:spMk id="2" creationId="{13078271-D00E-26E5-8772-280727C74E26}"/>
          </ac:spMkLst>
        </pc:spChg>
        <pc:spChg chg="mod">
          <ac:chgData name="Parisa Hajibabaee" userId="7f310c4f-d35e-41cf-a5e6-b6cf645ce581" providerId="ADAL" clId="{8C91D945-53FD-44AF-B827-8D0126761877}" dt="2023-08-06T18:39:52.248" v="6333" actId="12"/>
          <ac:spMkLst>
            <pc:docMk/>
            <pc:sldMk cId="3041310736" sldId="284"/>
            <ac:spMk id="3" creationId="{00C083E3-A54F-7158-53F4-00B6B5CA81E3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3:05.940" v="13333" actId="20577"/>
        <pc:sldMkLst>
          <pc:docMk/>
          <pc:sldMk cId="3579412814" sldId="285"/>
        </pc:sldMkLst>
        <pc:spChg chg="mod">
          <ac:chgData name="Parisa Hajibabaee" userId="7f310c4f-d35e-41cf-a5e6-b6cf645ce581" providerId="ADAL" clId="{8C91D945-53FD-44AF-B827-8D0126761877}" dt="2023-08-06T18:40:16.370" v="6335"/>
          <ac:spMkLst>
            <pc:docMk/>
            <pc:sldMk cId="3579412814" sldId="285"/>
            <ac:spMk id="2" creationId="{8F6BA4E6-613B-D720-CFF6-F04A10DA75DE}"/>
          </ac:spMkLst>
        </pc:spChg>
        <pc:spChg chg="mod">
          <ac:chgData name="Parisa Hajibabaee" userId="7f310c4f-d35e-41cf-a5e6-b6cf645ce581" providerId="ADAL" clId="{8C91D945-53FD-44AF-B827-8D0126761877}" dt="2023-08-06T18:43:12.843" v="6724" actId="113"/>
          <ac:spMkLst>
            <pc:docMk/>
            <pc:sldMk cId="3579412814" sldId="285"/>
            <ac:spMk id="3" creationId="{457C84DF-C3C8-3169-345E-8EDE1CB2D451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5:19.330" v="13356" actId="20577"/>
        <pc:sldMkLst>
          <pc:docMk/>
          <pc:sldMk cId="1460158589" sldId="286"/>
        </pc:sldMkLst>
        <pc:spChg chg="mod">
          <ac:chgData name="Parisa Hajibabaee" userId="7f310c4f-d35e-41cf-a5e6-b6cf645ce581" providerId="ADAL" clId="{8C91D945-53FD-44AF-B827-8D0126761877}" dt="2023-08-06T18:43:29.313" v="6742" actId="113"/>
          <ac:spMkLst>
            <pc:docMk/>
            <pc:sldMk cId="1460158589" sldId="286"/>
            <ac:spMk id="2" creationId="{8129ED77-F01E-7EAC-7714-36C46B620CBF}"/>
          </ac:spMkLst>
        </pc:spChg>
        <pc:spChg chg="mod">
          <ac:chgData name="Parisa Hajibabaee" userId="7f310c4f-d35e-41cf-a5e6-b6cf645ce581" providerId="ADAL" clId="{8C91D945-53FD-44AF-B827-8D0126761877}" dt="2023-08-06T18:45:08.605" v="6997" actId="15"/>
          <ac:spMkLst>
            <pc:docMk/>
            <pc:sldMk cId="1460158589" sldId="286"/>
            <ac:spMk id="3" creationId="{05478EBF-21FC-B33A-782D-65F50F8F9BBE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6:52.856" v="13374" actId="20577"/>
        <pc:sldMkLst>
          <pc:docMk/>
          <pc:sldMk cId="675837431" sldId="287"/>
        </pc:sldMkLst>
        <pc:spChg chg="mod">
          <ac:chgData name="Parisa Hajibabaee" userId="7f310c4f-d35e-41cf-a5e6-b6cf645ce581" providerId="ADAL" clId="{8C91D945-53FD-44AF-B827-8D0126761877}" dt="2023-08-06T18:45:48.435" v="7034" actId="113"/>
          <ac:spMkLst>
            <pc:docMk/>
            <pc:sldMk cId="675837431" sldId="287"/>
            <ac:spMk id="2" creationId="{A12F498F-C990-492A-5217-652695C134F6}"/>
          </ac:spMkLst>
        </pc:spChg>
        <pc:spChg chg="mod">
          <ac:chgData name="Parisa Hajibabaee" userId="7f310c4f-d35e-41cf-a5e6-b6cf645ce581" providerId="ADAL" clId="{8C91D945-53FD-44AF-B827-8D0126761877}" dt="2023-08-06T18:46:11.404" v="7073" actId="20577"/>
          <ac:spMkLst>
            <pc:docMk/>
            <pc:sldMk cId="675837431" sldId="287"/>
            <ac:spMk id="3" creationId="{E49BD73E-3C5B-41EE-EA4E-60186B61EB93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39:29.143" v="13398" actId="20577"/>
        <pc:sldMkLst>
          <pc:docMk/>
          <pc:sldMk cId="899793063" sldId="288"/>
        </pc:sldMkLst>
        <pc:spChg chg="mod">
          <ac:chgData name="Parisa Hajibabaee" userId="7f310c4f-d35e-41cf-a5e6-b6cf645ce581" providerId="ADAL" clId="{8C91D945-53FD-44AF-B827-8D0126761877}" dt="2023-08-06T18:46:33.141" v="7099" actId="113"/>
          <ac:spMkLst>
            <pc:docMk/>
            <pc:sldMk cId="899793063" sldId="288"/>
            <ac:spMk id="2" creationId="{6E440BD3-5E76-8F33-6369-0A22E6BF5718}"/>
          </ac:spMkLst>
        </pc:spChg>
        <pc:spChg chg="mod">
          <ac:chgData name="Parisa Hajibabaee" userId="7f310c4f-d35e-41cf-a5e6-b6cf645ce581" providerId="ADAL" clId="{8C91D945-53FD-44AF-B827-8D0126761877}" dt="2023-08-06T18:48:46.329" v="7352" actId="20577"/>
          <ac:spMkLst>
            <pc:docMk/>
            <pc:sldMk cId="899793063" sldId="288"/>
            <ac:spMk id="3" creationId="{7DCA8670-474D-4865-D6E8-205419A563A6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0:41:03.922" v="13413"/>
        <pc:sldMkLst>
          <pc:docMk/>
          <pc:sldMk cId="824838573" sldId="289"/>
        </pc:sldMkLst>
        <pc:spChg chg="mod">
          <ac:chgData name="Parisa Hajibabaee" userId="7f310c4f-d35e-41cf-a5e6-b6cf645ce581" providerId="ADAL" clId="{8C91D945-53FD-44AF-B827-8D0126761877}" dt="2023-08-06T18:50:12.775" v="7382" actId="113"/>
          <ac:spMkLst>
            <pc:docMk/>
            <pc:sldMk cId="824838573" sldId="289"/>
            <ac:spMk id="2" creationId="{7A42FD54-84CF-32F7-9C08-A39DCA16ADBB}"/>
          </ac:spMkLst>
        </pc:spChg>
        <pc:spChg chg="mod">
          <ac:chgData name="Parisa Hajibabaee" userId="7f310c4f-d35e-41cf-a5e6-b6cf645ce581" providerId="ADAL" clId="{8C91D945-53FD-44AF-B827-8D0126761877}" dt="2023-08-06T18:53:22.131" v="7679" actId="27636"/>
          <ac:spMkLst>
            <pc:docMk/>
            <pc:sldMk cId="824838573" sldId="289"/>
            <ac:spMk id="3" creationId="{9D80540E-B40A-65E4-C053-61F508B32E54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0T20:51:20.812" v="13415"/>
        <pc:sldMkLst>
          <pc:docMk/>
          <pc:sldMk cId="3120619215" sldId="290"/>
        </pc:sldMkLst>
        <pc:spChg chg="mod">
          <ac:chgData name="Parisa Hajibabaee" userId="7f310c4f-d35e-41cf-a5e6-b6cf645ce581" providerId="ADAL" clId="{8C91D945-53FD-44AF-B827-8D0126761877}" dt="2023-08-06T18:53:56.559" v="7682" actId="113"/>
          <ac:spMkLst>
            <pc:docMk/>
            <pc:sldMk cId="3120619215" sldId="290"/>
            <ac:spMk id="2" creationId="{84C0A107-7AF8-25BC-A0C6-AB53E9444565}"/>
          </ac:spMkLst>
        </pc:spChg>
        <pc:spChg chg="mod">
          <ac:chgData name="Parisa Hajibabaee" userId="7f310c4f-d35e-41cf-a5e6-b6cf645ce581" providerId="ADAL" clId="{8C91D945-53FD-44AF-B827-8D0126761877}" dt="2023-08-06T18:54:09.538" v="7685" actId="20577"/>
          <ac:spMkLst>
            <pc:docMk/>
            <pc:sldMk cId="3120619215" sldId="290"/>
            <ac:spMk id="3" creationId="{170312ED-CCF9-38FF-5031-E2B7D1AA2B73}"/>
          </ac:spMkLst>
        </pc:spChg>
        <pc:picChg chg="add mod">
          <ac:chgData name="Parisa Hajibabaee" userId="7f310c4f-d35e-41cf-a5e6-b6cf645ce581" providerId="ADAL" clId="{8C91D945-53FD-44AF-B827-8D0126761877}" dt="2023-08-06T18:54:28.961" v="7688" actId="1076"/>
          <ac:picMkLst>
            <pc:docMk/>
            <pc:sldMk cId="3120619215" sldId="290"/>
            <ac:picMk id="5" creationId="{6EB4DBA7-2CD5-3CA5-89E0-DABE4A110D0B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0:54:33.316" v="13432" actId="20577"/>
        <pc:sldMkLst>
          <pc:docMk/>
          <pc:sldMk cId="2592882753" sldId="291"/>
        </pc:sldMkLst>
        <pc:spChg chg="mod">
          <ac:chgData name="Parisa Hajibabaee" userId="7f310c4f-d35e-41cf-a5e6-b6cf645ce581" providerId="ADAL" clId="{8C91D945-53FD-44AF-B827-8D0126761877}" dt="2023-08-06T18:54:56.261" v="7691" actId="113"/>
          <ac:spMkLst>
            <pc:docMk/>
            <pc:sldMk cId="2592882753" sldId="291"/>
            <ac:spMk id="2" creationId="{96E8F22D-7283-666C-C0C5-6412E1EF3DF5}"/>
          </ac:spMkLst>
        </pc:spChg>
        <pc:spChg chg="mod">
          <ac:chgData name="Parisa Hajibabaee" userId="7f310c4f-d35e-41cf-a5e6-b6cf645ce581" providerId="ADAL" clId="{8C91D945-53FD-44AF-B827-8D0126761877}" dt="2023-08-06T18:56:33.961" v="7723" actId="20577"/>
          <ac:spMkLst>
            <pc:docMk/>
            <pc:sldMk cId="2592882753" sldId="291"/>
            <ac:spMk id="3" creationId="{9C2203FC-20AE-D964-CF73-0A845427475D}"/>
          </ac:spMkLst>
        </pc:spChg>
        <pc:picChg chg="add mod">
          <ac:chgData name="Parisa Hajibabaee" userId="7f310c4f-d35e-41cf-a5e6-b6cf645ce581" providerId="ADAL" clId="{8C91D945-53FD-44AF-B827-8D0126761877}" dt="2023-08-06T18:55:39.104" v="7700" actId="1076"/>
          <ac:picMkLst>
            <pc:docMk/>
            <pc:sldMk cId="2592882753" sldId="291"/>
            <ac:picMk id="5" creationId="{72D74EDC-4286-302C-065E-8BB21E8B2629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06T18:57:15.543" v="7726" actId="22"/>
        <pc:sldMkLst>
          <pc:docMk/>
          <pc:sldMk cId="397169619" sldId="292"/>
        </pc:sldMkLst>
        <pc:spChg chg="mod">
          <ac:chgData name="Parisa Hajibabaee" userId="7f310c4f-d35e-41cf-a5e6-b6cf645ce581" providerId="ADAL" clId="{8C91D945-53FD-44AF-B827-8D0126761877}" dt="2023-08-06T18:56:47.983" v="7725" actId="113"/>
          <ac:spMkLst>
            <pc:docMk/>
            <pc:sldMk cId="397169619" sldId="292"/>
            <ac:spMk id="2" creationId="{C0A6E7A2-4B8D-3C7B-9E78-9E0223441665}"/>
          </ac:spMkLst>
        </pc:spChg>
        <pc:spChg chg="del">
          <ac:chgData name="Parisa Hajibabaee" userId="7f310c4f-d35e-41cf-a5e6-b6cf645ce581" providerId="ADAL" clId="{8C91D945-53FD-44AF-B827-8D0126761877}" dt="2023-08-06T18:57:15.543" v="7726" actId="22"/>
          <ac:spMkLst>
            <pc:docMk/>
            <pc:sldMk cId="397169619" sldId="292"/>
            <ac:spMk id="3" creationId="{5D34CECC-7159-DB9E-4222-D50859EE26D2}"/>
          </ac:spMkLst>
        </pc:spChg>
        <pc:picChg chg="add mod ord">
          <ac:chgData name="Parisa Hajibabaee" userId="7f310c4f-d35e-41cf-a5e6-b6cf645ce581" providerId="ADAL" clId="{8C91D945-53FD-44AF-B827-8D0126761877}" dt="2023-08-06T18:57:15.543" v="7726" actId="22"/>
          <ac:picMkLst>
            <pc:docMk/>
            <pc:sldMk cId="397169619" sldId="292"/>
            <ac:picMk id="5" creationId="{67916043-EAF8-D396-74AE-C95FF194BBEE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0:56:42.626" v="13446"/>
        <pc:sldMkLst>
          <pc:docMk/>
          <pc:sldMk cId="430763237" sldId="293"/>
        </pc:sldMkLst>
        <pc:spChg chg="mod">
          <ac:chgData name="Parisa Hajibabaee" userId="7f310c4f-d35e-41cf-a5e6-b6cf645ce581" providerId="ADAL" clId="{8C91D945-53FD-44AF-B827-8D0126761877}" dt="2023-08-06T19:00:38.619" v="7729" actId="113"/>
          <ac:spMkLst>
            <pc:docMk/>
            <pc:sldMk cId="430763237" sldId="293"/>
            <ac:spMk id="2" creationId="{B99E1D43-BC2A-9533-9300-1DF114ECDFEF}"/>
          </ac:spMkLst>
        </pc:spChg>
        <pc:spChg chg="mod">
          <ac:chgData name="Parisa Hajibabaee" userId="7f310c4f-d35e-41cf-a5e6-b6cf645ce581" providerId="ADAL" clId="{8C91D945-53FD-44AF-B827-8D0126761877}" dt="2023-08-06T19:01:26.122" v="7742"/>
          <ac:spMkLst>
            <pc:docMk/>
            <pc:sldMk cId="430763237" sldId="293"/>
            <ac:spMk id="3" creationId="{2B73DFC7-A98B-CABD-A10C-C796D3D82700}"/>
          </ac:spMkLst>
        </pc:spChg>
        <pc:picChg chg="add mod">
          <ac:chgData name="Parisa Hajibabaee" userId="7f310c4f-d35e-41cf-a5e6-b6cf645ce581" providerId="ADAL" clId="{8C91D945-53FD-44AF-B827-8D0126761877}" dt="2023-08-06T19:01:15.369" v="7736" actId="1076"/>
          <ac:picMkLst>
            <pc:docMk/>
            <pc:sldMk cId="430763237" sldId="293"/>
            <ac:picMk id="5" creationId="{47EFB328-9146-0110-360C-925C6427D13F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21:01:52.051" v="13464"/>
        <pc:sldMkLst>
          <pc:docMk/>
          <pc:sldMk cId="1860515977" sldId="294"/>
        </pc:sldMkLst>
        <pc:spChg chg="mod">
          <ac:chgData name="Parisa Hajibabaee" userId="7f310c4f-d35e-41cf-a5e6-b6cf645ce581" providerId="ADAL" clId="{8C91D945-53FD-44AF-B827-8D0126761877}" dt="2023-08-06T19:01:42.175" v="7745" actId="113"/>
          <ac:spMkLst>
            <pc:docMk/>
            <pc:sldMk cId="1860515977" sldId="294"/>
            <ac:spMk id="2" creationId="{ED5A3831-9E55-9176-E23A-1706B861C3BC}"/>
          </ac:spMkLst>
        </pc:spChg>
        <pc:spChg chg="mod">
          <ac:chgData name="Parisa Hajibabaee" userId="7f310c4f-d35e-41cf-a5e6-b6cf645ce581" providerId="ADAL" clId="{8C91D945-53FD-44AF-B827-8D0126761877}" dt="2023-08-10T20:59:45.208" v="13451" actId="6549"/>
          <ac:spMkLst>
            <pc:docMk/>
            <pc:sldMk cId="1860515977" sldId="294"/>
            <ac:spMk id="3" creationId="{FCF88F95-1276-1044-A69E-3CEB9E988F49}"/>
          </ac:spMkLst>
        </pc:spChg>
      </pc:sldChg>
      <pc:sldChg chg="addSp delSp modSp new mod">
        <pc:chgData name="Parisa Hajibabaee" userId="7f310c4f-d35e-41cf-a5e6-b6cf645ce581" providerId="ADAL" clId="{8C91D945-53FD-44AF-B827-8D0126761877}" dt="2023-08-06T19:03:25.105" v="7770" actId="1076"/>
        <pc:sldMkLst>
          <pc:docMk/>
          <pc:sldMk cId="1121880965" sldId="295"/>
        </pc:sldMkLst>
        <pc:spChg chg="mod">
          <ac:chgData name="Parisa Hajibabaee" userId="7f310c4f-d35e-41cf-a5e6-b6cf645ce581" providerId="ADAL" clId="{8C91D945-53FD-44AF-B827-8D0126761877}" dt="2023-08-06T19:03:07.459" v="7767"/>
          <ac:spMkLst>
            <pc:docMk/>
            <pc:sldMk cId="1121880965" sldId="295"/>
            <ac:spMk id="2" creationId="{BDE25B64-9F53-E87F-2CC1-7DED9D67F529}"/>
          </ac:spMkLst>
        </pc:spChg>
        <pc:spChg chg="del">
          <ac:chgData name="Parisa Hajibabaee" userId="7f310c4f-d35e-41cf-a5e6-b6cf645ce581" providerId="ADAL" clId="{8C91D945-53FD-44AF-B827-8D0126761877}" dt="2023-08-06T19:03:21.979" v="7768" actId="22"/>
          <ac:spMkLst>
            <pc:docMk/>
            <pc:sldMk cId="1121880965" sldId="295"/>
            <ac:spMk id="3" creationId="{8FFF6046-695E-E5B0-FA12-76DABE7D3166}"/>
          </ac:spMkLst>
        </pc:spChg>
        <pc:picChg chg="add mod ord">
          <ac:chgData name="Parisa Hajibabaee" userId="7f310c4f-d35e-41cf-a5e6-b6cf645ce581" providerId="ADAL" clId="{8C91D945-53FD-44AF-B827-8D0126761877}" dt="2023-08-06T19:03:25.105" v="7770" actId="1076"/>
          <ac:picMkLst>
            <pc:docMk/>
            <pc:sldMk cId="1121880965" sldId="295"/>
            <ac:picMk id="5" creationId="{A44719E9-5FA7-938B-BD0E-4888DAD25D77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21:03:28.188" v="13477"/>
        <pc:sldMkLst>
          <pc:docMk/>
          <pc:sldMk cId="1788270792" sldId="296"/>
        </pc:sldMkLst>
        <pc:spChg chg="mod">
          <ac:chgData name="Parisa Hajibabaee" userId="7f310c4f-d35e-41cf-a5e6-b6cf645ce581" providerId="ADAL" clId="{8C91D945-53FD-44AF-B827-8D0126761877}" dt="2023-08-06T19:04:13.082" v="7773" actId="113"/>
          <ac:spMkLst>
            <pc:docMk/>
            <pc:sldMk cId="1788270792" sldId="296"/>
            <ac:spMk id="2" creationId="{632DAB03-C1CD-2DE7-9AE9-B35D4F5143DB}"/>
          </ac:spMkLst>
        </pc:spChg>
        <pc:spChg chg="del">
          <ac:chgData name="Parisa Hajibabaee" userId="7f310c4f-d35e-41cf-a5e6-b6cf645ce581" providerId="ADAL" clId="{8C91D945-53FD-44AF-B827-8D0126761877}" dt="2023-08-06T19:04:34.082" v="7774" actId="22"/>
          <ac:spMkLst>
            <pc:docMk/>
            <pc:sldMk cId="1788270792" sldId="296"/>
            <ac:spMk id="3" creationId="{E8D9BD6E-F81A-F3B1-8D7A-BD7AD0AED5E7}"/>
          </ac:spMkLst>
        </pc:spChg>
        <pc:spChg chg="add mod">
          <ac:chgData name="Parisa Hajibabaee" userId="7f310c4f-d35e-41cf-a5e6-b6cf645ce581" providerId="ADAL" clId="{8C91D945-53FD-44AF-B827-8D0126761877}" dt="2023-08-06T19:04:54.043" v="7778"/>
          <ac:spMkLst>
            <pc:docMk/>
            <pc:sldMk cId="1788270792" sldId="296"/>
            <ac:spMk id="6" creationId="{46635CFF-126B-CDF4-C228-B979677C07E0}"/>
          </ac:spMkLst>
        </pc:spChg>
        <pc:picChg chg="add mod ord">
          <ac:chgData name="Parisa Hajibabaee" userId="7f310c4f-d35e-41cf-a5e6-b6cf645ce581" providerId="ADAL" clId="{8C91D945-53FD-44AF-B827-8D0126761877}" dt="2023-08-06T19:04:36.889" v="7776" actId="1076"/>
          <ac:picMkLst>
            <pc:docMk/>
            <pc:sldMk cId="1788270792" sldId="296"/>
            <ac:picMk id="5" creationId="{6886955E-6356-D628-DCB1-C533D1AFCEA6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06T19:05:30.072" v="7786" actId="1076"/>
        <pc:sldMkLst>
          <pc:docMk/>
          <pc:sldMk cId="2286223774" sldId="297"/>
        </pc:sldMkLst>
        <pc:spChg chg="mod">
          <ac:chgData name="Parisa Hajibabaee" userId="7f310c4f-d35e-41cf-a5e6-b6cf645ce581" providerId="ADAL" clId="{8C91D945-53FD-44AF-B827-8D0126761877}" dt="2023-08-06T19:05:04.837" v="7781" actId="113"/>
          <ac:spMkLst>
            <pc:docMk/>
            <pc:sldMk cId="2286223774" sldId="297"/>
            <ac:spMk id="2" creationId="{B3D180FF-B7AB-8AE5-DABB-E602BC525BBA}"/>
          </ac:spMkLst>
        </pc:spChg>
        <pc:spChg chg="del">
          <ac:chgData name="Parisa Hajibabaee" userId="7f310c4f-d35e-41cf-a5e6-b6cf645ce581" providerId="ADAL" clId="{8C91D945-53FD-44AF-B827-8D0126761877}" dt="2023-08-06T19:05:22.304" v="7782" actId="22"/>
          <ac:spMkLst>
            <pc:docMk/>
            <pc:sldMk cId="2286223774" sldId="297"/>
            <ac:spMk id="3" creationId="{41E926F8-B2BE-AC09-748A-C9445FE77033}"/>
          </ac:spMkLst>
        </pc:spChg>
        <pc:picChg chg="add mod ord">
          <ac:chgData name="Parisa Hajibabaee" userId="7f310c4f-d35e-41cf-a5e6-b6cf645ce581" providerId="ADAL" clId="{8C91D945-53FD-44AF-B827-8D0126761877}" dt="2023-08-06T19:05:30.072" v="7786" actId="1076"/>
          <ac:picMkLst>
            <pc:docMk/>
            <pc:sldMk cId="2286223774" sldId="297"/>
            <ac:picMk id="5" creationId="{C9CD76F8-FA16-D49D-B551-8B461F003733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10:46.332" v="13478"/>
        <pc:sldMkLst>
          <pc:docMk/>
          <pc:sldMk cId="4081757589" sldId="298"/>
        </pc:sldMkLst>
        <pc:spChg chg="mod">
          <ac:chgData name="Parisa Hajibabaee" userId="7f310c4f-d35e-41cf-a5e6-b6cf645ce581" providerId="ADAL" clId="{8C91D945-53FD-44AF-B827-8D0126761877}" dt="2023-08-06T19:05:55.765" v="7789" actId="113"/>
          <ac:spMkLst>
            <pc:docMk/>
            <pc:sldMk cId="4081757589" sldId="298"/>
            <ac:spMk id="2" creationId="{DF0E751B-F4E3-8CB0-B54C-2680B92D6E4A}"/>
          </ac:spMkLst>
        </pc:spChg>
        <pc:spChg chg="mod">
          <ac:chgData name="Parisa Hajibabaee" userId="7f310c4f-d35e-41cf-a5e6-b6cf645ce581" providerId="ADAL" clId="{8C91D945-53FD-44AF-B827-8D0126761877}" dt="2023-08-06T19:07:13.770" v="7806" actId="20577"/>
          <ac:spMkLst>
            <pc:docMk/>
            <pc:sldMk cId="4081757589" sldId="298"/>
            <ac:spMk id="3" creationId="{CBADDA44-26FA-86AC-E27E-6B534017BE12}"/>
          </ac:spMkLst>
        </pc:spChg>
        <pc:picChg chg="add mod">
          <ac:chgData name="Parisa Hajibabaee" userId="7f310c4f-d35e-41cf-a5e6-b6cf645ce581" providerId="ADAL" clId="{8C91D945-53FD-44AF-B827-8D0126761877}" dt="2023-08-06T19:07:20.761" v="7808" actId="1076"/>
          <ac:picMkLst>
            <pc:docMk/>
            <pc:sldMk cId="4081757589" sldId="298"/>
            <ac:picMk id="5" creationId="{CB0A495A-B819-C768-63A3-EF9D8033A696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12:55.163" v="13484"/>
        <pc:sldMkLst>
          <pc:docMk/>
          <pc:sldMk cId="2686832746" sldId="299"/>
        </pc:sldMkLst>
        <pc:spChg chg="mod">
          <ac:chgData name="Parisa Hajibabaee" userId="7f310c4f-d35e-41cf-a5e6-b6cf645ce581" providerId="ADAL" clId="{8C91D945-53FD-44AF-B827-8D0126761877}" dt="2023-08-06T19:07:58.417" v="7811" actId="113"/>
          <ac:spMkLst>
            <pc:docMk/>
            <pc:sldMk cId="2686832746" sldId="299"/>
            <ac:spMk id="2" creationId="{1549531B-9AA9-702C-043A-B00C97B1345F}"/>
          </ac:spMkLst>
        </pc:spChg>
        <pc:spChg chg="mod">
          <ac:chgData name="Parisa Hajibabaee" userId="7f310c4f-d35e-41cf-a5e6-b6cf645ce581" providerId="ADAL" clId="{8C91D945-53FD-44AF-B827-8D0126761877}" dt="2023-08-06T19:08:18.302" v="7821" actId="5793"/>
          <ac:spMkLst>
            <pc:docMk/>
            <pc:sldMk cId="2686832746" sldId="299"/>
            <ac:spMk id="3" creationId="{5A69DCAC-0149-0340-9E97-1AF86C2F14A9}"/>
          </ac:spMkLst>
        </pc:spChg>
        <pc:picChg chg="add mod">
          <ac:chgData name="Parisa Hajibabaee" userId="7f310c4f-d35e-41cf-a5e6-b6cf645ce581" providerId="ADAL" clId="{8C91D945-53FD-44AF-B827-8D0126761877}" dt="2023-08-06T19:08:34.289" v="7824" actId="1076"/>
          <ac:picMkLst>
            <pc:docMk/>
            <pc:sldMk cId="2686832746" sldId="299"/>
            <ac:picMk id="5" creationId="{9ADD219E-4B69-79C8-48F2-BA8B6D45A925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14:18.706" v="13492"/>
        <pc:sldMkLst>
          <pc:docMk/>
          <pc:sldMk cId="1929316733" sldId="300"/>
        </pc:sldMkLst>
        <pc:spChg chg="mod">
          <ac:chgData name="Parisa Hajibabaee" userId="7f310c4f-d35e-41cf-a5e6-b6cf645ce581" providerId="ADAL" clId="{8C91D945-53FD-44AF-B827-8D0126761877}" dt="2023-08-06T19:08:58.453" v="7827" actId="113"/>
          <ac:spMkLst>
            <pc:docMk/>
            <pc:sldMk cId="1929316733" sldId="300"/>
            <ac:spMk id="2" creationId="{34263318-3732-0963-5371-AD6C716ACF08}"/>
          </ac:spMkLst>
        </pc:spChg>
        <pc:spChg chg="mod">
          <ac:chgData name="Parisa Hajibabaee" userId="7f310c4f-d35e-41cf-a5e6-b6cf645ce581" providerId="ADAL" clId="{8C91D945-53FD-44AF-B827-8D0126761877}" dt="2023-08-06T19:11:46.620" v="7862" actId="12"/>
          <ac:spMkLst>
            <pc:docMk/>
            <pc:sldMk cId="1929316733" sldId="300"/>
            <ac:spMk id="3" creationId="{3BEADB4C-ADC8-9DC3-8E92-EB9B2006A1B5}"/>
          </ac:spMkLst>
        </pc:spChg>
        <pc:picChg chg="add mod">
          <ac:chgData name="Parisa Hajibabaee" userId="7f310c4f-d35e-41cf-a5e6-b6cf645ce581" providerId="ADAL" clId="{8C91D945-53FD-44AF-B827-8D0126761877}" dt="2023-08-06T19:10:04.898" v="7842" actId="1076"/>
          <ac:picMkLst>
            <pc:docMk/>
            <pc:sldMk cId="1929316733" sldId="300"/>
            <ac:picMk id="5" creationId="{2A38C64C-F38A-5077-0BD2-CE3C3AF47B70}"/>
          </ac:picMkLst>
        </pc:picChg>
        <pc:picChg chg="add mod">
          <ac:chgData name="Parisa Hajibabaee" userId="7f310c4f-d35e-41cf-a5e6-b6cf645ce581" providerId="ADAL" clId="{8C91D945-53FD-44AF-B827-8D0126761877}" dt="2023-08-06T19:10:56.721" v="7849" actId="1076"/>
          <ac:picMkLst>
            <pc:docMk/>
            <pc:sldMk cId="1929316733" sldId="300"/>
            <ac:picMk id="7" creationId="{4F45FAEF-769D-5A04-52BB-9E015E05409E}"/>
          </ac:picMkLst>
        </pc:picChg>
        <pc:picChg chg="add mod">
          <ac:chgData name="Parisa Hajibabaee" userId="7f310c4f-d35e-41cf-a5e6-b6cf645ce581" providerId="ADAL" clId="{8C91D945-53FD-44AF-B827-8D0126761877}" dt="2023-08-06T19:11:42.266" v="7861" actId="1076"/>
          <ac:picMkLst>
            <pc:docMk/>
            <pc:sldMk cId="1929316733" sldId="300"/>
            <ac:picMk id="9" creationId="{BF82C94B-4DA0-86A3-54EB-ABAEB0FE12D6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21:18:17.887" v="13504" actId="20577"/>
        <pc:sldMkLst>
          <pc:docMk/>
          <pc:sldMk cId="3238709126" sldId="301"/>
        </pc:sldMkLst>
        <pc:spChg chg="mod">
          <ac:chgData name="Parisa Hajibabaee" userId="7f310c4f-d35e-41cf-a5e6-b6cf645ce581" providerId="ADAL" clId="{8C91D945-53FD-44AF-B827-8D0126761877}" dt="2023-08-06T19:12:20.177" v="7867" actId="404"/>
          <ac:spMkLst>
            <pc:docMk/>
            <pc:sldMk cId="3238709126" sldId="301"/>
            <ac:spMk id="2" creationId="{86A3C22D-C0EE-8C22-7BA1-30A64897E497}"/>
          </ac:spMkLst>
        </pc:spChg>
        <pc:spChg chg="del">
          <ac:chgData name="Parisa Hajibabaee" userId="7f310c4f-d35e-41cf-a5e6-b6cf645ce581" providerId="ADAL" clId="{8C91D945-53FD-44AF-B827-8D0126761877}" dt="2023-08-06T19:12:52.956" v="7868" actId="22"/>
          <ac:spMkLst>
            <pc:docMk/>
            <pc:sldMk cId="3238709126" sldId="301"/>
            <ac:spMk id="3" creationId="{C2D035A3-F553-0F00-C2B2-D2D8973A2570}"/>
          </ac:spMkLst>
        </pc:spChg>
        <pc:picChg chg="add mod ord">
          <ac:chgData name="Parisa Hajibabaee" userId="7f310c4f-d35e-41cf-a5e6-b6cf645ce581" providerId="ADAL" clId="{8C91D945-53FD-44AF-B827-8D0126761877}" dt="2023-08-06T19:13:00.657" v="7870" actId="1076"/>
          <ac:picMkLst>
            <pc:docMk/>
            <pc:sldMk cId="3238709126" sldId="301"/>
            <ac:picMk id="5" creationId="{CEF9817E-68A4-BFAF-6D98-C740ECCA0EE3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0T21:19:46.471" v="13521"/>
        <pc:sldMkLst>
          <pc:docMk/>
          <pc:sldMk cId="464685951" sldId="302"/>
        </pc:sldMkLst>
        <pc:spChg chg="mod">
          <ac:chgData name="Parisa Hajibabaee" userId="7f310c4f-d35e-41cf-a5e6-b6cf645ce581" providerId="ADAL" clId="{8C91D945-53FD-44AF-B827-8D0126761877}" dt="2023-08-06T19:13:22.852" v="7873" actId="113"/>
          <ac:spMkLst>
            <pc:docMk/>
            <pc:sldMk cId="464685951" sldId="302"/>
            <ac:spMk id="2" creationId="{6F867DBA-B5ED-4DE3-8CF3-9A4F454C516E}"/>
          </ac:spMkLst>
        </pc:spChg>
        <pc:spChg chg="del">
          <ac:chgData name="Parisa Hajibabaee" userId="7f310c4f-d35e-41cf-a5e6-b6cf645ce581" providerId="ADAL" clId="{8C91D945-53FD-44AF-B827-8D0126761877}" dt="2023-08-06T19:13:42.802" v="7874" actId="22"/>
          <ac:spMkLst>
            <pc:docMk/>
            <pc:sldMk cId="464685951" sldId="302"/>
            <ac:spMk id="3" creationId="{633A7B39-8CF8-7FEE-F377-28F5C9579723}"/>
          </ac:spMkLst>
        </pc:spChg>
        <pc:spChg chg="add mod">
          <ac:chgData name="Parisa Hajibabaee" userId="7f310c4f-d35e-41cf-a5e6-b6cf645ce581" providerId="ADAL" clId="{8C91D945-53FD-44AF-B827-8D0126761877}" dt="2023-08-06T19:14:07.066" v="7881" actId="113"/>
          <ac:spMkLst>
            <pc:docMk/>
            <pc:sldMk cId="464685951" sldId="302"/>
            <ac:spMk id="6" creationId="{6A88E19F-27D4-B749-235E-8242AD7B7B3F}"/>
          </ac:spMkLst>
        </pc:spChg>
        <pc:picChg chg="add mod ord">
          <ac:chgData name="Parisa Hajibabaee" userId="7f310c4f-d35e-41cf-a5e6-b6cf645ce581" providerId="ADAL" clId="{8C91D945-53FD-44AF-B827-8D0126761877}" dt="2023-08-06T19:13:48.010" v="7878" actId="1076"/>
          <ac:picMkLst>
            <pc:docMk/>
            <pc:sldMk cId="464685951" sldId="302"/>
            <ac:picMk id="5" creationId="{5AE946AD-42A8-E159-36C9-249940DDB4AA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21:21:11.009" v="13535" actId="20577"/>
        <pc:sldMkLst>
          <pc:docMk/>
          <pc:sldMk cId="2314512359" sldId="303"/>
        </pc:sldMkLst>
        <pc:spChg chg="mod">
          <ac:chgData name="Parisa Hajibabaee" userId="7f310c4f-d35e-41cf-a5e6-b6cf645ce581" providerId="ADAL" clId="{8C91D945-53FD-44AF-B827-8D0126761877}" dt="2023-08-06T19:14:42.257" v="7884" actId="113"/>
          <ac:spMkLst>
            <pc:docMk/>
            <pc:sldMk cId="2314512359" sldId="303"/>
            <ac:spMk id="2" creationId="{263C361F-F504-018D-3DC8-80279456E97F}"/>
          </ac:spMkLst>
        </pc:spChg>
        <pc:spChg chg="mod">
          <ac:chgData name="Parisa Hajibabaee" userId="7f310c4f-d35e-41cf-a5e6-b6cf645ce581" providerId="ADAL" clId="{8C91D945-53FD-44AF-B827-8D0126761877}" dt="2023-08-10T21:20:17.808" v="13527" actId="20577"/>
          <ac:spMkLst>
            <pc:docMk/>
            <pc:sldMk cId="2314512359" sldId="303"/>
            <ac:spMk id="3" creationId="{BE6E1207-168B-B388-2798-59EAA8E7F4FA}"/>
          </ac:spMkLst>
        </pc:spChg>
      </pc:sldChg>
      <pc:sldChg chg="modSp new mod ord modNotesTx">
        <pc:chgData name="Parisa Hajibabaee" userId="7f310c4f-d35e-41cf-a5e6-b6cf645ce581" providerId="ADAL" clId="{8C91D945-53FD-44AF-B827-8D0126761877}" dt="2023-08-10T21:25:21.019" v="13544" actId="20577"/>
        <pc:sldMkLst>
          <pc:docMk/>
          <pc:sldMk cId="2540205970" sldId="304"/>
        </pc:sldMkLst>
        <pc:spChg chg="mod">
          <ac:chgData name="Parisa Hajibabaee" userId="7f310c4f-d35e-41cf-a5e6-b6cf645ce581" providerId="ADAL" clId="{8C91D945-53FD-44AF-B827-8D0126761877}" dt="2023-08-06T19:24:42.532" v="8030" actId="113"/>
          <ac:spMkLst>
            <pc:docMk/>
            <pc:sldMk cId="2540205970" sldId="304"/>
            <ac:spMk id="2" creationId="{8DDC6D06-3BC1-454E-BAE2-65725C14498D}"/>
          </ac:spMkLst>
        </pc:spChg>
        <pc:spChg chg="mod">
          <ac:chgData name="Parisa Hajibabaee" userId="7f310c4f-d35e-41cf-a5e6-b6cf645ce581" providerId="ADAL" clId="{8C91D945-53FD-44AF-B827-8D0126761877}" dt="2023-08-06T19:26:26.071" v="8077" actId="27636"/>
          <ac:spMkLst>
            <pc:docMk/>
            <pc:sldMk cId="2540205970" sldId="304"/>
            <ac:spMk id="3" creationId="{C82E9DD5-4DFB-87E1-B01C-ED8627BA8CCC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0T21:27:22.015" v="13553"/>
        <pc:sldMkLst>
          <pc:docMk/>
          <pc:sldMk cId="1950433187" sldId="305"/>
        </pc:sldMkLst>
        <pc:spChg chg="mod">
          <ac:chgData name="Parisa Hajibabaee" userId="7f310c4f-d35e-41cf-a5e6-b6cf645ce581" providerId="ADAL" clId="{8C91D945-53FD-44AF-B827-8D0126761877}" dt="2023-08-06T19:26:49.157" v="8080" actId="113"/>
          <ac:spMkLst>
            <pc:docMk/>
            <pc:sldMk cId="1950433187" sldId="305"/>
            <ac:spMk id="2" creationId="{26011AB5-C8EB-5A3E-0FA6-4DCF2E6FFFE0}"/>
          </ac:spMkLst>
        </pc:spChg>
        <pc:spChg chg="mod">
          <ac:chgData name="Parisa Hajibabaee" userId="7f310c4f-d35e-41cf-a5e6-b6cf645ce581" providerId="ADAL" clId="{8C91D945-53FD-44AF-B827-8D0126761877}" dt="2023-08-06T19:26:55.681" v="8081"/>
          <ac:spMkLst>
            <pc:docMk/>
            <pc:sldMk cId="1950433187" sldId="305"/>
            <ac:spMk id="3" creationId="{3FB0A987-A747-A7A2-02FE-969D2B0E3A95}"/>
          </ac:spMkLst>
        </pc:spChg>
        <pc:picChg chg="add mod">
          <ac:chgData name="Parisa Hajibabaee" userId="7f310c4f-d35e-41cf-a5e6-b6cf645ce581" providerId="ADAL" clId="{8C91D945-53FD-44AF-B827-8D0126761877}" dt="2023-08-06T19:27:33.649" v="8087" actId="14100"/>
          <ac:picMkLst>
            <pc:docMk/>
            <pc:sldMk cId="1950433187" sldId="305"/>
            <ac:picMk id="5" creationId="{70BAB9AD-0B9A-4E8C-40CA-09EFA9E902AF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29:23.727" v="13571" actId="20577"/>
        <pc:sldMkLst>
          <pc:docMk/>
          <pc:sldMk cId="3389156073" sldId="306"/>
        </pc:sldMkLst>
        <pc:spChg chg="mod">
          <ac:chgData name="Parisa Hajibabaee" userId="7f310c4f-d35e-41cf-a5e6-b6cf645ce581" providerId="ADAL" clId="{8C91D945-53FD-44AF-B827-8D0126761877}" dt="2023-08-06T19:27:48.745" v="8090" actId="113"/>
          <ac:spMkLst>
            <pc:docMk/>
            <pc:sldMk cId="3389156073" sldId="306"/>
            <ac:spMk id="2" creationId="{92DE572C-CF13-FB05-2A82-BFD161FE0349}"/>
          </ac:spMkLst>
        </pc:spChg>
        <pc:spChg chg="mod">
          <ac:chgData name="Parisa Hajibabaee" userId="7f310c4f-d35e-41cf-a5e6-b6cf645ce581" providerId="ADAL" clId="{8C91D945-53FD-44AF-B827-8D0126761877}" dt="2023-08-06T19:27:55.789" v="8092" actId="20577"/>
          <ac:spMkLst>
            <pc:docMk/>
            <pc:sldMk cId="3389156073" sldId="306"/>
            <ac:spMk id="3" creationId="{76425181-4BA1-6EBC-7E44-B7A879121916}"/>
          </ac:spMkLst>
        </pc:spChg>
        <pc:spChg chg="add mod">
          <ac:chgData name="Parisa Hajibabaee" userId="7f310c4f-d35e-41cf-a5e6-b6cf645ce581" providerId="ADAL" clId="{8C91D945-53FD-44AF-B827-8D0126761877}" dt="2023-08-06T19:28:35.432" v="8098"/>
          <ac:spMkLst>
            <pc:docMk/>
            <pc:sldMk cId="3389156073" sldId="306"/>
            <ac:spMk id="6" creationId="{3FE7771C-0374-4955-C431-8B7DD2DECF8F}"/>
          </ac:spMkLst>
        </pc:spChg>
        <pc:picChg chg="add mod">
          <ac:chgData name="Parisa Hajibabaee" userId="7f310c4f-d35e-41cf-a5e6-b6cf645ce581" providerId="ADAL" clId="{8C91D945-53FD-44AF-B827-8D0126761877}" dt="2023-08-06T19:28:14.441" v="8095" actId="1076"/>
          <ac:picMkLst>
            <pc:docMk/>
            <pc:sldMk cId="3389156073" sldId="306"/>
            <ac:picMk id="5" creationId="{BC3E2087-8AA0-ACD7-F88A-06C6F875AFAF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0T21:31:10.285" v="13585" actId="20577"/>
        <pc:sldMkLst>
          <pc:docMk/>
          <pc:sldMk cId="1222555198" sldId="307"/>
        </pc:sldMkLst>
        <pc:spChg chg="mod">
          <ac:chgData name="Parisa Hajibabaee" userId="7f310c4f-d35e-41cf-a5e6-b6cf645ce581" providerId="ADAL" clId="{8C91D945-53FD-44AF-B827-8D0126761877}" dt="2023-08-06T19:29:43.140" v="8125" actId="113"/>
          <ac:spMkLst>
            <pc:docMk/>
            <pc:sldMk cId="1222555198" sldId="307"/>
            <ac:spMk id="2" creationId="{D64DB5F1-E1DE-5DD8-65E5-727B14701245}"/>
          </ac:spMkLst>
        </pc:spChg>
        <pc:spChg chg="mod">
          <ac:chgData name="Parisa Hajibabaee" userId="7f310c4f-d35e-41cf-a5e6-b6cf645ce581" providerId="ADAL" clId="{8C91D945-53FD-44AF-B827-8D0126761877}" dt="2023-08-06T19:33:27.762" v="8552" actId="15"/>
          <ac:spMkLst>
            <pc:docMk/>
            <pc:sldMk cId="1222555198" sldId="307"/>
            <ac:spMk id="3" creationId="{2AF53101-5A27-C02B-1649-DEC69015994F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2:23.610" v="13600"/>
        <pc:sldMkLst>
          <pc:docMk/>
          <pc:sldMk cId="904566460" sldId="308"/>
        </pc:sldMkLst>
        <pc:spChg chg="mod">
          <ac:chgData name="Parisa Hajibabaee" userId="7f310c4f-d35e-41cf-a5e6-b6cf645ce581" providerId="ADAL" clId="{8C91D945-53FD-44AF-B827-8D0126761877}" dt="2023-08-06T19:36:25.758" v="8863" actId="20577"/>
          <ac:spMkLst>
            <pc:docMk/>
            <pc:sldMk cId="904566460" sldId="308"/>
            <ac:spMk id="2" creationId="{93AE0380-B221-8925-6F80-FA96F23E649A}"/>
          </ac:spMkLst>
        </pc:spChg>
        <pc:spChg chg="mod">
          <ac:chgData name="Parisa Hajibabaee" userId="7f310c4f-d35e-41cf-a5e6-b6cf645ce581" providerId="ADAL" clId="{8C91D945-53FD-44AF-B827-8D0126761877}" dt="2023-08-06T19:36:12.128" v="8861" actId="113"/>
          <ac:spMkLst>
            <pc:docMk/>
            <pc:sldMk cId="904566460" sldId="308"/>
            <ac:spMk id="3" creationId="{EE56DFFF-5DB9-7857-996F-2139A22B3C6A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3:32.688" v="13610"/>
        <pc:sldMkLst>
          <pc:docMk/>
          <pc:sldMk cId="855165811" sldId="309"/>
        </pc:sldMkLst>
        <pc:spChg chg="mod">
          <ac:chgData name="Parisa Hajibabaee" userId="7f310c4f-d35e-41cf-a5e6-b6cf645ce581" providerId="ADAL" clId="{8C91D945-53FD-44AF-B827-8D0126761877}" dt="2023-08-06T19:36:43.863" v="8883" actId="113"/>
          <ac:spMkLst>
            <pc:docMk/>
            <pc:sldMk cId="855165811" sldId="309"/>
            <ac:spMk id="2" creationId="{B9BAE5AB-F029-9E1F-A2BB-4E457CC00F0A}"/>
          </ac:spMkLst>
        </pc:spChg>
        <pc:spChg chg="mod">
          <ac:chgData name="Parisa Hajibabaee" userId="7f310c4f-d35e-41cf-a5e6-b6cf645ce581" providerId="ADAL" clId="{8C91D945-53FD-44AF-B827-8D0126761877}" dt="2023-08-06T19:38:01.262" v="9065" actId="12"/>
          <ac:spMkLst>
            <pc:docMk/>
            <pc:sldMk cId="855165811" sldId="309"/>
            <ac:spMk id="3" creationId="{08EA405E-96FD-3B6F-7597-7482DE3E1D06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4:38.612" v="13619"/>
        <pc:sldMkLst>
          <pc:docMk/>
          <pc:sldMk cId="495978862" sldId="310"/>
        </pc:sldMkLst>
        <pc:spChg chg="mod">
          <ac:chgData name="Parisa Hajibabaee" userId="7f310c4f-d35e-41cf-a5e6-b6cf645ce581" providerId="ADAL" clId="{8C91D945-53FD-44AF-B827-8D0126761877}" dt="2023-08-06T19:38:22.535" v="9087" actId="113"/>
          <ac:spMkLst>
            <pc:docMk/>
            <pc:sldMk cId="495978862" sldId="310"/>
            <ac:spMk id="2" creationId="{7CCFA955-FE29-F046-A55B-AD02BF717417}"/>
          </ac:spMkLst>
        </pc:spChg>
        <pc:spChg chg="mod">
          <ac:chgData name="Parisa Hajibabaee" userId="7f310c4f-d35e-41cf-a5e6-b6cf645ce581" providerId="ADAL" clId="{8C91D945-53FD-44AF-B827-8D0126761877}" dt="2023-08-06T19:40:15.805" v="9400" actId="27636"/>
          <ac:spMkLst>
            <pc:docMk/>
            <pc:sldMk cId="495978862" sldId="310"/>
            <ac:spMk id="3" creationId="{F3CBA47D-0CBB-E592-6A0B-519EB51C1100}"/>
          </ac:spMkLst>
        </pc:spChg>
      </pc:sldChg>
      <pc:sldChg chg="modSp new mod modNotesTx">
        <pc:chgData name="Parisa Hajibabaee" userId="7f310c4f-d35e-41cf-a5e6-b6cf645ce581" providerId="ADAL" clId="{8C91D945-53FD-44AF-B827-8D0126761877}" dt="2023-08-10T21:35:34.297" v="13629" actId="20577"/>
        <pc:sldMkLst>
          <pc:docMk/>
          <pc:sldMk cId="2722375565" sldId="311"/>
        </pc:sldMkLst>
        <pc:spChg chg="mod">
          <ac:chgData name="Parisa Hajibabaee" userId="7f310c4f-d35e-41cf-a5e6-b6cf645ce581" providerId="ADAL" clId="{8C91D945-53FD-44AF-B827-8D0126761877}" dt="2023-08-06T19:40:29.296" v="9413" actId="113"/>
          <ac:spMkLst>
            <pc:docMk/>
            <pc:sldMk cId="2722375565" sldId="311"/>
            <ac:spMk id="2" creationId="{BD029419-46B4-C310-392F-9ED4D68E0D7C}"/>
          </ac:spMkLst>
        </pc:spChg>
        <pc:spChg chg="mod">
          <ac:chgData name="Parisa Hajibabaee" userId="7f310c4f-d35e-41cf-a5e6-b6cf645ce581" providerId="ADAL" clId="{8C91D945-53FD-44AF-B827-8D0126761877}" dt="2023-08-06T19:42:35.079" v="9742" actId="20577"/>
          <ac:spMkLst>
            <pc:docMk/>
            <pc:sldMk cId="2722375565" sldId="311"/>
            <ac:spMk id="3" creationId="{864B3E4F-3F10-7DAF-6725-AB3C98324340}"/>
          </ac:spMkLst>
        </pc:spChg>
      </pc:sldChg>
      <pc:sldChg chg="addSp modSp add mod modNotesTx">
        <pc:chgData name="Parisa Hajibabaee" userId="7f310c4f-d35e-41cf-a5e6-b6cf645ce581" providerId="ADAL" clId="{8C91D945-53FD-44AF-B827-8D0126761877}" dt="2023-08-10T21:36:31.993" v="13641"/>
        <pc:sldMkLst>
          <pc:docMk/>
          <pc:sldMk cId="494466588" sldId="312"/>
        </pc:sldMkLst>
        <pc:spChg chg="mod">
          <ac:chgData name="Parisa Hajibabaee" userId="7f310c4f-d35e-41cf-a5e6-b6cf645ce581" providerId="ADAL" clId="{8C91D945-53FD-44AF-B827-8D0126761877}" dt="2023-08-06T19:45:39.188" v="9972" actId="27636"/>
          <ac:spMkLst>
            <pc:docMk/>
            <pc:sldMk cId="494466588" sldId="312"/>
            <ac:spMk id="3" creationId="{864B3E4F-3F10-7DAF-6725-AB3C98324340}"/>
          </ac:spMkLst>
        </pc:spChg>
        <pc:picChg chg="add mod">
          <ac:chgData name="Parisa Hajibabaee" userId="7f310c4f-d35e-41cf-a5e6-b6cf645ce581" providerId="ADAL" clId="{8C91D945-53FD-44AF-B827-8D0126761877}" dt="2023-08-06T19:45:43.331" v="9974" actId="1076"/>
          <ac:picMkLst>
            <pc:docMk/>
            <pc:sldMk cId="494466588" sldId="312"/>
            <ac:picMk id="5" creationId="{FAD17414-BD1B-844D-5B3A-9100AA9F45DC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37:35.084" v="13655"/>
        <pc:sldMkLst>
          <pc:docMk/>
          <pc:sldMk cId="1131497311" sldId="313"/>
        </pc:sldMkLst>
        <pc:spChg chg="mod">
          <ac:chgData name="Parisa Hajibabaee" userId="7f310c4f-d35e-41cf-a5e6-b6cf645ce581" providerId="ADAL" clId="{8C91D945-53FD-44AF-B827-8D0126761877}" dt="2023-08-06T19:46:22.065" v="10011" actId="113"/>
          <ac:spMkLst>
            <pc:docMk/>
            <pc:sldMk cId="1131497311" sldId="313"/>
            <ac:spMk id="2" creationId="{6F18D0B1-5D1E-A15C-A9E7-8A0EE0AC4F3E}"/>
          </ac:spMkLst>
        </pc:spChg>
        <pc:spChg chg="mod">
          <ac:chgData name="Parisa Hajibabaee" userId="7f310c4f-d35e-41cf-a5e6-b6cf645ce581" providerId="ADAL" clId="{8C91D945-53FD-44AF-B827-8D0126761877}" dt="2023-08-06T19:47:58.780" v="10115" actId="20577"/>
          <ac:spMkLst>
            <pc:docMk/>
            <pc:sldMk cId="1131497311" sldId="313"/>
            <ac:spMk id="3" creationId="{36E4FB7B-68BA-8266-07DB-604308F4B9FC}"/>
          </ac:spMkLst>
        </pc:spChg>
        <pc:picChg chg="add mod">
          <ac:chgData name="Parisa Hajibabaee" userId="7f310c4f-d35e-41cf-a5e6-b6cf645ce581" providerId="ADAL" clId="{8C91D945-53FD-44AF-B827-8D0126761877}" dt="2023-08-06T19:48:02.347" v="10117" actId="1076"/>
          <ac:picMkLst>
            <pc:docMk/>
            <pc:sldMk cId="1131497311" sldId="313"/>
            <ac:picMk id="5" creationId="{E0330996-1C36-66C9-9382-5307720E78A7}"/>
          </ac:picMkLst>
        </pc:picChg>
        <pc:picChg chg="add mod">
          <ac:chgData name="Parisa Hajibabaee" userId="7f310c4f-d35e-41cf-a5e6-b6cf645ce581" providerId="ADAL" clId="{8C91D945-53FD-44AF-B827-8D0126761877}" dt="2023-08-06T19:48:22.882" v="10120" actId="1076"/>
          <ac:picMkLst>
            <pc:docMk/>
            <pc:sldMk cId="1131497311" sldId="313"/>
            <ac:picMk id="7" creationId="{1669F955-301E-E359-565A-7BA7ADDB9C0E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0T21:38:42.115" v="13668"/>
        <pc:sldMkLst>
          <pc:docMk/>
          <pc:sldMk cId="3668814318" sldId="314"/>
        </pc:sldMkLst>
        <pc:spChg chg="mod">
          <ac:chgData name="Parisa Hajibabaee" userId="7f310c4f-d35e-41cf-a5e6-b6cf645ce581" providerId="ADAL" clId="{8C91D945-53FD-44AF-B827-8D0126761877}" dt="2023-08-06T19:48:56.988" v="10160" actId="113"/>
          <ac:spMkLst>
            <pc:docMk/>
            <pc:sldMk cId="3668814318" sldId="314"/>
            <ac:spMk id="2" creationId="{1D127150-4567-BF22-6916-C195E4236166}"/>
          </ac:spMkLst>
        </pc:spChg>
        <pc:spChg chg="mod">
          <ac:chgData name="Parisa Hajibabaee" userId="7f310c4f-d35e-41cf-a5e6-b6cf645ce581" providerId="ADAL" clId="{8C91D945-53FD-44AF-B827-8D0126761877}" dt="2023-08-06T19:52:38.174" v="10368" actId="20577"/>
          <ac:spMkLst>
            <pc:docMk/>
            <pc:sldMk cId="3668814318" sldId="314"/>
            <ac:spMk id="3" creationId="{D6A69759-DA08-1B65-5019-08C678CC0E39}"/>
          </ac:spMkLst>
        </pc:spChg>
        <pc:picChg chg="add mod">
          <ac:chgData name="Parisa Hajibabaee" userId="7f310c4f-d35e-41cf-a5e6-b6cf645ce581" providerId="ADAL" clId="{8C91D945-53FD-44AF-B827-8D0126761877}" dt="2023-08-06T19:52:41.450" v="10370" actId="1076"/>
          <ac:picMkLst>
            <pc:docMk/>
            <pc:sldMk cId="3668814318" sldId="314"/>
            <ac:picMk id="5" creationId="{390D2249-1EFD-8EFB-60A9-F648E7DB736C}"/>
          </ac:picMkLst>
        </pc:picChg>
        <pc:picChg chg="add mod">
          <ac:chgData name="Parisa Hajibabaee" userId="7f310c4f-d35e-41cf-a5e6-b6cf645ce581" providerId="ADAL" clId="{8C91D945-53FD-44AF-B827-8D0126761877}" dt="2023-08-06T19:53:01.250" v="10375" actId="1076"/>
          <ac:picMkLst>
            <pc:docMk/>
            <pc:sldMk cId="3668814318" sldId="314"/>
            <ac:picMk id="7" creationId="{6073F176-2658-94D3-F0B7-D9AC87498F96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1T19:21:11.290" v="13714" actId="21"/>
        <pc:sldMkLst>
          <pc:docMk/>
          <pc:sldMk cId="1940713856" sldId="315"/>
        </pc:sldMkLst>
        <pc:spChg chg="mod">
          <ac:chgData name="Parisa Hajibabaee" userId="7f310c4f-d35e-41cf-a5e6-b6cf645ce581" providerId="ADAL" clId="{8C91D945-53FD-44AF-B827-8D0126761877}" dt="2023-08-06T19:58:10.619" v="10911" actId="20577"/>
          <ac:spMkLst>
            <pc:docMk/>
            <pc:sldMk cId="1940713856" sldId="315"/>
            <ac:spMk id="2" creationId="{A923DB8D-18D0-4A58-619D-7C3924CE9DD5}"/>
          </ac:spMkLst>
        </pc:spChg>
        <pc:spChg chg="mod">
          <ac:chgData name="Parisa Hajibabaee" userId="7f310c4f-d35e-41cf-a5e6-b6cf645ce581" providerId="ADAL" clId="{8C91D945-53FD-44AF-B827-8D0126761877}" dt="2023-08-11T19:21:11.290" v="13714" actId="21"/>
          <ac:spMkLst>
            <pc:docMk/>
            <pc:sldMk cId="1940713856" sldId="315"/>
            <ac:spMk id="3" creationId="{21AEC8A4-7B2C-1EF7-FB8E-635B79F677DC}"/>
          </ac:spMkLst>
        </pc:spChg>
      </pc:sldChg>
      <pc:sldChg chg="addSp delSp modSp new mod setBg modNotesTx">
        <pc:chgData name="Parisa Hajibabaee" userId="7f310c4f-d35e-41cf-a5e6-b6cf645ce581" providerId="ADAL" clId="{8C91D945-53FD-44AF-B827-8D0126761877}" dt="2023-08-11T19:40:17.913" v="13739" actId="14100"/>
        <pc:sldMkLst>
          <pc:docMk/>
          <pc:sldMk cId="4123468192" sldId="316"/>
        </pc:sldMkLst>
        <pc:spChg chg="mod">
          <ac:chgData name="Parisa Hajibabaee" userId="7f310c4f-d35e-41cf-a5e6-b6cf645ce581" providerId="ADAL" clId="{8C91D945-53FD-44AF-B827-8D0126761877}" dt="2023-08-11T19:38:44.386" v="13731" actId="26606"/>
          <ac:spMkLst>
            <pc:docMk/>
            <pc:sldMk cId="4123468192" sldId="316"/>
            <ac:spMk id="2" creationId="{6283AF7B-3B41-4F77-A071-473D07A549D3}"/>
          </ac:spMkLst>
        </pc:spChg>
        <pc:spChg chg="mod">
          <ac:chgData name="Parisa Hajibabaee" userId="7f310c4f-d35e-41cf-a5e6-b6cf645ce581" providerId="ADAL" clId="{8C91D945-53FD-44AF-B827-8D0126761877}" dt="2023-08-11T19:40:17.913" v="13739" actId="14100"/>
          <ac:spMkLst>
            <pc:docMk/>
            <pc:sldMk cId="4123468192" sldId="316"/>
            <ac:spMk id="3" creationId="{793C8F24-FF61-70C8-F94F-FB3B7DC2EFB4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55" creationId="{201CC55D-ED54-4C5C-95E6-10947BD1103B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61" creationId="{3873B707-463F-40B0-8227-E8CC6C67EB25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63" creationId="{C13237C8-E62C-4F0D-A318-BD6FB6C2D138}"/>
          </ac:spMkLst>
        </pc:spChg>
        <pc:spChg chg="add del">
          <ac:chgData name="Parisa Hajibabaee" userId="7f310c4f-d35e-41cf-a5e6-b6cf645ce581" providerId="ADAL" clId="{8C91D945-53FD-44AF-B827-8D0126761877}" dt="2023-08-11T19:38:41.160" v="13728" actId="26606"/>
          <ac:spMkLst>
            <pc:docMk/>
            <pc:sldMk cId="4123468192" sldId="316"/>
            <ac:spMk id="2065" creationId="{19C9EAEA-39D0-4B0E-A0EB-51E7B26740B1}"/>
          </ac:spMkLst>
        </pc:spChg>
        <pc:spChg chg="add del">
          <ac:chgData name="Parisa Hajibabaee" userId="7f310c4f-d35e-41cf-a5e6-b6cf645ce581" providerId="ADAL" clId="{8C91D945-53FD-44AF-B827-8D0126761877}" dt="2023-08-11T19:38:44.386" v="13730" actId="26606"/>
          <ac:spMkLst>
            <pc:docMk/>
            <pc:sldMk cId="4123468192" sldId="316"/>
            <ac:spMk id="2067" creationId="{45D37F4E-DDB4-456B-97E0-9937730A039F}"/>
          </ac:spMkLst>
        </pc:spChg>
        <pc:spChg chg="add del">
          <ac:chgData name="Parisa Hajibabaee" userId="7f310c4f-d35e-41cf-a5e6-b6cf645ce581" providerId="ADAL" clId="{8C91D945-53FD-44AF-B827-8D0126761877}" dt="2023-08-11T19:38:44.386" v="13730" actId="26606"/>
          <ac:spMkLst>
            <pc:docMk/>
            <pc:sldMk cId="4123468192" sldId="316"/>
            <ac:spMk id="2068" creationId="{B2DD41CD-8F47-4F56-AD12-4E2FF7696987}"/>
          </ac:spMkLst>
        </pc:spChg>
        <pc:spChg chg="add">
          <ac:chgData name="Parisa Hajibabaee" userId="7f310c4f-d35e-41cf-a5e6-b6cf645ce581" providerId="ADAL" clId="{8C91D945-53FD-44AF-B827-8D0126761877}" dt="2023-08-11T19:38:44.386" v="13731" actId="26606"/>
          <ac:spMkLst>
            <pc:docMk/>
            <pc:sldMk cId="4123468192" sldId="316"/>
            <ac:spMk id="2070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38:44.386" v="13731" actId="26606"/>
          <ac:spMkLst>
            <pc:docMk/>
            <pc:sldMk cId="4123468192" sldId="316"/>
            <ac:spMk id="2071" creationId="{71877DBC-BB60-40F0-AC93-2ACDBAAE60CE}"/>
          </ac:spMkLst>
        </pc:spChg>
        <pc:grpChg chg="add del">
          <ac:chgData name="Parisa Hajibabaee" userId="7f310c4f-d35e-41cf-a5e6-b6cf645ce581" providerId="ADAL" clId="{8C91D945-53FD-44AF-B827-8D0126761877}" dt="2023-08-11T19:38:41.160" v="13728" actId="26606"/>
          <ac:grpSpMkLst>
            <pc:docMk/>
            <pc:sldMk cId="4123468192" sldId="316"/>
            <ac:grpSpMk id="2057" creationId="{1DE889C7-FAD6-4397-98E2-05D503484459}"/>
          </ac:grpSpMkLst>
        </pc:grpChg>
        <pc:picChg chg="add del mod">
          <ac:chgData name="Parisa Hajibabaee" userId="7f310c4f-d35e-41cf-a5e6-b6cf645ce581" providerId="ADAL" clId="{8C91D945-53FD-44AF-B827-8D0126761877}" dt="2023-08-11T19:39:57.813" v="13738" actId="478"/>
          <ac:picMkLst>
            <pc:docMk/>
            <pc:sldMk cId="4123468192" sldId="316"/>
            <ac:picMk id="2050" creationId="{466994AF-AC61-C0D3-9906-23234C4A13C0}"/>
          </ac:picMkLst>
        </pc:picChg>
      </pc:sldChg>
      <pc:sldChg chg="addSp modSp new mod setBg modNotesTx">
        <pc:chgData name="Parisa Hajibabaee" userId="7f310c4f-d35e-41cf-a5e6-b6cf645ce581" providerId="ADAL" clId="{8C91D945-53FD-44AF-B827-8D0126761877}" dt="2023-08-11T19:45:31.039" v="13745" actId="1076"/>
        <pc:sldMkLst>
          <pc:docMk/>
          <pc:sldMk cId="2313902395" sldId="317"/>
        </pc:sldMkLst>
        <pc:spChg chg="mo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2" creationId="{0FAED471-E6DB-A793-729C-BA10A378ED24}"/>
          </ac:spMkLst>
        </pc:spChg>
        <pc:spChg chg="mo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3" creationId="{2DADCC2C-ADAB-7A0E-BBF9-32DF12E2E005}"/>
          </ac:spMkLst>
        </pc:spChg>
        <pc:spChg chg="ad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5127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45:25.703" v="13744" actId="26606"/>
          <ac:spMkLst>
            <pc:docMk/>
            <pc:sldMk cId="2313902395" sldId="317"/>
            <ac:spMk id="5129" creationId="{71877DBC-BB60-40F0-AC93-2ACDBAAE60CE}"/>
          </ac:spMkLst>
        </pc:spChg>
        <pc:picChg chg="add mod">
          <ac:chgData name="Parisa Hajibabaee" userId="7f310c4f-d35e-41cf-a5e6-b6cf645ce581" providerId="ADAL" clId="{8C91D945-53FD-44AF-B827-8D0126761877}" dt="2023-08-11T19:45:31.039" v="13745" actId="1076"/>
          <ac:picMkLst>
            <pc:docMk/>
            <pc:sldMk cId="2313902395" sldId="317"/>
            <ac:picMk id="5122" creationId="{69F72CF0-A698-AEA2-76EB-5EF36BE43801}"/>
          </ac:picMkLst>
        </pc:picChg>
      </pc:sldChg>
      <pc:sldChg chg="addSp delSp modSp new mod setBg">
        <pc:chgData name="Parisa Hajibabaee" userId="7f310c4f-d35e-41cf-a5e6-b6cf645ce581" providerId="ADAL" clId="{8C91D945-53FD-44AF-B827-8D0126761877}" dt="2023-08-11T19:47:11.856" v="13749" actId="14100"/>
        <pc:sldMkLst>
          <pc:docMk/>
          <pc:sldMk cId="3978538154" sldId="318"/>
        </pc:sldMkLst>
        <pc:spChg chg="mo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2" creationId="{B711C168-0442-E727-A116-AB9C760F9D00}"/>
          </ac:spMkLst>
        </pc:spChg>
        <pc:spChg chg="mo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3" creationId="{A94D197F-2110-2284-FB88-973FEDD60DB3}"/>
          </ac:spMkLst>
        </pc:spChg>
        <pc:spChg chg="ad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3081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47:06.970" v="13748" actId="26606"/>
          <ac:spMkLst>
            <pc:docMk/>
            <pc:sldMk cId="3978538154" sldId="318"/>
            <ac:spMk id="3083" creationId="{71877DBC-BB60-40F0-AC93-2ACDBAAE60CE}"/>
          </ac:spMkLst>
        </pc:spChg>
        <pc:picChg chg="add del mod">
          <ac:chgData name="Parisa Hajibabaee" userId="7f310c4f-d35e-41cf-a5e6-b6cf645ce581" providerId="ADAL" clId="{8C91D945-53FD-44AF-B827-8D0126761877}" dt="2023-08-11T19:47:03.353" v="13746" actId="478"/>
          <ac:picMkLst>
            <pc:docMk/>
            <pc:sldMk cId="3978538154" sldId="318"/>
            <ac:picMk id="3074" creationId="{73829D44-4381-4F14-DAAE-A2F73ABB6F8E}"/>
          </ac:picMkLst>
        </pc:picChg>
        <pc:picChg chg="add mod">
          <ac:chgData name="Parisa Hajibabaee" userId="7f310c4f-d35e-41cf-a5e6-b6cf645ce581" providerId="ADAL" clId="{8C91D945-53FD-44AF-B827-8D0126761877}" dt="2023-08-11T19:47:11.856" v="13749" actId="14100"/>
          <ac:picMkLst>
            <pc:docMk/>
            <pc:sldMk cId="3978538154" sldId="318"/>
            <ac:picMk id="3076" creationId="{A7F759D0-BDE1-A18B-C5FA-9E3121B2DB51}"/>
          </ac:picMkLst>
        </pc:picChg>
      </pc:sldChg>
      <pc:sldChg chg="modSp new mod">
        <pc:chgData name="Parisa Hajibabaee" userId="7f310c4f-d35e-41cf-a5e6-b6cf645ce581" providerId="ADAL" clId="{8C91D945-53FD-44AF-B827-8D0126761877}" dt="2023-08-06T20:01:28.687" v="11293" actId="15"/>
        <pc:sldMkLst>
          <pc:docMk/>
          <pc:sldMk cId="2835029379" sldId="319"/>
        </pc:sldMkLst>
        <pc:spChg chg="mod">
          <ac:chgData name="Parisa Hajibabaee" userId="7f310c4f-d35e-41cf-a5e6-b6cf645ce581" providerId="ADAL" clId="{8C91D945-53FD-44AF-B827-8D0126761877}" dt="2023-08-06T19:59:32.274" v="11001" actId="20577"/>
          <ac:spMkLst>
            <pc:docMk/>
            <pc:sldMk cId="2835029379" sldId="319"/>
            <ac:spMk id="2" creationId="{71283C2E-7399-C03D-2019-BC519D0CCD3D}"/>
          </ac:spMkLst>
        </pc:spChg>
        <pc:spChg chg="mod">
          <ac:chgData name="Parisa Hajibabaee" userId="7f310c4f-d35e-41cf-a5e6-b6cf645ce581" providerId="ADAL" clId="{8C91D945-53FD-44AF-B827-8D0126761877}" dt="2023-08-06T20:01:28.687" v="11293" actId="15"/>
          <ac:spMkLst>
            <pc:docMk/>
            <pc:sldMk cId="2835029379" sldId="319"/>
            <ac:spMk id="3" creationId="{6D8777EC-941B-C0BF-A691-10BE8E520058}"/>
          </ac:spMkLst>
        </pc:spChg>
      </pc:sldChg>
      <pc:sldChg chg="addSp delSp modSp new mod setBg">
        <pc:chgData name="Parisa Hajibabaee" userId="7f310c4f-d35e-41cf-a5e6-b6cf645ce581" providerId="ADAL" clId="{8C91D945-53FD-44AF-B827-8D0126761877}" dt="2023-08-11T19:49:47.745" v="13758" actId="14100"/>
        <pc:sldMkLst>
          <pc:docMk/>
          <pc:sldMk cId="2433109840" sldId="320"/>
        </pc:sldMkLst>
        <pc:spChg chg="mod">
          <ac:chgData name="Parisa Hajibabaee" userId="7f310c4f-d35e-41cf-a5e6-b6cf645ce581" providerId="ADAL" clId="{8C91D945-53FD-44AF-B827-8D0126761877}" dt="2023-08-11T19:49:41.503" v="13757" actId="14100"/>
          <ac:spMkLst>
            <pc:docMk/>
            <pc:sldMk cId="2433109840" sldId="320"/>
            <ac:spMk id="2" creationId="{ADC9FDF4-B25D-611E-EDBB-35EE18AC6FA8}"/>
          </ac:spMkLst>
        </pc:spChg>
        <pc:spChg chg="del">
          <ac:chgData name="Parisa Hajibabaee" userId="7f310c4f-d35e-41cf-a5e6-b6cf645ce581" providerId="ADAL" clId="{8C91D945-53FD-44AF-B827-8D0126761877}" dt="2023-08-11T19:49:16.365" v="13750"/>
          <ac:spMkLst>
            <pc:docMk/>
            <pc:sldMk cId="2433109840" sldId="320"/>
            <ac:spMk id="3" creationId="{FD5761B8-DDBE-8AB4-E9A1-C50EDA8FCD91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1" creationId="{5DCB5928-DC7D-4612-9922-441966E15627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3" creationId="{682C1161-1736-45EC-99B7-33F3CAE9D517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5" creationId="{84D4DDB8-B68F-45B0-9F62-C4279996F672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7" creationId="{AF2F604E-43BE-4DC3-B983-E071523364F8}"/>
          </ac:spMkLst>
        </pc:spChg>
        <pc:spChg chg="add del">
          <ac:chgData name="Parisa Hajibabaee" userId="7f310c4f-d35e-41cf-a5e6-b6cf645ce581" providerId="ADAL" clId="{8C91D945-53FD-44AF-B827-8D0126761877}" dt="2023-08-11T19:49:32.054" v="13752" actId="26606"/>
          <ac:spMkLst>
            <pc:docMk/>
            <pc:sldMk cId="2433109840" sldId="320"/>
            <ac:spMk id="6159" creationId="{08C9B587-E65E-4B52-B37C-ABEBB6E87928}"/>
          </ac:spMkLst>
        </pc:spChg>
        <pc:spChg chg="add">
          <ac:chgData name="Parisa Hajibabaee" userId="7f310c4f-d35e-41cf-a5e6-b6cf645ce581" providerId="ADAL" clId="{8C91D945-53FD-44AF-B827-8D0126761877}" dt="2023-08-11T19:49:32.056" v="13753" actId="26606"/>
          <ac:spMkLst>
            <pc:docMk/>
            <pc:sldMk cId="2433109840" sldId="320"/>
            <ac:spMk id="6161" creationId="{D4771268-CB57-404A-9271-370EB28F6090}"/>
          </ac:spMkLst>
        </pc:spChg>
        <pc:picChg chg="add mod">
          <ac:chgData name="Parisa Hajibabaee" userId="7f310c4f-d35e-41cf-a5e6-b6cf645ce581" providerId="ADAL" clId="{8C91D945-53FD-44AF-B827-8D0126761877}" dt="2023-08-11T19:49:47.745" v="13758" actId="14100"/>
          <ac:picMkLst>
            <pc:docMk/>
            <pc:sldMk cId="2433109840" sldId="320"/>
            <ac:picMk id="6146" creationId="{598FCEF2-FA31-D6AE-A586-F9070DF0A53A}"/>
          </ac:picMkLst>
        </pc:picChg>
      </pc:sldChg>
      <pc:sldChg chg="modSp new mod">
        <pc:chgData name="Parisa Hajibabaee" userId="7f310c4f-d35e-41cf-a5e6-b6cf645ce581" providerId="ADAL" clId="{8C91D945-53FD-44AF-B827-8D0126761877}" dt="2023-08-06T20:04:42.016" v="11579" actId="15"/>
        <pc:sldMkLst>
          <pc:docMk/>
          <pc:sldMk cId="4187522076" sldId="321"/>
        </pc:sldMkLst>
        <pc:spChg chg="mod">
          <ac:chgData name="Parisa Hajibabaee" userId="7f310c4f-d35e-41cf-a5e6-b6cf645ce581" providerId="ADAL" clId="{8C91D945-53FD-44AF-B827-8D0126761877}" dt="2023-08-06T20:02:56.515" v="11351" actId="20577"/>
          <ac:spMkLst>
            <pc:docMk/>
            <pc:sldMk cId="4187522076" sldId="321"/>
            <ac:spMk id="2" creationId="{EEF2FD2E-9250-5B75-81E6-BC6CCE47DC0A}"/>
          </ac:spMkLst>
        </pc:spChg>
        <pc:spChg chg="mod">
          <ac:chgData name="Parisa Hajibabaee" userId="7f310c4f-d35e-41cf-a5e6-b6cf645ce581" providerId="ADAL" clId="{8C91D945-53FD-44AF-B827-8D0126761877}" dt="2023-08-06T20:04:42.016" v="11579" actId="15"/>
          <ac:spMkLst>
            <pc:docMk/>
            <pc:sldMk cId="4187522076" sldId="321"/>
            <ac:spMk id="3" creationId="{03E3534C-B8C5-547A-8624-50BF63812A69}"/>
          </ac:spMkLst>
        </pc:spChg>
      </pc:sldChg>
      <pc:sldChg chg="modSp new mod">
        <pc:chgData name="Parisa Hajibabaee" userId="7f310c4f-d35e-41cf-a5e6-b6cf645ce581" providerId="ADAL" clId="{8C91D945-53FD-44AF-B827-8D0126761877}" dt="2023-08-06T20:05:16.226" v="11606" actId="20577"/>
        <pc:sldMkLst>
          <pc:docMk/>
          <pc:sldMk cId="1315937621" sldId="322"/>
        </pc:sldMkLst>
        <pc:spChg chg="mod">
          <ac:chgData name="Parisa Hajibabaee" userId="7f310c4f-d35e-41cf-a5e6-b6cf645ce581" providerId="ADAL" clId="{8C91D945-53FD-44AF-B827-8D0126761877}" dt="2023-08-06T20:05:16.226" v="11606" actId="20577"/>
          <ac:spMkLst>
            <pc:docMk/>
            <pc:sldMk cId="1315937621" sldId="322"/>
            <ac:spMk id="2" creationId="{49FAC8FF-BEE7-2EF8-3E57-7A2FC73AC622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07T18:48:58.718" v="12792" actId="20577"/>
        <pc:sldMkLst>
          <pc:docMk/>
          <pc:sldMk cId="4250881236" sldId="323"/>
        </pc:sldMkLst>
        <pc:spChg chg="mod">
          <ac:chgData name="Parisa Hajibabaee" userId="7f310c4f-d35e-41cf-a5e6-b6cf645ce581" providerId="ADAL" clId="{8C91D945-53FD-44AF-B827-8D0126761877}" dt="2023-08-06T20:09:07.586" v="11608"/>
          <ac:spMkLst>
            <pc:docMk/>
            <pc:sldMk cId="4250881236" sldId="323"/>
            <ac:spMk id="2" creationId="{82B243F4-816E-7E22-348B-A9A51AD1AE3A}"/>
          </ac:spMkLst>
        </pc:spChg>
        <pc:spChg chg="mod">
          <ac:chgData name="Parisa Hajibabaee" userId="7f310c4f-d35e-41cf-a5e6-b6cf645ce581" providerId="ADAL" clId="{8C91D945-53FD-44AF-B827-8D0126761877}" dt="2023-08-06T20:10:08.462" v="11635" actId="27636"/>
          <ac:spMkLst>
            <pc:docMk/>
            <pc:sldMk cId="4250881236" sldId="323"/>
            <ac:spMk id="3" creationId="{38FBB864-6479-96EC-3B94-45FB2FFB1D43}"/>
          </ac:spMkLst>
        </pc:spChg>
        <pc:picChg chg="add mod">
          <ac:chgData name="Parisa Hajibabaee" userId="7f310c4f-d35e-41cf-a5e6-b6cf645ce581" providerId="ADAL" clId="{8C91D945-53FD-44AF-B827-8D0126761877}" dt="2023-08-06T20:10:32.971" v="11638" actId="1076"/>
          <ac:picMkLst>
            <pc:docMk/>
            <pc:sldMk cId="4250881236" sldId="323"/>
            <ac:picMk id="5" creationId="{8EFB6FEF-7AA6-ED4A-9A2F-A4B21CA09D68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6:43:46.813" v="12247"/>
        <pc:sldMkLst>
          <pc:docMk/>
          <pc:sldMk cId="2632117656" sldId="324"/>
        </pc:sldMkLst>
        <pc:spChg chg="mod">
          <ac:chgData name="Parisa Hajibabaee" userId="7f310c4f-d35e-41cf-a5e6-b6cf645ce581" providerId="ADAL" clId="{8C91D945-53FD-44AF-B827-8D0126761877}" dt="2023-08-06T20:10:45.494" v="11640"/>
          <ac:spMkLst>
            <pc:docMk/>
            <pc:sldMk cId="2632117656" sldId="324"/>
            <ac:spMk id="2" creationId="{76044927-F1FC-BE7B-1FFB-AE200B08FEFE}"/>
          </ac:spMkLst>
        </pc:spChg>
        <pc:spChg chg="mod">
          <ac:chgData name="Parisa Hajibabaee" userId="7f310c4f-d35e-41cf-a5e6-b6cf645ce581" providerId="ADAL" clId="{8C91D945-53FD-44AF-B827-8D0126761877}" dt="2023-08-06T20:13:02.713" v="11714" actId="27636"/>
          <ac:spMkLst>
            <pc:docMk/>
            <pc:sldMk cId="2632117656" sldId="324"/>
            <ac:spMk id="3" creationId="{D417CAD6-3901-F454-45E8-967F4F8E5D59}"/>
          </ac:spMkLst>
        </pc:spChg>
        <pc:picChg chg="add mod">
          <ac:chgData name="Parisa Hajibabaee" userId="7f310c4f-d35e-41cf-a5e6-b6cf645ce581" providerId="ADAL" clId="{8C91D945-53FD-44AF-B827-8D0126761877}" dt="2023-08-06T20:13:16.539" v="11716" actId="1076"/>
          <ac:picMkLst>
            <pc:docMk/>
            <pc:sldMk cId="2632117656" sldId="324"/>
            <ac:picMk id="5" creationId="{9340C158-8883-B7AD-F820-6B6C78B20182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6:52:32.754" v="12274"/>
        <pc:sldMkLst>
          <pc:docMk/>
          <pc:sldMk cId="970415822" sldId="325"/>
        </pc:sldMkLst>
        <pc:spChg chg="mod">
          <ac:chgData name="Parisa Hajibabaee" userId="7f310c4f-d35e-41cf-a5e6-b6cf645ce581" providerId="ADAL" clId="{8C91D945-53FD-44AF-B827-8D0126761877}" dt="2023-08-07T16:44:33.609" v="12250"/>
          <ac:spMkLst>
            <pc:docMk/>
            <pc:sldMk cId="970415822" sldId="325"/>
            <ac:spMk id="2" creationId="{5439663C-97D8-329C-CEE3-4C452F8B94D9}"/>
          </ac:spMkLst>
        </pc:spChg>
        <pc:spChg chg="mod">
          <ac:chgData name="Parisa Hajibabaee" userId="7f310c4f-d35e-41cf-a5e6-b6cf645ce581" providerId="ADAL" clId="{8C91D945-53FD-44AF-B827-8D0126761877}" dt="2023-08-06T20:16:10.075" v="11761" actId="20577"/>
          <ac:spMkLst>
            <pc:docMk/>
            <pc:sldMk cId="970415822" sldId="325"/>
            <ac:spMk id="3" creationId="{B93E627D-7B31-C271-5B5E-144027EE7FA3}"/>
          </ac:spMkLst>
        </pc:spChg>
        <pc:picChg chg="add mod">
          <ac:chgData name="Parisa Hajibabaee" userId="7f310c4f-d35e-41cf-a5e6-b6cf645ce581" providerId="ADAL" clId="{8C91D945-53FD-44AF-B827-8D0126761877}" dt="2023-08-06T20:16:52.475" v="11766" actId="1076"/>
          <ac:picMkLst>
            <pc:docMk/>
            <pc:sldMk cId="970415822" sldId="325"/>
            <ac:picMk id="5" creationId="{A0AF2D8A-98CE-78BC-2CEF-0DA5B3E2CFB1}"/>
          </ac:picMkLst>
        </pc:picChg>
        <pc:picChg chg="add mod">
          <ac:chgData name="Parisa Hajibabaee" userId="7f310c4f-d35e-41cf-a5e6-b6cf645ce581" providerId="ADAL" clId="{8C91D945-53FD-44AF-B827-8D0126761877}" dt="2023-08-06T20:17:04.899" v="11771" actId="1076"/>
          <ac:picMkLst>
            <pc:docMk/>
            <pc:sldMk cId="970415822" sldId="325"/>
            <ac:picMk id="7" creationId="{58023526-7105-E753-8D8E-A33AF073330C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2T13:17:45.315" v="13773"/>
        <pc:sldMkLst>
          <pc:docMk/>
          <pc:sldMk cId="4167869623" sldId="326"/>
        </pc:sldMkLst>
        <pc:spChg chg="mod">
          <ac:chgData name="Parisa Hajibabaee" userId="7f310c4f-d35e-41cf-a5e6-b6cf645ce581" providerId="ADAL" clId="{8C91D945-53FD-44AF-B827-8D0126761877}" dt="2023-08-06T20:17:53.997" v="11784" actId="404"/>
          <ac:spMkLst>
            <pc:docMk/>
            <pc:sldMk cId="4167869623" sldId="326"/>
            <ac:spMk id="2" creationId="{2FF7CD00-9A08-4E77-5911-98BD8A71E06A}"/>
          </ac:spMkLst>
        </pc:spChg>
        <pc:spChg chg="del">
          <ac:chgData name="Parisa Hajibabaee" userId="7f310c4f-d35e-41cf-a5e6-b6cf645ce581" providerId="ADAL" clId="{8C91D945-53FD-44AF-B827-8D0126761877}" dt="2023-08-06T20:17:45.863" v="11780" actId="22"/>
          <ac:spMkLst>
            <pc:docMk/>
            <pc:sldMk cId="4167869623" sldId="326"/>
            <ac:spMk id="3" creationId="{85A017B0-CA33-0DC9-1743-E5983A95AE13}"/>
          </ac:spMkLst>
        </pc:spChg>
        <pc:picChg chg="add mod ord">
          <ac:chgData name="Parisa Hajibabaee" userId="7f310c4f-d35e-41cf-a5e6-b6cf645ce581" providerId="ADAL" clId="{8C91D945-53FD-44AF-B827-8D0126761877}" dt="2023-08-06T20:17:56.051" v="11785" actId="1076"/>
          <ac:picMkLst>
            <pc:docMk/>
            <pc:sldMk cId="4167869623" sldId="326"/>
            <ac:picMk id="5" creationId="{BAF7401A-F130-EBD9-D90B-D32B6B8D840C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12T13:20:00.355" v="13774" actId="313"/>
        <pc:sldMkLst>
          <pc:docMk/>
          <pc:sldMk cId="195459775" sldId="327"/>
        </pc:sldMkLst>
        <pc:spChg chg="mod">
          <ac:chgData name="Parisa Hajibabaee" userId="7f310c4f-d35e-41cf-a5e6-b6cf645ce581" providerId="ADAL" clId="{8C91D945-53FD-44AF-B827-8D0126761877}" dt="2023-08-06T20:18:08.321" v="11788" actId="113"/>
          <ac:spMkLst>
            <pc:docMk/>
            <pc:sldMk cId="195459775" sldId="327"/>
            <ac:spMk id="2" creationId="{CB4F6309-3818-28D9-292C-A01662E0C033}"/>
          </ac:spMkLst>
        </pc:spChg>
        <pc:spChg chg="mod">
          <ac:chgData name="Parisa Hajibabaee" userId="7f310c4f-d35e-41cf-a5e6-b6cf645ce581" providerId="ADAL" clId="{8C91D945-53FD-44AF-B827-8D0126761877}" dt="2023-08-06T20:18:40.280" v="11796" actId="20577"/>
          <ac:spMkLst>
            <pc:docMk/>
            <pc:sldMk cId="195459775" sldId="327"/>
            <ac:spMk id="3" creationId="{1F78C996-5EE1-3AAE-3BDE-15C2CDEAE5F5}"/>
          </ac:spMkLst>
        </pc:spChg>
        <pc:picChg chg="add del mod">
          <ac:chgData name="Parisa Hajibabaee" userId="7f310c4f-d35e-41cf-a5e6-b6cf645ce581" providerId="ADAL" clId="{8C91D945-53FD-44AF-B827-8D0126761877}" dt="2023-08-07T17:06:19.976" v="12333" actId="21"/>
          <ac:picMkLst>
            <pc:docMk/>
            <pc:sldMk cId="195459775" sldId="327"/>
            <ac:picMk id="5" creationId="{6FFF997F-D045-B8A3-B53A-81A84E7EF96F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07T17:12:58.658" v="12370"/>
        <pc:sldMkLst>
          <pc:docMk/>
          <pc:sldMk cId="3144197897" sldId="328"/>
        </pc:sldMkLst>
        <pc:spChg chg="mod">
          <ac:chgData name="Parisa Hajibabaee" userId="7f310c4f-d35e-41cf-a5e6-b6cf645ce581" providerId="ADAL" clId="{8C91D945-53FD-44AF-B827-8D0126761877}" dt="2023-08-06T20:25:39.605" v="11899" actId="113"/>
          <ac:spMkLst>
            <pc:docMk/>
            <pc:sldMk cId="3144197897" sldId="328"/>
            <ac:spMk id="2" creationId="{786B6B69-26E4-E093-1A24-8AC50D2C2306}"/>
          </ac:spMkLst>
        </pc:spChg>
        <pc:spChg chg="mod">
          <ac:chgData name="Parisa Hajibabaee" userId="7f310c4f-d35e-41cf-a5e6-b6cf645ce581" providerId="ADAL" clId="{8C91D945-53FD-44AF-B827-8D0126761877}" dt="2023-08-06T20:20:03.046" v="11813" actId="2710"/>
          <ac:spMkLst>
            <pc:docMk/>
            <pc:sldMk cId="3144197897" sldId="328"/>
            <ac:spMk id="3" creationId="{D9186E28-0946-682F-0890-733477A4AD2A}"/>
          </ac:spMkLst>
        </pc:spChg>
      </pc:sldChg>
      <pc:sldChg chg="addSp delSp modSp new mod modNotesTx">
        <pc:chgData name="Parisa Hajibabaee" userId="7f310c4f-d35e-41cf-a5e6-b6cf645ce581" providerId="ADAL" clId="{8C91D945-53FD-44AF-B827-8D0126761877}" dt="2023-08-12T13:25:57.810" v="13777" actId="20577"/>
        <pc:sldMkLst>
          <pc:docMk/>
          <pc:sldMk cId="3193281388" sldId="329"/>
        </pc:sldMkLst>
        <pc:spChg chg="mod">
          <ac:chgData name="Parisa Hajibabaee" userId="7f310c4f-d35e-41cf-a5e6-b6cf645ce581" providerId="ADAL" clId="{8C91D945-53FD-44AF-B827-8D0126761877}" dt="2023-08-06T20:25:33.970" v="11898" actId="113"/>
          <ac:spMkLst>
            <pc:docMk/>
            <pc:sldMk cId="3193281388" sldId="329"/>
            <ac:spMk id="2" creationId="{3A407490-5B79-7CA7-24EB-C9E65AEE538D}"/>
          </ac:spMkLst>
        </pc:spChg>
        <pc:spChg chg="del">
          <ac:chgData name="Parisa Hajibabaee" userId="7f310c4f-d35e-41cf-a5e6-b6cf645ce581" providerId="ADAL" clId="{8C91D945-53FD-44AF-B827-8D0126761877}" dt="2023-08-06T20:20:34.008" v="11816" actId="22"/>
          <ac:spMkLst>
            <pc:docMk/>
            <pc:sldMk cId="3193281388" sldId="329"/>
            <ac:spMk id="3" creationId="{CB8ED045-1ED2-5333-8AE6-8E78F27CBA61}"/>
          </ac:spMkLst>
        </pc:spChg>
        <pc:picChg chg="add mod ord">
          <ac:chgData name="Parisa Hajibabaee" userId="7f310c4f-d35e-41cf-a5e6-b6cf645ce581" providerId="ADAL" clId="{8C91D945-53FD-44AF-B827-8D0126761877}" dt="2023-08-06T20:20:48.987" v="11818" actId="1076"/>
          <ac:picMkLst>
            <pc:docMk/>
            <pc:sldMk cId="3193281388" sldId="329"/>
            <ac:picMk id="5" creationId="{426B5E42-E22C-B5A0-A7D4-9E8DF3E9BEAF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7:26:57.362" v="12472" actId="20577"/>
        <pc:sldMkLst>
          <pc:docMk/>
          <pc:sldMk cId="2808975050" sldId="330"/>
        </pc:sldMkLst>
        <pc:spChg chg="mod">
          <ac:chgData name="Parisa Hajibabaee" userId="7f310c4f-d35e-41cf-a5e6-b6cf645ce581" providerId="ADAL" clId="{8C91D945-53FD-44AF-B827-8D0126761877}" dt="2023-08-06T20:25:30.941" v="11897" actId="113"/>
          <ac:spMkLst>
            <pc:docMk/>
            <pc:sldMk cId="2808975050" sldId="330"/>
            <ac:spMk id="2" creationId="{9828AAF8-594B-B706-3057-76AC9F3F0EA3}"/>
          </ac:spMkLst>
        </pc:spChg>
        <pc:spChg chg="mod">
          <ac:chgData name="Parisa Hajibabaee" userId="7f310c4f-d35e-41cf-a5e6-b6cf645ce581" providerId="ADAL" clId="{8C91D945-53FD-44AF-B827-8D0126761877}" dt="2023-08-06T20:21:12.331" v="11824" actId="20577"/>
          <ac:spMkLst>
            <pc:docMk/>
            <pc:sldMk cId="2808975050" sldId="330"/>
            <ac:spMk id="3" creationId="{486AD7C8-6CDF-2579-4006-73C6D5736A63}"/>
          </ac:spMkLst>
        </pc:spChg>
        <pc:picChg chg="add mod">
          <ac:chgData name="Parisa Hajibabaee" userId="7f310c4f-d35e-41cf-a5e6-b6cf645ce581" providerId="ADAL" clId="{8C91D945-53FD-44AF-B827-8D0126761877}" dt="2023-08-06T20:21:34.084" v="11826" actId="1076"/>
          <ac:picMkLst>
            <pc:docMk/>
            <pc:sldMk cId="2808975050" sldId="330"/>
            <ac:picMk id="5" creationId="{C366666A-9BB9-3E2A-9DD0-F835134CCA5F}"/>
          </ac:picMkLst>
        </pc:picChg>
        <pc:picChg chg="add mod">
          <ac:chgData name="Parisa Hajibabaee" userId="7f310c4f-d35e-41cf-a5e6-b6cf645ce581" providerId="ADAL" clId="{8C91D945-53FD-44AF-B827-8D0126761877}" dt="2023-08-06T20:21:50.810" v="11830" actId="1076"/>
          <ac:picMkLst>
            <pc:docMk/>
            <pc:sldMk cId="2808975050" sldId="330"/>
            <ac:picMk id="7" creationId="{FC43C69A-22AE-4AD6-4EB2-D13863284BEA}"/>
          </ac:picMkLst>
        </pc:picChg>
      </pc:sldChg>
      <pc:sldChg chg="addSp delSp modSp new mod modNotesTx">
        <pc:chgData name="Parisa Hajibabaee" userId="7f310c4f-d35e-41cf-a5e6-b6cf645ce581" providerId="ADAL" clId="{8C91D945-53FD-44AF-B827-8D0126761877}" dt="2023-08-07T17:29:29.617" v="12501"/>
        <pc:sldMkLst>
          <pc:docMk/>
          <pc:sldMk cId="140867791" sldId="331"/>
        </pc:sldMkLst>
        <pc:spChg chg="mod">
          <ac:chgData name="Parisa Hajibabaee" userId="7f310c4f-d35e-41cf-a5e6-b6cf645ce581" providerId="ADAL" clId="{8C91D945-53FD-44AF-B827-8D0126761877}" dt="2023-08-06T20:25:27.009" v="11896" actId="113"/>
          <ac:spMkLst>
            <pc:docMk/>
            <pc:sldMk cId="140867791" sldId="331"/>
            <ac:spMk id="2" creationId="{1BEDFA79-8773-AA98-E46E-2BC556357C94}"/>
          </ac:spMkLst>
        </pc:spChg>
        <pc:spChg chg="del">
          <ac:chgData name="Parisa Hajibabaee" userId="7f310c4f-d35e-41cf-a5e6-b6cf645ce581" providerId="ADAL" clId="{8C91D945-53FD-44AF-B827-8D0126761877}" dt="2023-08-06T20:22:28.594" v="11833" actId="22"/>
          <ac:spMkLst>
            <pc:docMk/>
            <pc:sldMk cId="140867791" sldId="331"/>
            <ac:spMk id="3" creationId="{57B4BB8F-6F76-F161-CDB5-210ADF792765}"/>
          </ac:spMkLst>
        </pc:spChg>
        <pc:picChg chg="add mod ord">
          <ac:chgData name="Parisa Hajibabaee" userId="7f310c4f-d35e-41cf-a5e6-b6cf645ce581" providerId="ADAL" clId="{8C91D945-53FD-44AF-B827-8D0126761877}" dt="2023-08-06T20:22:33.796" v="11835" actId="1076"/>
          <ac:picMkLst>
            <pc:docMk/>
            <pc:sldMk cId="140867791" sldId="331"/>
            <ac:picMk id="5" creationId="{2263CBD2-8BE6-8926-7243-C1FFC37F42F1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2T13:37:05.971" v="13779"/>
        <pc:sldMkLst>
          <pc:docMk/>
          <pc:sldMk cId="1951579265" sldId="332"/>
        </pc:sldMkLst>
        <pc:spChg chg="mod">
          <ac:chgData name="Parisa Hajibabaee" userId="7f310c4f-d35e-41cf-a5e6-b6cf645ce581" providerId="ADAL" clId="{8C91D945-53FD-44AF-B827-8D0126761877}" dt="2023-08-06T20:25:24.336" v="11895" actId="113"/>
          <ac:spMkLst>
            <pc:docMk/>
            <pc:sldMk cId="1951579265" sldId="332"/>
            <ac:spMk id="2" creationId="{B06A23EC-7BCD-AD50-5751-B96BA0A58F67}"/>
          </ac:spMkLst>
        </pc:spChg>
        <pc:spChg chg="mod">
          <ac:chgData name="Parisa Hajibabaee" userId="7f310c4f-d35e-41cf-a5e6-b6cf645ce581" providerId="ADAL" clId="{8C91D945-53FD-44AF-B827-8D0126761877}" dt="2023-08-06T20:23:19.413" v="11860" actId="27636"/>
          <ac:spMkLst>
            <pc:docMk/>
            <pc:sldMk cId="1951579265" sldId="332"/>
            <ac:spMk id="3" creationId="{DE5C7D47-1BD5-793C-58BE-C6159530CE05}"/>
          </ac:spMkLst>
        </pc:spChg>
        <pc:picChg chg="add mod">
          <ac:chgData name="Parisa Hajibabaee" userId="7f310c4f-d35e-41cf-a5e6-b6cf645ce581" providerId="ADAL" clId="{8C91D945-53FD-44AF-B827-8D0126761877}" dt="2023-08-07T17:29:40.523" v="12504" actId="1076"/>
          <ac:picMkLst>
            <pc:docMk/>
            <pc:sldMk cId="1951579265" sldId="332"/>
            <ac:picMk id="5" creationId="{034AEEC4-80AD-6B26-D48F-D627212D1A1E}"/>
          </ac:picMkLst>
        </pc:picChg>
        <pc:picChg chg="add mod">
          <ac:chgData name="Parisa Hajibabaee" userId="7f310c4f-d35e-41cf-a5e6-b6cf645ce581" providerId="ADAL" clId="{8C91D945-53FD-44AF-B827-8D0126761877}" dt="2023-08-06T20:23:54.707" v="11864" actId="1076"/>
          <ac:picMkLst>
            <pc:docMk/>
            <pc:sldMk cId="1951579265" sldId="332"/>
            <ac:picMk id="7" creationId="{54061AE7-A6E6-AA16-5B0F-ACFF27D1D2DD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2T13:38:37.333" v="13801" actId="20577"/>
        <pc:sldMkLst>
          <pc:docMk/>
          <pc:sldMk cId="583670817" sldId="333"/>
        </pc:sldMkLst>
        <pc:spChg chg="mod">
          <ac:chgData name="Parisa Hajibabaee" userId="7f310c4f-d35e-41cf-a5e6-b6cf645ce581" providerId="ADAL" clId="{8C91D945-53FD-44AF-B827-8D0126761877}" dt="2023-08-06T20:25:21.466" v="11894" actId="113"/>
          <ac:spMkLst>
            <pc:docMk/>
            <pc:sldMk cId="583670817" sldId="333"/>
            <ac:spMk id="2" creationId="{B5168C17-4C4E-3A98-254E-41827F5ACBAB}"/>
          </ac:spMkLst>
        </pc:spChg>
        <pc:spChg chg="mod">
          <ac:chgData name="Parisa Hajibabaee" userId="7f310c4f-d35e-41cf-a5e6-b6cf645ce581" providerId="ADAL" clId="{8C91D945-53FD-44AF-B827-8D0126761877}" dt="2023-08-06T20:24:59.811" v="11890" actId="20577"/>
          <ac:spMkLst>
            <pc:docMk/>
            <pc:sldMk cId="583670817" sldId="333"/>
            <ac:spMk id="3" creationId="{2AA3F58D-FD9B-84BB-A050-27ABBBEC52B5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2T13:41:23.025" v="13803" actId="20577"/>
        <pc:sldMkLst>
          <pc:docMk/>
          <pc:sldMk cId="3258379773" sldId="334"/>
        </pc:sldMkLst>
        <pc:spChg chg="mod">
          <ac:chgData name="Parisa Hajibabaee" userId="7f310c4f-d35e-41cf-a5e6-b6cf645ce581" providerId="ADAL" clId="{8C91D945-53FD-44AF-B827-8D0126761877}" dt="2023-08-06T20:25:18.736" v="11893" actId="113"/>
          <ac:spMkLst>
            <pc:docMk/>
            <pc:sldMk cId="3258379773" sldId="334"/>
            <ac:spMk id="2" creationId="{1330B96B-CC86-A3D5-60DD-D921F4CD696D}"/>
          </ac:spMkLst>
        </pc:spChg>
        <pc:spChg chg="mod">
          <ac:chgData name="Parisa Hajibabaee" userId="7f310c4f-d35e-41cf-a5e6-b6cf645ce581" providerId="ADAL" clId="{8C91D945-53FD-44AF-B827-8D0126761877}" dt="2023-08-06T20:25:54.158" v="11901" actId="20577"/>
          <ac:spMkLst>
            <pc:docMk/>
            <pc:sldMk cId="3258379773" sldId="334"/>
            <ac:spMk id="3" creationId="{643B77E0-54DF-060F-76AF-044131995336}"/>
          </ac:spMkLst>
        </pc:spChg>
        <pc:picChg chg="add mod">
          <ac:chgData name="Parisa Hajibabaee" userId="7f310c4f-d35e-41cf-a5e6-b6cf645ce581" providerId="ADAL" clId="{8C91D945-53FD-44AF-B827-8D0126761877}" dt="2023-08-06T20:26:15.531" v="11904" actId="1076"/>
          <ac:picMkLst>
            <pc:docMk/>
            <pc:sldMk cId="3258379773" sldId="334"/>
            <ac:picMk id="5" creationId="{B49BC487-853A-4269-1B30-F51DA9B966E2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12T13:45:10.751" v="13812" actId="6549"/>
        <pc:sldMkLst>
          <pc:docMk/>
          <pc:sldMk cId="3500026386" sldId="335"/>
        </pc:sldMkLst>
        <pc:spChg chg="mod">
          <ac:chgData name="Parisa Hajibabaee" userId="7f310c4f-d35e-41cf-a5e6-b6cf645ce581" providerId="ADAL" clId="{8C91D945-53FD-44AF-B827-8D0126761877}" dt="2023-08-06T20:26:39.688" v="11907" actId="113"/>
          <ac:spMkLst>
            <pc:docMk/>
            <pc:sldMk cId="3500026386" sldId="335"/>
            <ac:spMk id="2" creationId="{36E0DDD9-F9E2-CC0D-056E-A9975522ADA0}"/>
          </ac:spMkLst>
        </pc:spChg>
        <pc:spChg chg="mod">
          <ac:chgData name="Parisa Hajibabaee" userId="7f310c4f-d35e-41cf-a5e6-b6cf645ce581" providerId="ADAL" clId="{8C91D945-53FD-44AF-B827-8D0126761877}" dt="2023-08-06T20:27:50.136" v="11931" actId="27636"/>
          <ac:spMkLst>
            <pc:docMk/>
            <pc:sldMk cId="3500026386" sldId="335"/>
            <ac:spMk id="3" creationId="{469CF52D-A838-473F-EBDD-99E016CB26F8}"/>
          </ac:spMkLst>
        </pc:spChg>
        <pc:picChg chg="add mod">
          <ac:chgData name="Parisa Hajibabaee" userId="7f310c4f-d35e-41cf-a5e6-b6cf645ce581" providerId="ADAL" clId="{8C91D945-53FD-44AF-B827-8D0126761877}" dt="2023-08-06T20:28:41.764" v="11938" actId="1076"/>
          <ac:picMkLst>
            <pc:docMk/>
            <pc:sldMk cId="3500026386" sldId="335"/>
            <ac:picMk id="5" creationId="{00A25759-30AF-A705-CF10-BBB341DA28DD}"/>
          </ac:picMkLst>
        </pc:picChg>
        <pc:picChg chg="add mod">
          <ac:chgData name="Parisa Hajibabaee" userId="7f310c4f-d35e-41cf-a5e6-b6cf645ce581" providerId="ADAL" clId="{8C91D945-53FD-44AF-B827-8D0126761877}" dt="2023-08-06T20:28:43.659" v="11939" actId="1076"/>
          <ac:picMkLst>
            <pc:docMk/>
            <pc:sldMk cId="3500026386" sldId="335"/>
            <ac:picMk id="7" creationId="{3BC6A0E8-D07D-06E2-CB14-6CB6000C9E49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12T13:49:25.745" v="13815"/>
        <pc:sldMkLst>
          <pc:docMk/>
          <pc:sldMk cId="181253628" sldId="336"/>
        </pc:sldMkLst>
        <pc:spChg chg="mod">
          <ac:chgData name="Parisa Hajibabaee" userId="7f310c4f-d35e-41cf-a5e6-b6cf645ce581" providerId="ADAL" clId="{8C91D945-53FD-44AF-B827-8D0126761877}" dt="2023-08-06T20:28:57.948" v="11942" actId="113"/>
          <ac:spMkLst>
            <pc:docMk/>
            <pc:sldMk cId="181253628" sldId="336"/>
            <ac:spMk id="2" creationId="{A1CC621B-770E-52F5-193C-736796C8C2F5}"/>
          </ac:spMkLst>
        </pc:spChg>
        <pc:spChg chg="mod">
          <ac:chgData name="Parisa Hajibabaee" userId="7f310c4f-d35e-41cf-a5e6-b6cf645ce581" providerId="ADAL" clId="{8C91D945-53FD-44AF-B827-8D0126761877}" dt="2023-08-06T20:30:22.788" v="11975" actId="113"/>
          <ac:spMkLst>
            <pc:docMk/>
            <pc:sldMk cId="181253628" sldId="336"/>
            <ac:spMk id="3" creationId="{EBD53B09-A0E9-64D8-7C23-20732115C411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12T13:50:11.900" v="13816" actId="113"/>
        <pc:sldMkLst>
          <pc:docMk/>
          <pc:sldMk cId="661146098" sldId="337"/>
        </pc:sldMkLst>
        <pc:spChg chg="mod">
          <ac:chgData name="Parisa Hajibabaee" userId="7f310c4f-d35e-41cf-a5e6-b6cf645ce581" providerId="ADAL" clId="{8C91D945-53FD-44AF-B827-8D0126761877}" dt="2023-08-06T20:30:32.877" v="11978" actId="113"/>
          <ac:spMkLst>
            <pc:docMk/>
            <pc:sldMk cId="661146098" sldId="337"/>
            <ac:spMk id="2" creationId="{BEC6BF52-95D2-09C7-BDFB-42748A2495DD}"/>
          </ac:spMkLst>
        </pc:spChg>
        <pc:spChg chg="mod">
          <ac:chgData name="Parisa Hajibabaee" userId="7f310c4f-d35e-41cf-a5e6-b6cf645ce581" providerId="ADAL" clId="{8C91D945-53FD-44AF-B827-8D0126761877}" dt="2023-08-12T13:50:11.900" v="13816" actId="113"/>
          <ac:spMkLst>
            <pc:docMk/>
            <pc:sldMk cId="661146098" sldId="337"/>
            <ac:spMk id="3" creationId="{1B8E8E4E-5C1C-E372-0DCE-BD2FA35C692D}"/>
          </ac:spMkLst>
        </pc:spChg>
        <pc:picChg chg="add mod">
          <ac:chgData name="Parisa Hajibabaee" userId="7f310c4f-d35e-41cf-a5e6-b6cf645ce581" providerId="ADAL" clId="{8C91D945-53FD-44AF-B827-8D0126761877}" dt="2023-08-07T18:17:45.461" v="12658" actId="1076"/>
          <ac:picMkLst>
            <pc:docMk/>
            <pc:sldMk cId="661146098" sldId="337"/>
            <ac:picMk id="5" creationId="{6EA2CB1F-3855-146C-9EF3-94AF06CDFC93}"/>
          </ac:picMkLst>
        </pc:picChg>
      </pc:sldChg>
      <pc:sldChg chg="addSp modSp new mod modNotesTx">
        <pc:chgData name="Parisa Hajibabaee" userId="7f310c4f-d35e-41cf-a5e6-b6cf645ce581" providerId="ADAL" clId="{8C91D945-53FD-44AF-B827-8D0126761877}" dt="2023-08-07T18:31:57.050" v="12746" actId="20577"/>
        <pc:sldMkLst>
          <pc:docMk/>
          <pc:sldMk cId="2053638060" sldId="338"/>
        </pc:sldMkLst>
        <pc:spChg chg="mod">
          <ac:chgData name="Parisa Hajibabaee" userId="7f310c4f-d35e-41cf-a5e6-b6cf645ce581" providerId="ADAL" clId="{8C91D945-53FD-44AF-B827-8D0126761877}" dt="2023-08-06T20:32:03.837" v="12010" actId="113"/>
          <ac:spMkLst>
            <pc:docMk/>
            <pc:sldMk cId="2053638060" sldId="338"/>
            <ac:spMk id="2" creationId="{442A387C-C409-6931-2D93-FD7F1F207C9A}"/>
          </ac:spMkLst>
        </pc:spChg>
        <pc:spChg chg="mod">
          <ac:chgData name="Parisa Hajibabaee" userId="7f310c4f-d35e-41cf-a5e6-b6cf645ce581" providerId="ADAL" clId="{8C91D945-53FD-44AF-B827-8D0126761877}" dt="2023-08-07T18:27:15.435" v="12700" actId="113"/>
          <ac:spMkLst>
            <pc:docMk/>
            <pc:sldMk cId="2053638060" sldId="338"/>
            <ac:spMk id="3" creationId="{2DDF60A5-96A2-43C3-753C-03F287DED55A}"/>
          </ac:spMkLst>
        </pc:spChg>
        <pc:picChg chg="add mod">
          <ac:chgData name="Parisa Hajibabaee" userId="7f310c4f-d35e-41cf-a5e6-b6cf645ce581" providerId="ADAL" clId="{8C91D945-53FD-44AF-B827-8D0126761877}" dt="2023-08-06T20:32:35.187" v="12020" actId="1076"/>
          <ac:picMkLst>
            <pc:docMk/>
            <pc:sldMk cId="2053638060" sldId="338"/>
            <ac:picMk id="5" creationId="{2EDCBEC0-A888-6B23-A2CB-8F0B99E44B6D}"/>
          </ac:picMkLst>
        </pc:picChg>
      </pc:sldChg>
      <pc:sldChg chg="modSp new mod modNotesTx">
        <pc:chgData name="Parisa Hajibabaee" userId="7f310c4f-d35e-41cf-a5e6-b6cf645ce581" providerId="ADAL" clId="{8C91D945-53FD-44AF-B827-8D0126761877}" dt="2023-08-07T18:35:00.407" v="12764"/>
        <pc:sldMkLst>
          <pc:docMk/>
          <pc:sldMk cId="2065931491" sldId="339"/>
        </pc:sldMkLst>
        <pc:spChg chg="mod">
          <ac:chgData name="Parisa Hajibabaee" userId="7f310c4f-d35e-41cf-a5e6-b6cf645ce581" providerId="ADAL" clId="{8C91D945-53FD-44AF-B827-8D0126761877}" dt="2023-08-06T20:32:48.715" v="12023" actId="113"/>
          <ac:spMkLst>
            <pc:docMk/>
            <pc:sldMk cId="2065931491" sldId="339"/>
            <ac:spMk id="2" creationId="{63649F71-AA7B-19DA-CC7C-92D2FB7DB56D}"/>
          </ac:spMkLst>
        </pc:spChg>
        <pc:spChg chg="mod">
          <ac:chgData name="Parisa Hajibabaee" userId="7f310c4f-d35e-41cf-a5e6-b6cf645ce581" providerId="ADAL" clId="{8C91D945-53FD-44AF-B827-8D0126761877}" dt="2023-08-06T20:33:57.639" v="12038" actId="2710"/>
          <ac:spMkLst>
            <pc:docMk/>
            <pc:sldMk cId="2065931491" sldId="339"/>
            <ac:spMk id="3" creationId="{68DDCD4A-4D76-5AEC-B082-173E5BE3BA52}"/>
          </ac:spMkLst>
        </pc:spChg>
      </pc:sldChg>
      <pc:sldChg chg="addSp modSp new mod modNotesTx">
        <pc:chgData name="Parisa Hajibabaee" userId="7f310c4f-d35e-41cf-a5e6-b6cf645ce581" providerId="ADAL" clId="{8C91D945-53FD-44AF-B827-8D0126761877}" dt="2023-08-07T18:40:38.780" v="12791"/>
        <pc:sldMkLst>
          <pc:docMk/>
          <pc:sldMk cId="332026860" sldId="340"/>
        </pc:sldMkLst>
        <pc:spChg chg="mod">
          <ac:chgData name="Parisa Hajibabaee" userId="7f310c4f-d35e-41cf-a5e6-b6cf645ce581" providerId="ADAL" clId="{8C91D945-53FD-44AF-B827-8D0126761877}" dt="2023-08-06T20:34:10.426" v="12041" actId="113"/>
          <ac:spMkLst>
            <pc:docMk/>
            <pc:sldMk cId="332026860" sldId="340"/>
            <ac:spMk id="2" creationId="{6BF001F1-9356-1C87-8859-5B310E46CDA5}"/>
          </ac:spMkLst>
        </pc:spChg>
        <pc:spChg chg="mod">
          <ac:chgData name="Parisa Hajibabaee" userId="7f310c4f-d35e-41cf-a5e6-b6cf645ce581" providerId="ADAL" clId="{8C91D945-53FD-44AF-B827-8D0126761877}" dt="2023-08-06T20:35:03.610" v="12080" actId="27636"/>
          <ac:spMkLst>
            <pc:docMk/>
            <pc:sldMk cId="332026860" sldId="340"/>
            <ac:spMk id="3" creationId="{57074E2B-5A12-9734-0DFE-9A4363137D28}"/>
          </ac:spMkLst>
        </pc:spChg>
        <pc:picChg chg="add mod">
          <ac:chgData name="Parisa Hajibabaee" userId="7f310c4f-d35e-41cf-a5e6-b6cf645ce581" providerId="ADAL" clId="{8C91D945-53FD-44AF-B827-8D0126761877}" dt="2023-08-06T20:35:23.540" v="12083" actId="1076"/>
          <ac:picMkLst>
            <pc:docMk/>
            <pc:sldMk cId="332026860" sldId="340"/>
            <ac:picMk id="5" creationId="{F58460AE-B52B-7001-298C-A190D03B199A}"/>
          </ac:picMkLst>
        </pc:picChg>
        <pc:picChg chg="add mod">
          <ac:chgData name="Parisa Hajibabaee" userId="7f310c4f-d35e-41cf-a5e6-b6cf645ce581" providerId="ADAL" clId="{8C91D945-53FD-44AF-B827-8D0126761877}" dt="2023-08-06T20:35:47.146" v="12088" actId="1076"/>
          <ac:picMkLst>
            <pc:docMk/>
            <pc:sldMk cId="332026860" sldId="340"/>
            <ac:picMk id="7" creationId="{0E8324A9-85A5-A939-4F58-142E7B36C88A}"/>
          </ac:picMkLst>
        </pc:picChg>
        <pc:picChg chg="add mod">
          <ac:chgData name="Parisa Hajibabaee" userId="7f310c4f-d35e-41cf-a5e6-b6cf645ce581" providerId="ADAL" clId="{8C91D945-53FD-44AF-B827-8D0126761877}" dt="2023-08-06T20:36:02.643" v="12093" actId="1076"/>
          <ac:picMkLst>
            <pc:docMk/>
            <pc:sldMk cId="332026860" sldId="340"/>
            <ac:picMk id="9" creationId="{47B1C48A-56D4-A27C-6228-05EFF942008E}"/>
          </ac:picMkLst>
        </pc:picChg>
      </pc:sldChg>
      <pc:sldChg chg="modSp new mod">
        <pc:chgData name="Parisa Hajibabaee" userId="7f310c4f-d35e-41cf-a5e6-b6cf645ce581" providerId="ADAL" clId="{8C91D945-53FD-44AF-B827-8D0126761877}" dt="2023-08-06T20:36:41.514" v="12114" actId="2710"/>
        <pc:sldMkLst>
          <pc:docMk/>
          <pc:sldMk cId="624483480" sldId="341"/>
        </pc:sldMkLst>
        <pc:spChg chg="mod">
          <ac:chgData name="Parisa Hajibabaee" userId="7f310c4f-d35e-41cf-a5e6-b6cf645ce581" providerId="ADAL" clId="{8C91D945-53FD-44AF-B827-8D0126761877}" dt="2023-08-06T20:36:14.582" v="12096" actId="113"/>
          <ac:spMkLst>
            <pc:docMk/>
            <pc:sldMk cId="624483480" sldId="341"/>
            <ac:spMk id="2" creationId="{2269DE43-D1E7-5290-3AA0-0A39244DB845}"/>
          </ac:spMkLst>
        </pc:spChg>
        <pc:spChg chg="mod">
          <ac:chgData name="Parisa Hajibabaee" userId="7f310c4f-d35e-41cf-a5e6-b6cf645ce581" providerId="ADAL" clId="{8C91D945-53FD-44AF-B827-8D0126761877}" dt="2023-08-06T20:36:41.514" v="12114" actId="2710"/>
          <ac:spMkLst>
            <pc:docMk/>
            <pc:sldMk cId="624483480" sldId="341"/>
            <ac:spMk id="3" creationId="{B0760A88-2D04-548C-890D-6E263259C887}"/>
          </ac:spMkLst>
        </pc:spChg>
      </pc:sldChg>
      <pc:sldChg chg="new">
        <pc:chgData name="Parisa Hajibabaee" userId="7f310c4f-d35e-41cf-a5e6-b6cf645ce581" providerId="ADAL" clId="{8C91D945-53FD-44AF-B827-8D0126761877}" dt="2023-08-06T20:36:43.524" v="12115" actId="680"/>
        <pc:sldMkLst>
          <pc:docMk/>
          <pc:sldMk cId="3463584891" sldId="342"/>
        </pc:sldMkLst>
      </pc:sldChg>
      <pc:sldChg chg="addSp delSp modSp add mod modNotesTx">
        <pc:chgData name="Parisa Hajibabaee" userId="7f310c4f-d35e-41cf-a5e6-b6cf645ce581" providerId="ADAL" clId="{8C91D945-53FD-44AF-B827-8D0126761877}" dt="2023-08-12T13:20:44.665" v="13775" actId="20577"/>
        <pc:sldMkLst>
          <pc:docMk/>
          <pc:sldMk cId="105037339" sldId="343"/>
        </pc:sldMkLst>
        <pc:spChg chg="del mod">
          <ac:chgData name="Parisa Hajibabaee" userId="7f310c4f-d35e-41cf-a5e6-b6cf645ce581" providerId="ADAL" clId="{8C91D945-53FD-44AF-B827-8D0126761877}" dt="2023-08-07T17:06:43.672" v="12341" actId="478"/>
          <ac:spMkLst>
            <pc:docMk/>
            <pc:sldMk cId="105037339" sldId="343"/>
            <ac:spMk id="3" creationId="{1F78C996-5EE1-3AAE-3BDE-15C2CDEAE5F5}"/>
          </ac:spMkLst>
        </pc:spChg>
        <pc:picChg chg="add mod">
          <ac:chgData name="Parisa Hajibabaee" userId="7f310c4f-d35e-41cf-a5e6-b6cf645ce581" providerId="ADAL" clId="{8C91D945-53FD-44AF-B827-8D0126761877}" dt="2023-08-07T17:06:46.579" v="12343" actId="1076"/>
          <ac:picMkLst>
            <pc:docMk/>
            <pc:sldMk cId="105037339" sldId="343"/>
            <ac:picMk id="4" creationId="{54558821-F938-B962-45AA-C32C8F958E0C}"/>
          </ac:picMkLst>
        </pc:picChg>
      </pc:sldChg>
      <pc:sldChg chg="modSp new del mod">
        <pc:chgData name="Parisa Hajibabaee" userId="7f310c4f-d35e-41cf-a5e6-b6cf645ce581" providerId="ADAL" clId="{8C91D945-53FD-44AF-B827-8D0126761877}" dt="2023-08-07T16:25:58.445" v="12167" actId="2696"/>
        <pc:sldMkLst>
          <pc:docMk/>
          <pc:sldMk cId="737827970" sldId="343"/>
        </pc:sldMkLst>
        <pc:spChg chg="mod">
          <ac:chgData name="Parisa Hajibabaee" userId="7f310c4f-d35e-41cf-a5e6-b6cf645ce581" providerId="ADAL" clId="{8C91D945-53FD-44AF-B827-8D0126761877}" dt="2023-08-07T16:24:54.887" v="12166" actId="20577"/>
          <ac:spMkLst>
            <pc:docMk/>
            <pc:sldMk cId="737827970" sldId="343"/>
            <ac:spMk id="3" creationId="{71369AFB-38A7-8C53-6A5C-4B250F58412B}"/>
          </ac:spMkLst>
        </pc:spChg>
      </pc:sldChg>
      <pc:sldChg chg="addSp delSp modSp new mod">
        <pc:chgData name="Parisa Hajibabaee" userId="7f310c4f-d35e-41cf-a5e6-b6cf645ce581" providerId="ADAL" clId="{8C91D945-53FD-44AF-B827-8D0126761877}" dt="2023-08-11T19:21:19.028" v="13716" actId="6549"/>
        <pc:sldMkLst>
          <pc:docMk/>
          <pc:sldMk cId="1370798233" sldId="344"/>
        </pc:sldMkLst>
        <pc:spChg chg="mod">
          <ac:chgData name="Parisa Hajibabaee" userId="7f310c4f-d35e-41cf-a5e6-b6cf645ce581" providerId="ADAL" clId="{8C91D945-53FD-44AF-B827-8D0126761877}" dt="2023-08-11T19:21:19.028" v="13716" actId="6549"/>
          <ac:spMkLst>
            <pc:docMk/>
            <pc:sldMk cId="1370798233" sldId="344"/>
            <ac:spMk id="2" creationId="{CCEE3D90-3488-2CB4-CA11-AF2DB4135373}"/>
          </ac:spMkLst>
        </pc:spChg>
        <pc:spChg chg="del">
          <ac:chgData name="Parisa Hajibabaee" userId="7f310c4f-d35e-41cf-a5e6-b6cf645ce581" providerId="ADAL" clId="{8C91D945-53FD-44AF-B827-8D0126761877}" dt="2023-08-11T19:21:07.517" v="13713"/>
          <ac:spMkLst>
            <pc:docMk/>
            <pc:sldMk cId="1370798233" sldId="344"/>
            <ac:spMk id="3" creationId="{CD021432-42F2-F97A-3D92-2D863FC1E627}"/>
          </ac:spMkLst>
        </pc:spChg>
        <pc:picChg chg="add mod">
          <ac:chgData name="Parisa Hajibabaee" userId="7f310c4f-d35e-41cf-a5e6-b6cf645ce581" providerId="ADAL" clId="{8C91D945-53FD-44AF-B827-8D0126761877}" dt="2023-08-11T19:21:07.517" v="13713"/>
          <ac:picMkLst>
            <pc:docMk/>
            <pc:sldMk cId="1370798233" sldId="344"/>
            <ac:picMk id="1026" creationId="{F3C9E78C-1782-4B36-2470-F9FA765F89D5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11T19:22:13.863" v="13722" actId="1076"/>
        <pc:sldMkLst>
          <pc:docMk/>
          <pc:sldMk cId="860390638" sldId="345"/>
        </pc:sldMkLst>
        <pc:spChg chg="mod">
          <ac:chgData name="Parisa Hajibabaee" userId="7f310c4f-d35e-41cf-a5e6-b6cf645ce581" providerId="ADAL" clId="{8C91D945-53FD-44AF-B827-8D0126761877}" dt="2023-08-11T19:21:40.568" v="13719" actId="20577"/>
          <ac:spMkLst>
            <pc:docMk/>
            <pc:sldMk cId="860390638" sldId="345"/>
            <ac:spMk id="2" creationId="{81E706FB-CD5F-9FF8-B369-5FBBA6DFFAFA}"/>
          </ac:spMkLst>
        </pc:spChg>
        <pc:spChg chg="del">
          <ac:chgData name="Parisa Hajibabaee" userId="7f310c4f-d35e-41cf-a5e6-b6cf645ce581" providerId="ADAL" clId="{8C91D945-53FD-44AF-B827-8D0126761877}" dt="2023-08-11T19:22:07.801" v="13720" actId="22"/>
          <ac:spMkLst>
            <pc:docMk/>
            <pc:sldMk cId="860390638" sldId="345"/>
            <ac:spMk id="3" creationId="{9ECBE451-71FD-BA1F-C5B4-DDF112CD2167}"/>
          </ac:spMkLst>
        </pc:spChg>
        <pc:picChg chg="add mod ord">
          <ac:chgData name="Parisa Hajibabaee" userId="7f310c4f-d35e-41cf-a5e6-b6cf645ce581" providerId="ADAL" clId="{8C91D945-53FD-44AF-B827-8D0126761877}" dt="2023-08-11T19:22:13.863" v="13722" actId="1076"/>
          <ac:picMkLst>
            <pc:docMk/>
            <pc:sldMk cId="860390638" sldId="345"/>
            <ac:picMk id="5" creationId="{92514EFD-E4EB-1C06-C925-937EDE885B1B}"/>
          </ac:picMkLst>
        </pc:picChg>
      </pc:sldChg>
      <pc:sldChg chg="addSp delSp modSp new mod setBg">
        <pc:chgData name="Parisa Hajibabaee" userId="7f310c4f-d35e-41cf-a5e6-b6cf645ce581" providerId="ADAL" clId="{8C91D945-53FD-44AF-B827-8D0126761877}" dt="2023-08-11T19:39:53.590" v="13737" actId="27636"/>
        <pc:sldMkLst>
          <pc:docMk/>
          <pc:sldMk cId="67185782" sldId="346"/>
        </pc:sldMkLst>
        <pc:spChg chg="mod">
          <ac:chgData name="Parisa Hajibabaee" userId="7f310c4f-d35e-41cf-a5e6-b6cf645ce581" providerId="ADAL" clId="{8C91D945-53FD-44AF-B827-8D0126761877}" dt="2023-08-11T19:39:53.590" v="13737" actId="27636"/>
          <ac:spMkLst>
            <pc:docMk/>
            <pc:sldMk cId="67185782" sldId="346"/>
            <ac:spMk id="2" creationId="{73530517-740C-BD3C-0668-DCC4C1B87DA3}"/>
          </ac:spMkLst>
        </pc:spChg>
        <pc:spChg chg="del">
          <ac:chgData name="Parisa Hajibabaee" userId="7f310c4f-d35e-41cf-a5e6-b6cf645ce581" providerId="ADAL" clId="{8C91D945-53FD-44AF-B827-8D0126761877}" dt="2023-08-11T19:39:18.954" v="13733" actId="22"/>
          <ac:spMkLst>
            <pc:docMk/>
            <pc:sldMk cId="67185782" sldId="346"/>
            <ac:spMk id="3" creationId="{FBD70278-9DEA-2279-C434-2D7CBD62668D}"/>
          </ac:spMkLst>
        </pc:spChg>
        <pc:spChg chg="add del">
          <ac:chgData name="Parisa Hajibabaee" userId="7f310c4f-d35e-41cf-a5e6-b6cf645ce581" providerId="ADAL" clId="{8C91D945-53FD-44AF-B827-8D0126761877}" dt="2023-08-11T19:39:37.239" v="13735"/>
          <ac:spMkLst>
            <pc:docMk/>
            <pc:sldMk cId="67185782" sldId="346"/>
            <ac:spMk id="9" creationId="{A93C6981-F298-DB10-278E-37872D0B66B4}"/>
          </ac:spMkLst>
        </pc:spChg>
        <pc:spChg chg="add">
          <ac:chgData name="Parisa Hajibabaee" userId="7f310c4f-d35e-41cf-a5e6-b6cf645ce581" providerId="ADAL" clId="{8C91D945-53FD-44AF-B827-8D0126761877}" dt="2023-08-11T19:39:22.358" v="13734" actId="26606"/>
          <ac:spMkLst>
            <pc:docMk/>
            <pc:sldMk cId="67185782" sldId="346"/>
            <ac:spMk id="12" creationId="{743AA782-23D1-4521-8CAD-47662984AA08}"/>
          </ac:spMkLst>
        </pc:spChg>
        <pc:spChg chg="add">
          <ac:chgData name="Parisa Hajibabaee" userId="7f310c4f-d35e-41cf-a5e6-b6cf645ce581" providerId="ADAL" clId="{8C91D945-53FD-44AF-B827-8D0126761877}" dt="2023-08-11T19:39:22.358" v="13734" actId="26606"/>
          <ac:spMkLst>
            <pc:docMk/>
            <pc:sldMk cId="67185782" sldId="346"/>
            <ac:spMk id="14" creationId="{71877DBC-BB60-40F0-AC93-2ACDBAAE60CE}"/>
          </ac:spMkLst>
        </pc:spChg>
        <pc:picChg chg="add mod ord">
          <ac:chgData name="Parisa Hajibabaee" userId="7f310c4f-d35e-41cf-a5e6-b6cf645ce581" providerId="ADAL" clId="{8C91D945-53FD-44AF-B827-8D0126761877}" dt="2023-08-11T19:39:22.358" v="13734" actId="26606"/>
          <ac:picMkLst>
            <pc:docMk/>
            <pc:sldMk cId="67185782" sldId="346"/>
            <ac:picMk id="5" creationId="{AF8B135C-C3AE-3E93-0862-623228AD5BC2}"/>
          </ac:picMkLst>
        </pc:picChg>
        <pc:picChg chg="add mod">
          <ac:chgData name="Parisa Hajibabaee" userId="7f310c4f-d35e-41cf-a5e6-b6cf645ce581" providerId="ADAL" clId="{8C91D945-53FD-44AF-B827-8D0126761877}" dt="2023-08-11T19:39:37.239" v="13735"/>
          <ac:picMkLst>
            <pc:docMk/>
            <pc:sldMk cId="67185782" sldId="346"/>
            <ac:picMk id="6" creationId="{506866EF-5876-C5C1-4F25-51470304A2D1}"/>
          </ac:picMkLst>
        </pc:picChg>
      </pc:sldChg>
      <pc:sldChg chg="addSp delSp modSp new mod">
        <pc:chgData name="Parisa Hajibabaee" userId="7f310c4f-d35e-41cf-a5e6-b6cf645ce581" providerId="ADAL" clId="{8C91D945-53FD-44AF-B827-8D0126761877}" dt="2023-08-12T13:02:56.469" v="13772" actId="1076"/>
        <pc:sldMkLst>
          <pc:docMk/>
          <pc:sldMk cId="1639646194" sldId="347"/>
        </pc:sldMkLst>
        <pc:spChg chg="mod">
          <ac:chgData name="Parisa Hajibabaee" userId="7f310c4f-d35e-41cf-a5e6-b6cf645ce581" providerId="ADAL" clId="{8C91D945-53FD-44AF-B827-8D0126761877}" dt="2023-08-12T13:02:54.212" v="13771" actId="20577"/>
          <ac:spMkLst>
            <pc:docMk/>
            <pc:sldMk cId="1639646194" sldId="347"/>
            <ac:spMk id="2" creationId="{6AC760BD-C0A4-10B8-0CA6-60638B49AA1B}"/>
          </ac:spMkLst>
        </pc:spChg>
        <pc:spChg chg="del">
          <ac:chgData name="Parisa Hajibabaee" userId="7f310c4f-d35e-41cf-a5e6-b6cf645ce581" providerId="ADAL" clId="{8C91D945-53FD-44AF-B827-8D0126761877}" dt="2023-08-12T13:02:26.677" v="13760" actId="22"/>
          <ac:spMkLst>
            <pc:docMk/>
            <pc:sldMk cId="1639646194" sldId="347"/>
            <ac:spMk id="3" creationId="{D2118356-26CA-376A-19D8-3EAE3D04CD2E}"/>
          </ac:spMkLst>
        </pc:spChg>
        <pc:picChg chg="add mod ord">
          <ac:chgData name="Parisa Hajibabaee" userId="7f310c4f-d35e-41cf-a5e6-b6cf645ce581" providerId="ADAL" clId="{8C91D945-53FD-44AF-B827-8D0126761877}" dt="2023-08-12T13:02:56.469" v="13772" actId="1076"/>
          <ac:picMkLst>
            <pc:docMk/>
            <pc:sldMk cId="1639646194" sldId="347"/>
            <ac:picMk id="5" creationId="{C9BB7547-9410-120F-E474-2B20315EE97C}"/>
          </ac:picMkLst>
        </pc:picChg>
      </pc:sldChg>
    </pc:docChg>
  </pc:docChgLst>
  <pc:docChgLst>
    <pc:chgData name="Parisa Hajibabaee" userId="7f310c4f-d35e-41cf-a5e6-b6cf645ce581" providerId="ADAL" clId="{BEA40FE3-FDE9-40F7-9D2A-1E5750C7584C}"/>
    <pc:docChg chg="custSel modSld">
      <pc:chgData name="Parisa Hajibabaee" userId="7f310c4f-d35e-41cf-a5e6-b6cf645ce581" providerId="ADAL" clId="{BEA40FE3-FDE9-40F7-9D2A-1E5750C7584C}" dt="2023-08-31T18:05:29.083" v="37" actId="1076"/>
      <pc:docMkLst>
        <pc:docMk/>
      </pc:docMkLst>
      <pc:sldChg chg="modNotesTx">
        <pc:chgData name="Parisa Hajibabaee" userId="7f310c4f-d35e-41cf-a5e6-b6cf645ce581" providerId="ADAL" clId="{BEA40FE3-FDE9-40F7-9D2A-1E5750C7584C}" dt="2023-08-29T00:49:17.936" v="0" actId="6549"/>
        <pc:sldMkLst>
          <pc:docMk/>
          <pc:sldMk cId="2592882753" sldId="291"/>
        </pc:sldMkLst>
      </pc:sldChg>
      <pc:sldChg chg="modNotesTx">
        <pc:chgData name="Parisa Hajibabaee" userId="7f310c4f-d35e-41cf-a5e6-b6cf645ce581" providerId="ADAL" clId="{BEA40FE3-FDE9-40F7-9D2A-1E5750C7584C}" dt="2023-08-29T00:49:33.706" v="3" actId="6549"/>
        <pc:sldMkLst>
          <pc:docMk/>
          <pc:sldMk cId="430763237" sldId="293"/>
        </pc:sldMkLst>
      </pc:sldChg>
      <pc:sldChg chg="modNotesTx">
        <pc:chgData name="Parisa Hajibabaee" userId="7f310c4f-d35e-41cf-a5e6-b6cf645ce581" providerId="ADAL" clId="{BEA40FE3-FDE9-40F7-9D2A-1E5750C7584C}" dt="2023-08-29T00:49:37.407" v="4" actId="6549"/>
        <pc:sldMkLst>
          <pc:docMk/>
          <pc:sldMk cId="1860515977" sldId="294"/>
        </pc:sldMkLst>
      </pc:sldChg>
      <pc:sldChg chg="addSp delSp modSp mod modNotesTx">
        <pc:chgData name="Parisa Hajibabaee" userId="7f310c4f-d35e-41cf-a5e6-b6cf645ce581" providerId="ADAL" clId="{BEA40FE3-FDE9-40F7-9D2A-1E5750C7584C}" dt="2023-08-31T18:05:29.083" v="37" actId="1076"/>
        <pc:sldMkLst>
          <pc:docMk/>
          <pc:sldMk cId="1788270792" sldId="296"/>
        </pc:sldMkLst>
        <pc:spChg chg="add mod">
          <ac:chgData name="Parisa Hajibabaee" userId="7f310c4f-d35e-41cf-a5e6-b6cf645ce581" providerId="ADAL" clId="{BEA40FE3-FDE9-40F7-9D2A-1E5750C7584C}" dt="2023-08-31T18:04:46.805" v="26" actId="478"/>
          <ac:spMkLst>
            <pc:docMk/>
            <pc:sldMk cId="1788270792" sldId="296"/>
            <ac:spMk id="5" creationId="{7FFF3EAE-6B7C-53E1-07E5-058A168EEDFE}"/>
          </ac:spMkLst>
        </pc:spChg>
        <pc:picChg chg="add mod">
          <ac:chgData name="Parisa Hajibabaee" userId="7f310c4f-d35e-41cf-a5e6-b6cf645ce581" providerId="ADAL" clId="{BEA40FE3-FDE9-40F7-9D2A-1E5750C7584C}" dt="2023-08-31T18:05:02.917" v="33" actId="1076"/>
          <ac:picMkLst>
            <pc:docMk/>
            <pc:sldMk cId="1788270792" sldId="296"/>
            <ac:picMk id="8" creationId="{945EA66F-EA19-2133-8BAD-D0142100F690}"/>
          </ac:picMkLst>
        </pc:picChg>
        <pc:picChg chg="del">
          <ac:chgData name="Parisa Hajibabaee" userId="7f310c4f-d35e-41cf-a5e6-b6cf645ce581" providerId="ADAL" clId="{BEA40FE3-FDE9-40F7-9D2A-1E5750C7584C}" dt="2023-08-31T18:04:46.805" v="26" actId="478"/>
          <ac:picMkLst>
            <pc:docMk/>
            <pc:sldMk cId="1788270792" sldId="296"/>
            <ac:picMk id="9" creationId="{9726CE75-CCFD-30D8-D959-ECDDE0813297}"/>
          </ac:picMkLst>
        </pc:picChg>
        <pc:picChg chg="add mod">
          <ac:chgData name="Parisa Hajibabaee" userId="7f310c4f-d35e-41cf-a5e6-b6cf645ce581" providerId="ADAL" clId="{BEA40FE3-FDE9-40F7-9D2A-1E5750C7584C}" dt="2023-08-31T18:05:29.083" v="37" actId="1076"/>
          <ac:picMkLst>
            <pc:docMk/>
            <pc:sldMk cId="1788270792" sldId="296"/>
            <ac:picMk id="11" creationId="{C9A15EE0-D642-11CC-33E6-D5BFEF906A77}"/>
          </ac:picMkLst>
        </pc:picChg>
      </pc:sldChg>
      <pc:sldChg chg="modNotesTx">
        <pc:chgData name="Parisa Hajibabaee" userId="7f310c4f-d35e-41cf-a5e6-b6cf645ce581" providerId="ADAL" clId="{BEA40FE3-FDE9-40F7-9D2A-1E5750C7584C}" dt="2023-08-29T00:51:06.892" v="6" actId="6549"/>
        <pc:sldMkLst>
          <pc:docMk/>
          <pc:sldMk cId="4081757589" sldId="298"/>
        </pc:sldMkLst>
      </pc:sldChg>
      <pc:sldChg chg="modNotesTx">
        <pc:chgData name="Parisa Hajibabaee" userId="7f310c4f-d35e-41cf-a5e6-b6cf645ce581" providerId="ADAL" clId="{BEA40FE3-FDE9-40F7-9D2A-1E5750C7584C}" dt="2023-08-29T00:51:10.270" v="7" actId="6549"/>
        <pc:sldMkLst>
          <pc:docMk/>
          <pc:sldMk cId="2686832746" sldId="299"/>
        </pc:sldMkLst>
      </pc:sldChg>
      <pc:sldChg chg="modNotesTx">
        <pc:chgData name="Parisa Hajibabaee" userId="7f310c4f-d35e-41cf-a5e6-b6cf645ce581" providerId="ADAL" clId="{BEA40FE3-FDE9-40F7-9D2A-1E5750C7584C}" dt="2023-08-29T00:51:20.800" v="8" actId="6549"/>
        <pc:sldMkLst>
          <pc:docMk/>
          <pc:sldMk cId="1929316733" sldId="300"/>
        </pc:sldMkLst>
      </pc:sldChg>
      <pc:sldChg chg="modNotesTx">
        <pc:chgData name="Parisa Hajibabaee" userId="7f310c4f-d35e-41cf-a5e6-b6cf645ce581" providerId="ADAL" clId="{BEA40FE3-FDE9-40F7-9D2A-1E5750C7584C}" dt="2023-08-29T00:51:29.193" v="9" actId="6549"/>
        <pc:sldMkLst>
          <pc:docMk/>
          <pc:sldMk cId="3238709126" sldId="301"/>
        </pc:sldMkLst>
      </pc:sldChg>
      <pc:sldChg chg="modNotesTx">
        <pc:chgData name="Parisa Hajibabaee" userId="7f310c4f-d35e-41cf-a5e6-b6cf645ce581" providerId="ADAL" clId="{BEA40FE3-FDE9-40F7-9D2A-1E5750C7584C}" dt="2023-08-29T00:51:32.524" v="10" actId="6549"/>
        <pc:sldMkLst>
          <pc:docMk/>
          <pc:sldMk cId="464685951" sldId="302"/>
        </pc:sldMkLst>
      </pc:sldChg>
      <pc:sldChg chg="modNotesTx">
        <pc:chgData name="Parisa Hajibabaee" userId="7f310c4f-d35e-41cf-a5e6-b6cf645ce581" providerId="ADAL" clId="{BEA40FE3-FDE9-40F7-9D2A-1E5750C7584C}" dt="2023-08-29T00:51:37.734" v="11" actId="6549"/>
        <pc:sldMkLst>
          <pc:docMk/>
          <pc:sldMk cId="2314512359" sldId="303"/>
        </pc:sldMkLst>
      </pc:sldChg>
      <pc:sldChg chg="modNotesTx">
        <pc:chgData name="Parisa Hajibabaee" userId="7f310c4f-d35e-41cf-a5e6-b6cf645ce581" providerId="ADAL" clId="{BEA40FE3-FDE9-40F7-9D2A-1E5750C7584C}" dt="2023-08-29T00:51:40.911" v="12" actId="6549"/>
        <pc:sldMkLst>
          <pc:docMk/>
          <pc:sldMk cId="2540205970" sldId="304"/>
        </pc:sldMkLst>
      </pc:sldChg>
      <pc:sldChg chg="modNotesTx">
        <pc:chgData name="Parisa Hajibabaee" userId="7f310c4f-d35e-41cf-a5e6-b6cf645ce581" providerId="ADAL" clId="{BEA40FE3-FDE9-40F7-9D2A-1E5750C7584C}" dt="2023-08-29T00:49:23.881" v="1" actId="6549"/>
        <pc:sldMkLst>
          <pc:docMk/>
          <pc:sldMk cId="2939625736" sldId="305"/>
        </pc:sldMkLst>
      </pc:sldChg>
      <pc:sldChg chg="modNotesTx">
        <pc:chgData name="Parisa Hajibabaee" userId="7f310c4f-d35e-41cf-a5e6-b6cf645ce581" providerId="ADAL" clId="{BEA40FE3-FDE9-40F7-9D2A-1E5750C7584C}" dt="2023-08-29T00:49:27.844" v="2" actId="6549"/>
        <pc:sldMkLst>
          <pc:docMk/>
          <pc:sldMk cId="3107092337" sldId="306"/>
        </pc:sldMkLst>
      </pc:sldChg>
      <pc:sldChg chg="modNotesTx">
        <pc:chgData name="Parisa Hajibabaee" userId="7f310c4f-d35e-41cf-a5e6-b6cf645ce581" providerId="ADAL" clId="{BEA40FE3-FDE9-40F7-9D2A-1E5750C7584C}" dt="2023-08-29T00:52:02.071" v="15" actId="6549"/>
        <pc:sldMkLst>
          <pc:docMk/>
          <pc:sldMk cId="1222555198" sldId="307"/>
        </pc:sldMkLst>
      </pc:sldChg>
      <pc:sldChg chg="modNotesTx">
        <pc:chgData name="Parisa Hajibabaee" userId="7f310c4f-d35e-41cf-a5e6-b6cf645ce581" providerId="ADAL" clId="{BEA40FE3-FDE9-40F7-9D2A-1E5750C7584C}" dt="2023-08-29T00:52:05.205" v="16" actId="6549"/>
        <pc:sldMkLst>
          <pc:docMk/>
          <pc:sldMk cId="904566460" sldId="308"/>
        </pc:sldMkLst>
      </pc:sldChg>
      <pc:sldChg chg="modNotesTx">
        <pc:chgData name="Parisa Hajibabaee" userId="7f310c4f-d35e-41cf-a5e6-b6cf645ce581" providerId="ADAL" clId="{BEA40FE3-FDE9-40F7-9D2A-1E5750C7584C}" dt="2023-08-29T00:52:12.452" v="17" actId="6549"/>
        <pc:sldMkLst>
          <pc:docMk/>
          <pc:sldMk cId="855165811" sldId="309"/>
        </pc:sldMkLst>
      </pc:sldChg>
      <pc:sldChg chg="modNotesTx">
        <pc:chgData name="Parisa Hajibabaee" userId="7f310c4f-d35e-41cf-a5e6-b6cf645ce581" providerId="ADAL" clId="{BEA40FE3-FDE9-40F7-9D2A-1E5750C7584C}" dt="2023-08-29T00:52:16.202" v="18" actId="6549"/>
        <pc:sldMkLst>
          <pc:docMk/>
          <pc:sldMk cId="495978862" sldId="310"/>
        </pc:sldMkLst>
      </pc:sldChg>
      <pc:sldChg chg="modNotesTx">
        <pc:chgData name="Parisa Hajibabaee" userId="7f310c4f-d35e-41cf-a5e6-b6cf645ce581" providerId="ADAL" clId="{BEA40FE3-FDE9-40F7-9D2A-1E5750C7584C}" dt="2023-08-29T00:52:19.480" v="19" actId="6549"/>
        <pc:sldMkLst>
          <pc:docMk/>
          <pc:sldMk cId="2722375565" sldId="311"/>
        </pc:sldMkLst>
      </pc:sldChg>
      <pc:sldChg chg="modNotesTx">
        <pc:chgData name="Parisa Hajibabaee" userId="7f310c4f-d35e-41cf-a5e6-b6cf645ce581" providerId="ADAL" clId="{BEA40FE3-FDE9-40F7-9D2A-1E5750C7584C}" dt="2023-08-29T00:52:23.252" v="20" actId="6549"/>
        <pc:sldMkLst>
          <pc:docMk/>
          <pc:sldMk cId="494466588" sldId="312"/>
        </pc:sldMkLst>
      </pc:sldChg>
      <pc:sldChg chg="modNotesTx">
        <pc:chgData name="Parisa Hajibabaee" userId="7f310c4f-d35e-41cf-a5e6-b6cf645ce581" providerId="ADAL" clId="{BEA40FE3-FDE9-40F7-9D2A-1E5750C7584C}" dt="2023-08-29T00:52:27.463" v="21" actId="6549"/>
        <pc:sldMkLst>
          <pc:docMk/>
          <pc:sldMk cId="1131497311" sldId="313"/>
        </pc:sldMkLst>
      </pc:sldChg>
      <pc:sldChg chg="modNotesTx">
        <pc:chgData name="Parisa Hajibabaee" userId="7f310c4f-d35e-41cf-a5e6-b6cf645ce581" providerId="ADAL" clId="{BEA40FE3-FDE9-40F7-9D2A-1E5750C7584C}" dt="2023-08-29T00:52:30.894" v="22" actId="6549"/>
        <pc:sldMkLst>
          <pc:docMk/>
          <pc:sldMk cId="3668814318" sldId="314"/>
        </pc:sldMkLst>
      </pc:sldChg>
      <pc:sldChg chg="modNotesTx">
        <pc:chgData name="Parisa Hajibabaee" userId="7f310c4f-d35e-41cf-a5e6-b6cf645ce581" providerId="ADAL" clId="{BEA40FE3-FDE9-40F7-9D2A-1E5750C7584C}" dt="2023-08-29T00:52:42.570" v="23" actId="6549"/>
        <pc:sldMkLst>
          <pc:docMk/>
          <pc:sldMk cId="1940713856" sldId="315"/>
        </pc:sldMkLst>
      </pc:sldChg>
      <pc:sldChg chg="modNotesTx">
        <pc:chgData name="Parisa Hajibabaee" userId="7f310c4f-d35e-41cf-a5e6-b6cf645ce581" providerId="ADAL" clId="{BEA40FE3-FDE9-40F7-9D2A-1E5750C7584C}" dt="2023-08-29T00:52:49.330" v="24" actId="6549"/>
        <pc:sldMkLst>
          <pc:docMk/>
          <pc:sldMk cId="4123468192" sldId="316"/>
        </pc:sldMkLst>
      </pc:sldChg>
      <pc:sldChg chg="modNotesTx">
        <pc:chgData name="Parisa Hajibabaee" userId="7f310c4f-d35e-41cf-a5e6-b6cf645ce581" providerId="ADAL" clId="{BEA40FE3-FDE9-40F7-9D2A-1E5750C7584C}" dt="2023-08-29T00:52:55.178" v="25" actId="6549"/>
        <pc:sldMkLst>
          <pc:docMk/>
          <pc:sldMk cId="2313902395" sldId="317"/>
        </pc:sldMkLst>
      </pc:sldChg>
      <pc:sldChg chg="modNotesTx">
        <pc:chgData name="Parisa Hajibabaee" userId="7f310c4f-d35e-41cf-a5e6-b6cf645ce581" providerId="ADAL" clId="{BEA40FE3-FDE9-40F7-9D2A-1E5750C7584C}" dt="2023-08-29T00:51:54.592" v="13" actId="6549"/>
        <pc:sldMkLst>
          <pc:docMk/>
          <pc:sldMk cId="2602462265" sldId="356"/>
        </pc:sldMkLst>
      </pc:sldChg>
      <pc:sldChg chg="modNotesTx">
        <pc:chgData name="Parisa Hajibabaee" userId="7f310c4f-d35e-41cf-a5e6-b6cf645ce581" providerId="ADAL" clId="{BEA40FE3-FDE9-40F7-9D2A-1E5750C7584C}" dt="2023-08-29T00:51:58.928" v="14" actId="6549"/>
        <pc:sldMkLst>
          <pc:docMk/>
          <pc:sldMk cId="1217151017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C9F8-EF27-40F2-B95C-8F52996AFD8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4AA3E-9DCC-48D0-A750-1CC47174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1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6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4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7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5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0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7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9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1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5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1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0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62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1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8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4AA3E-9DCC-48D0-A750-1CC471745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963E-2106-9FE0-2D10-14C68358C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7368F-2675-11E6-B4BA-8420AA72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4CAC-67AF-B327-8920-02E686C3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C4C9-E82B-45C6-A60D-57BD78D70641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3C4F-3D2F-D6A4-8AB3-C047A7D0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118D-524C-6E5A-9D8F-5D43E654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C3EF-791E-C609-31CD-21592564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98F33-04AB-073E-C7ED-27A33998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8579-7770-EE6F-84FA-E2F8B9BC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1153-E6BC-4EB9-9526-46D2E7BA4EB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DA47-7E2E-1589-BB5F-28FF6A64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8B60-052F-9906-AA96-43708D51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6708C-3F22-ACAF-8C8F-BBCB23542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00549-D9A1-F792-2406-6BBFF86C4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BEDD-F063-6943-85C9-7413A467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963F-1BF3-4D07-BC6C-5C88C2D8D483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0596-7B9B-286E-7F39-784468F5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0051-A1DE-9C8B-1477-C90618D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D1C-5410-4ABD-C5BC-19161C2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4ECB-FAA3-71E0-6337-385EF9A8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F6CC-0A1B-CD55-4B6E-3C8EAA06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5EA8-D173-4162-A4D8-9247D408F861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41FB2-5485-20BB-C05B-AB251864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B595-D638-F94A-6C60-1228BEC7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F14-1188-30E9-158E-A3BAA185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C4D7-FC00-A4A7-2BD9-8FF61AA9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9F7F-9362-C92D-8D23-611BA525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9A6E-6401-46F9-AABC-ED599AFDB5D7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7EFE-01C8-C767-B94E-D9E439A9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FF2A-E04C-B2E6-AE03-79EEBD0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1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B27-B9BA-F96B-3BAD-5F1DE5FA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7FED-5544-E836-DC77-B6FFDD45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980B-D90D-C142-28AC-F5423A2B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B8E5-D6C6-9714-BC60-8E36415C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4D61-C751-44EF-BB8D-D3CB78C9FF97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6D73-ACB0-87DD-E452-662DC1E9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B4686-BE34-90CE-ED52-CD0668E6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710-5C08-6E9C-E6D5-3D6F5E0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F6E5-4B5A-3C41-579E-4B34E0B1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1093B-EE0F-8473-E6E3-EADC0EF9F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92B8-6F4E-DAFE-8B99-DEC2E3F0D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9763-101E-E356-EF69-DB3ACE76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F736C-E767-DD95-2445-2B480549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C0F-601C-4D18-B63D-73477F097748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D72AB-CB18-35A0-54FA-2D343EF7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BD6CE-65E4-A1F7-41F1-3C38379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99C-7E6D-7A50-7210-60A86551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84EB4-B663-55A8-51E6-20993903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EC1A-9739-4C1F-BE36-7F7024E0AD06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F8312-BCE8-DEC1-D6E9-3E447BA4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B8A24-27CB-10D0-43DF-08597116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C90A6-7928-670B-3A96-FC1B3AED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18A-6D39-4F97-9425-159F1C861694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33DE8-EEFD-856B-97B6-DA556475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843FB-D777-A09A-43EA-D384CAA7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6A2F-3410-F4F5-A147-8D63009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6F58-5403-DA47-8F88-F153EF514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3420B-FE67-6DB6-3A46-6B2DE8B3E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55E2-92AE-CAD0-364F-B11A2DFD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2C57-E456-474D-930C-C93F5F68DD8A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C0CB-DBCC-D0C8-D107-8C852494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F7E10-597C-3EBD-2F72-B5E1031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33A1-F844-DED2-2083-F07949A9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7B7E1-41AD-659B-C3A4-1F552ADB1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61C17-3D9C-C7E2-D004-CBF221D4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705C9-E6D9-E08B-B337-D704505B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108-003D-40E9-A2D0-3C51E2968D19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93A82-A730-FC09-D020-2AB1026D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15E8-63B1-AC2E-4B0B-AEECE449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98E56-6450-FCE9-11CA-86CB8D96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9EF1C-B168-758F-6E94-00EDCD3D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6734-1985-68C0-1E5A-342BAFF22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2221-5D25-466E-82A3-7ADA62F87539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688F-A72F-2403-25A6-E99734DB0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FD3E-1684-9852-4348-5F6FDFE0E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1426-0D90-4A4D-880F-69AB42AA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EBE9-371D-E73D-8A74-FAD276A9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Data Mining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8321A-1531-3251-4C45-86CA43CE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C3AA-155E-8968-D381-8AD46A0B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Adopted from Tan, Steinbach, Karpatne, Kumar</a:t>
            </a:r>
          </a:p>
        </p:txBody>
      </p:sp>
    </p:spTree>
    <p:extLst>
      <p:ext uri="{BB962C8B-B14F-4D97-AF65-F5344CB8AC3E}">
        <p14:creationId xmlns:p14="http://schemas.microsoft.com/office/powerpoint/2010/main" val="26373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80FF-B7AB-8AE5-DABB-E602BC52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Mahalanobis</a:t>
            </a:r>
            <a:r>
              <a:rPr lang="en-US" b="1" dirty="0"/>
              <a:t>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D76F8-FA16-D49D-B551-8B461F003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498" y="1485414"/>
            <a:ext cx="8159576" cy="47101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BDE20-19FA-8437-DED1-FA985F52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751B-F4E3-8CB0-B54C-2680B92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Properties of a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DA44-26FA-86AC-E27E-6B534017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dirty="0"/>
              <a:t>for all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dirty="0">
                <a:cs typeface="Times New Roman" panose="02020603050405020304" pitchFamily="18" charset="0"/>
              </a:rPr>
              <a:t>if and </a:t>
            </a:r>
            <a:r>
              <a:rPr lang="en-US" dirty="0"/>
              <a:t>only if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dirty="0"/>
              <a:t>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(Symmetry)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 for all points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(Triangle Inequality)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A distance that satisfies these properties is a </a:t>
            </a:r>
            <a:r>
              <a:rPr lang="en-US" b="1" dirty="0">
                <a:solidFill>
                  <a:srgbClr val="FF0000"/>
                </a:solidFill>
              </a:rPr>
              <a:t>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36FB0-73B8-E204-C69F-C2EEE8B3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531B-9AA9-702C-043A-B00C97B1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Properties of a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DCAC-0149-0340-9E97-1AF86C2F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dirty="0"/>
              <a:t>(or maximum similarity) only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</a:t>
            </a:r>
            <a:br>
              <a:rPr lang="en-US" dirty="0"/>
            </a:br>
            <a:r>
              <a:rPr lang="en-US" sz="1800" dirty="0"/>
              <a:t>(does not always hold, e.g., cosine)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  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(Symmetry)</a:t>
            </a:r>
            <a:br>
              <a:rPr lang="en-US" dirty="0"/>
            </a:br>
            <a:endParaRPr lang="en-US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CFE37-EBAC-9371-F477-69AA5921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F4CA-5116-E46B-A9B1-598C1990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Similarity Between Binary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2BFF-6CB3-BE8B-84DE-927AF71D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dirty="0"/>
              <a:t>Common situation is that objects,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sz="12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2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000" dirty="0"/>
              <a:t>Simple Matching and Jaccard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              	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charset="2"/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	  	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D66E7-9F18-67C6-534C-BFC1F7B8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2ABC-EC3B-45E3-0007-0B9C35A1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SMC versus Jaccard: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93CD-8CE9-2E3A-060E-6B5517B3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charset="2"/>
              <a:buNone/>
              <a:tabLst>
                <a:tab pos="685800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4C69C-0A8A-BAA9-66C0-474757B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3318-3732-0963-5371-AD6C716A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DB4C-ADC8-9DC3-8E92-EB9B2006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48520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400"/>
              </a:spcBef>
            </a:pPr>
            <a:r>
              <a:rPr lang="en-US" sz="2800" dirty="0">
                <a:cs typeface="Times New Roman" pitchFamily="18" charset="0"/>
              </a:rPr>
              <a:t> If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Font typeface="Monotype Sorts" charset="2"/>
              <a:buNone/>
            </a:pPr>
            <a:r>
              <a:rPr lang="en-US" sz="2800" dirty="0">
                <a:cs typeface="Times New Roman" pitchFamily="18" charset="0"/>
              </a:rPr>
              <a:t>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8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800" dirty="0">
                <a:cs typeface="Times New Roman" pitchFamily="18" charset="0"/>
              </a:rPr>
              <a:t>where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cs typeface="Times New Roman" pitchFamily="18" charset="0"/>
              </a:rPr>
              <a:t> indicates inner product or vector dot product of vectors,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800" dirty="0">
                <a:cs typeface="Times New Roman" pitchFamily="18" charset="0"/>
              </a:rPr>
              <a:t> 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800" dirty="0">
                <a:cs typeface="Times New Roman" pitchFamily="18" charset="0"/>
              </a:rPr>
              <a:t> is the   length of vector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cs typeface="Times New Roman" pitchFamily="18" charset="0"/>
              </a:rPr>
              <a:t>.  </a:t>
            </a:r>
          </a:p>
          <a:p>
            <a:pPr marL="0" indent="0" algn="just">
              <a:spcBef>
                <a:spcPct val="20000"/>
              </a:spcBef>
            </a:pP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Example: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8752-3DD2-2EB4-F796-937DC20C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C22D-C0EE-8C22-7BA1-30A64897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Correlation measures linear relationship between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9817E-68A4-BFAF-6D98-C740ECCA0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282" y="1461731"/>
            <a:ext cx="7756441" cy="51878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BD578-8A51-53D5-5B60-99C3F22A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7DBA-B5ED-4DE3-8CF3-9A4F454C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Visually Evaluating Correlation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946AD-42A8-E159-36C9-249940DDB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71419"/>
            <a:ext cx="5152981" cy="4905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8E19F-27D4-B749-235E-8242AD7B7B3F}"/>
              </a:ext>
            </a:extLst>
          </p:cNvPr>
          <p:cNvSpPr txBox="1"/>
          <p:nvPr/>
        </p:nvSpPr>
        <p:spPr>
          <a:xfrm>
            <a:off x="7333861" y="1894114"/>
            <a:ext cx="358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Scatter plots showing the similarity from –1 to 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91521-FD95-3A07-46E9-B8A2353C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361F-F504-018D-3DC8-80279456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1207-168B-B388-2798-59EAA8E7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(-3, -2, -1, 0, 1, 2, 3)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(9, 4, 1, 0, 1, 4, 9)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mean(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2.16, std(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3.74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(-3)(5)+(-2)(0)+(-1)(-3)+(0)(-4)+(1)(-3)+(2)(0)+3(5) / ( 6 * 2.16 * 3.74 )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C321-2978-7DA9-84F5-0FFC723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8C4CE-3C21-5044-835D-C2C780E1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60" y="1646238"/>
            <a:ext cx="3612000" cy="2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6D06-3BC1-454E-BAE2-65725C14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9DD5-4DFB-87E1-B01C-ED8627BA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Measures the degree to which data objects are close to each other in a specified area</a:t>
            </a:r>
          </a:p>
          <a:p>
            <a:r>
              <a:rPr lang="en-US" dirty="0"/>
              <a:t>The notion of density is closely related to that of proximity</a:t>
            </a:r>
          </a:p>
          <a:p>
            <a:r>
              <a:rPr lang="en-US" dirty="0"/>
              <a:t>Concept of density is typically used for clustering and anomaly detection</a:t>
            </a:r>
          </a:p>
          <a:p>
            <a:r>
              <a:rPr lang="en-US" dirty="0"/>
              <a:t>Examples: </a:t>
            </a:r>
          </a:p>
          <a:p>
            <a:pPr marL="457200" lvl="1" indent="0">
              <a:buNone/>
            </a:pPr>
            <a:r>
              <a:rPr lang="en-US" dirty="0"/>
              <a:t>– Euclidean density</a:t>
            </a:r>
          </a:p>
          <a:p>
            <a:pPr lvl="2"/>
            <a:r>
              <a:rPr lang="en-US" dirty="0"/>
              <a:t>Euclidean density = number of points per unit volume </a:t>
            </a:r>
          </a:p>
          <a:p>
            <a:pPr marL="457200" lvl="1" indent="0">
              <a:buNone/>
            </a:pPr>
            <a:r>
              <a:rPr lang="en-US" dirty="0"/>
              <a:t>– Probability density</a:t>
            </a:r>
          </a:p>
          <a:p>
            <a:pPr lvl="2"/>
            <a:r>
              <a:rPr lang="en-US" dirty="0"/>
              <a:t>Estimate what the distribution of the data looks like </a:t>
            </a:r>
          </a:p>
          <a:p>
            <a:pPr marL="457200" lvl="1" indent="0">
              <a:buNone/>
            </a:pPr>
            <a:r>
              <a:rPr lang="en-US" dirty="0"/>
              <a:t>– Graph-based density</a:t>
            </a:r>
          </a:p>
          <a:p>
            <a:pPr lvl="2"/>
            <a:r>
              <a:rPr lang="en-US" dirty="0"/>
              <a:t>Connectivity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342F2-B030-F46B-22F0-DC670F9C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F22D-7283-666C-C0C5-6412E1EF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Euclidean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03FC-20AE-D964-CF73-0A845427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n is the number of dimensions (attributes) and </a:t>
            </a:r>
            <a:r>
              <a:rPr lang="en-US" i="1" dirty="0" err="1">
                <a:latin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dirty="0"/>
              <a:t> and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are, respectively,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attributes (components) or data objects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</a:p>
          <a:p>
            <a:r>
              <a:rPr lang="en-US" dirty="0"/>
              <a:t>If scales differ, Standardization is necessary.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74EDC-4286-302C-065E-8BB21E8B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85" y="1886274"/>
            <a:ext cx="4420766" cy="15188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466B6-6CE5-BE5E-C705-5213733D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CEE2-A8E4-2E6C-627B-0017B623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Correlation vs Cosine vs Euclidean 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8295-DEF1-BAFD-42F1-068AB358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Compare the three proximity measures according to their behavior under variable transformation</a:t>
            </a:r>
          </a:p>
          <a:p>
            <a:pPr lvl="1"/>
            <a:r>
              <a:rPr lang="en-US" sz="1800" dirty="0"/>
              <a:t>scaling: multiplication by a value</a:t>
            </a:r>
          </a:p>
          <a:p>
            <a:pPr lvl="1"/>
            <a:r>
              <a:rPr lang="en-US" sz="1800" dirty="0"/>
              <a:t>translation: adding a constant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/>
              <a:t>Consider the example</a:t>
            </a:r>
          </a:p>
          <a:p>
            <a:pPr lvl="1"/>
            <a:r>
              <a:rPr lang="en-US" sz="1600" b="1" dirty="0"/>
              <a:t>x </a:t>
            </a:r>
            <a:r>
              <a:rPr lang="en-US" sz="1600" dirty="0"/>
              <a:t>= (1</a:t>
            </a:r>
            <a:r>
              <a:rPr lang="en-US" sz="1600" i="1" dirty="0"/>
              <a:t>, </a:t>
            </a:r>
            <a:r>
              <a:rPr lang="en-US" sz="1600" dirty="0"/>
              <a:t>2</a:t>
            </a:r>
            <a:r>
              <a:rPr lang="en-US" sz="1600" i="1" dirty="0"/>
              <a:t>, </a:t>
            </a:r>
            <a:r>
              <a:rPr lang="en-US" sz="1600" dirty="0"/>
              <a:t>4</a:t>
            </a:r>
            <a:r>
              <a:rPr lang="en-US" sz="1600" i="1" dirty="0"/>
              <a:t>, </a:t>
            </a:r>
            <a:r>
              <a:rPr lang="en-US" sz="1600" dirty="0"/>
              <a:t>3</a:t>
            </a:r>
            <a:r>
              <a:rPr lang="en-US" sz="1600" i="1" dirty="0"/>
              <a:t>, </a:t>
            </a:r>
            <a:r>
              <a:rPr lang="en-US" sz="1600" dirty="0"/>
              <a:t>0</a:t>
            </a:r>
            <a:r>
              <a:rPr lang="en-US" sz="1600" i="1" dirty="0"/>
              <a:t>, </a:t>
            </a:r>
            <a:r>
              <a:rPr lang="en-US" sz="1600" dirty="0"/>
              <a:t>0</a:t>
            </a:r>
            <a:r>
              <a:rPr lang="en-US" sz="1600" i="1" dirty="0"/>
              <a:t>, </a:t>
            </a:r>
            <a:r>
              <a:rPr lang="en-US" sz="1600" dirty="0"/>
              <a:t>0), </a:t>
            </a:r>
            <a:r>
              <a:rPr lang="es-ES" sz="1600" b="1" dirty="0"/>
              <a:t>y </a:t>
            </a:r>
            <a:r>
              <a:rPr lang="es-ES" sz="1600" dirty="0"/>
              <a:t>= (1</a:t>
            </a:r>
            <a:r>
              <a:rPr lang="es-ES" sz="1600" i="1" dirty="0"/>
              <a:t>, </a:t>
            </a:r>
            <a:r>
              <a:rPr lang="es-ES" sz="1600" dirty="0"/>
              <a:t>2</a:t>
            </a:r>
            <a:r>
              <a:rPr lang="es-ES" sz="1600" i="1" dirty="0"/>
              <a:t>, </a:t>
            </a:r>
            <a:r>
              <a:rPr lang="es-ES" sz="1600" dirty="0"/>
              <a:t>3</a:t>
            </a:r>
            <a:r>
              <a:rPr lang="es-ES" sz="1600" i="1" dirty="0"/>
              <a:t>, </a:t>
            </a:r>
            <a:r>
              <a:rPr lang="es-ES" sz="1600" dirty="0"/>
              <a:t>4</a:t>
            </a:r>
            <a:r>
              <a:rPr lang="es-ES" sz="1600" i="1" dirty="0"/>
              <a:t>, </a:t>
            </a:r>
            <a:r>
              <a:rPr lang="es-ES" sz="1600" dirty="0"/>
              <a:t>0</a:t>
            </a:r>
            <a:r>
              <a:rPr lang="es-ES" sz="1600" i="1" dirty="0"/>
              <a:t>, </a:t>
            </a:r>
            <a:r>
              <a:rPr lang="es-ES" sz="1600" dirty="0"/>
              <a:t>0</a:t>
            </a:r>
            <a:r>
              <a:rPr lang="es-ES" sz="1600" i="1" dirty="0"/>
              <a:t>, </a:t>
            </a:r>
            <a:r>
              <a:rPr lang="es-ES" sz="1600" dirty="0"/>
              <a:t>0)</a:t>
            </a:r>
          </a:p>
          <a:p>
            <a:pPr lvl="1"/>
            <a:r>
              <a:rPr lang="en-US" sz="1600" b="1" dirty="0" err="1"/>
              <a:t>y</a:t>
            </a:r>
            <a:r>
              <a:rPr lang="en-US" sz="1600" b="1" baseline="-25000" dirty="0" err="1"/>
              <a:t>s</a:t>
            </a:r>
            <a:r>
              <a:rPr lang="en-US" sz="1600" b="1" baseline="-25000" dirty="0"/>
              <a:t>  </a:t>
            </a:r>
            <a:r>
              <a:rPr lang="en-US" sz="1600" b="1" dirty="0"/>
              <a:t>= y * 2 </a:t>
            </a:r>
            <a:r>
              <a:rPr lang="en-US" sz="1600" dirty="0"/>
              <a:t>(scaled version of y),  </a:t>
            </a:r>
            <a:r>
              <a:rPr lang="en-US" sz="1600" b="1" dirty="0" err="1"/>
              <a:t>y</a:t>
            </a:r>
            <a:r>
              <a:rPr lang="en-US" sz="1600" b="1" baseline="-25000" dirty="0" err="1"/>
              <a:t>t</a:t>
            </a:r>
            <a:r>
              <a:rPr lang="en-US" sz="1600" b="1" baseline="-25000" dirty="0"/>
              <a:t>  </a:t>
            </a:r>
            <a:r>
              <a:rPr lang="en-US" sz="1600" b="1" dirty="0"/>
              <a:t>= y + 5 </a:t>
            </a:r>
            <a:r>
              <a:rPr lang="en-US" sz="1600" dirty="0"/>
              <a:t>(translated version)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A51EC-CDA6-69F6-3B44-10C9D3D2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FC6C7-F33C-C821-204A-BB100A67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91" y="2807154"/>
            <a:ext cx="6291617" cy="1243692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C4E4433-B2ED-8D7B-F60C-E8B648CC7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96972"/>
              </p:ext>
            </p:extLst>
          </p:nvPr>
        </p:nvGraphicFramePr>
        <p:xfrm>
          <a:off x="2950191" y="5066030"/>
          <a:ext cx="5638800" cy="129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15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858078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164535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1900030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t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5.8310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14.2127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9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0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7D82-BFB3-3242-5A62-616D3893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Correlation vs cosine vs Euclidean 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5EF3-23C1-301E-DF5A-7FBCA4EB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Choice of the right proximity measure depends on the domain</a:t>
            </a:r>
          </a:p>
          <a:p>
            <a:r>
              <a:rPr lang="en-US" sz="2200" dirty="0"/>
              <a:t>What is the correct choice of proximity measure for the following situations?</a:t>
            </a:r>
          </a:p>
          <a:p>
            <a:pPr lvl="1"/>
            <a:r>
              <a:rPr lang="en-US" sz="2000" dirty="0"/>
              <a:t>Comparing documents using the frequencies of words</a:t>
            </a:r>
          </a:p>
          <a:p>
            <a:pPr marL="1147763" lvl="2" indent="-233363"/>
            <a:r>
              <a:rPr lang="en-US" sz="1600" dirty="0"/>
              <a:t>Documents are considered similar if the word frequencies are similar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the temperature in Celsius of two locations</a:t>
            </a:r>
          </a:p>
          <a:p>
            <a:pPr marL="1147763" lvl="2" indent="-233363"/>
            <a:r>
              <a:rPr lang="en-US" sz="1600" dirty="0"/>
              <a:t>Two locations are considered similar if the temperatures are similar in magnitude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two time series of temperature measured in Celsius</a:t>
            </a:r>
          </a:p>
          <a:p>
            <a:pPr marL="1147763" lvl="2" indent="-233363"/>
            <a:r>
              <a:rPr lang="en-US" sz="1600" dirty="0"/>
              <a:t>Two time series are considered similar if their “shape” is similar, i.e., they vary in the same way over time, achieving minimums and maximums at similar times,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9DF9C-AFCE-80F0-4030-C499D3AF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7F7B-C5B2-C1F1-441A-BE59880B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Proximity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F38-4723-7732-D2E0-413F69E5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Domain of application</a:t>
            </a:r>
          </a:p>
          <a:p>
            <a:pPr lvl="1"/>
            <a:r>
              <a:rPr lang="en-US" dirty="0"/>
              <a:t>Similarity measures tend to be specific to the type of attribute and data </a:t>
            </a:r>
          </a:p>
          <a:p>
            <a:pPr lvl="1"/>
            <a:r>
              <a:rPr lang="en-US" dirty="0"/>
              <a:t>Record data, images, graphs, sequences, 3D-protein structure, etc. tend to have different measures</a:t>
            </a:r>
          </a:p>
          <a:p>
            <a:r>
              <a:rPr lang="en-US" dirty="0"/>
              <a:t>However, one can talk about various properties that you would like a proximity measure to have</a:t>
            </a:r>
          </a:p>
          <a:p>
            <a:pPr lvl="1"/>
            <a:r>
              <a:rPr lang="en-US" dirty="0"/>
              <a:t>Symmetry is a common one</a:t>
            </a:r>
          </a:p>
          <a:p>
            <a:pPr lvl="1"/>
            <a:r>
              <a:rPr lang="en-US" dirty="0"/>
              <a:t>Tolerance to noise and outliers is another</a:t>
            </a:r>
          </a:p>
          <a:p>
            <a:pPr lvl="1"/>
            <a:r>
              <a:rPr lang="en-US" dirty="0"/>
              <a:t>Ability to find more types of patterns? </a:t>
            </a:r>
          </a:p>
          <a:p>
            <a:pPr lvl="1"/>
            <a:r>
              <a:rPr lang="en-US" dirty="0"/>
              <a:t>Many others possible</a:t>
            </a:r>
          </a:p>
          <a:p>
            <a:r>
              <a:rPr lang="en-US" dirty="0"/>
              <a:t>The measure must be applicable to the data and produce results that agree with domain knowledge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8AB91-1426-4E6E-72D9-62A5004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740C-C7CA-30EA-40E5-E615AF47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Based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A200-FEDB-5287-2A46-EDFF8430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is a well-developed and fundamental disciple with broad applications</a:t>
            </a:r>
          </a:p>
          <a:p>
            <a:endParaRPr lang="en-US" dirty="0"/>
          </a:p>
          <a:p>
            <a:r>
              <a:rPr lang="en-US" dirty="0"/>
              <a:t>Some similarity measures are based on information theory </a:t>
            </a:r>
          </a:p>
          <a:p>
            <a:pPr lvl="1"/>
            <a:r>
              <a:rPr lang="en-US" dirty="0"/>
              <a:t>Mutual information in various versions</a:t>
            </a:r>
          </a:p>
          <a:p>
            <a:pPr lvl="1"/>
            <a:r>
              <a:rPr lang="en-US" dirty="0"/>
              <a:t>Maximal Information Coefficient (MIC) and related measures</a:t>
            </a:r>
          </a:p>
          <a:p>
            <a:pPr lvl="1"/>
            <a:r>
              <a:rPr lang="en-US" dirty="0"/>
              <a:t>General and can handle non-linear relationships</a:t>
            </a:r>
          </a:p>
          <a:p>
            <a:pPr lvl="1"/>
            <a:r>
              <a:rPr lang="en-US" dirty="0"/>
              <a:t>Can be complicated and time intensive to compute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E4B81-D97F-49C9-89EC-3CE2A10C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1FB4-FD62-822D-5642-5CF7507E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and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0CF6-2459-B4E2-980B-0F5191F5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relates to possible outcomes of an event </a:t>
            </a:r>
          </a:p>
          <a:p>
            <a:pPr lvl="1"/>
            <a:r>
              <a:rPr lang="en-US" dirty="0"/>
              <a:t>transmission of a message, flip of a coin, or measurement of a piece of data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The more certain an outcome, the less information that it contains and vice-versa</a:t>
            </a:r>
          </a:p>
          <a:p>
            <a:pPr lvl="1"/>
            <a:r>
              <a:rPr lang="en-US" dirty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the probability of an outcome, the more information it provides and vice-versa</a:t>
            </a:r>
          </a:p>
          <a:p>
            <a:pPr lvl="1"/>
            <a:r>
              <a:rPr lang="en-US" dirty="0"/>
              <a:t>Entropy is the commonly used measure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95512-0540-965B-FC42-4852C50D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B3C036-3D8C-ABAE-7539-AB64515104AB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628551"/>
            <a:ext cx="1371600" cy="685800"/>
            <a:chOff x="2514600" y="2895600"/>
            <a:chExt cx="3810000" cy="1905000"/>
          </a:xfrm>
        </p:grpSpPr>
        <p:pic>
          <p:nvPicPr>
            <p:cNvPr id="6" name="Picture 4" descr="2012 Lincoln One-Cent Obverse">
              <a:extLst>
                <a:ext uri="{FF2B5EF4-FFF2-40B4-BE49-F238E27FC236}">
                  <a16:creationId xmlns:a16="http://schemas.microsoft.com/office/drawing/2014/main" id="{D6673C90-D53B-54FD-6F02-4592EE90D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2012 Lincoln One-Cent Reverse">
              <a:extLst>
                <a:ext uri="{FF2B5EF4-FFF2-40B4-BE49-F238E27FC236}">
                  <a16:creationId xmlns:a16="http://schemas.microsoft.com/office/drawing/2014/main" id="{D8280723-2419-052B-F44F-60D4AF136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A214B74-52ED-63F1-DF59-01E164AE2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06" y="2628551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38C2-273D-BF4C-B002-FCFD4DDB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54DE2-53BA-DD2B-5A5C-0CAB1CE07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</a:t>
                </a:r>
              </a:p>
              <a:p>
                <a:pPr lvl="1"/>
                <a:r>
                  <a:rPr lang="en-US" dirty="0"/>
                  <a:t>a variable (event),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possible values (outcomes),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each outcome having probability,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/>
                  <a:t>, is given by</a:t>
                </a:r>
                <a:endParaRPr lang="en-US" i="1" baseline="-250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is between 0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measured in bits</a:t>
                </a:r>
              </a:p>
              <a:p>
                <a:pPr lvl="1"/>
                <a:r>
                  <a:rPr lang="en-US" dirty="0"/>
                  <a:t>Thus, entropy is a measure of how many bits it takes to represent an observation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on 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454DE2-53BA-DD2B-5A5C-0CAB1CE07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DD9C-A839-0C0A-8A57-2733E070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C119-4562-C9AE-32DB-A440B887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Entropy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D2D8F-E82C-C23E-7678-F747D81EC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coin with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/>
                  <a:t> of heads and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/>
                  <a:t>(fair coin)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D2D8F-E82C-C23E-7678-F747D81EC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DD69-47B7-7326-962F-385DF3FA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6583-724E-54EA-AF65-08209609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Entropy for Sample Data: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178A75-1D1B-A6C0-3CE6-1CB6B862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396" y="1655415"/>
            <a:ext cx="6139204" cy="27190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91B7-8ED0-F79E-BBCD-E5822CC8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9A6F7-F546-70CA-B571-28FB019812A6}"/>
              </a:ext>
            </a:extLst>
          </p:cNvPr>
          <p:cNvSpPr txBox="1"/>
          <p:nvPr/>
        </p:nvSpPr>
        <p:spPr>
          <a:xfrm>
            <a:off x="2264018" y="4833253"/>
            <a:ext cx="766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Maximum entropy is log</a:t>
            </a:r>
            <a:r>
              <a:rPr lang="en-US" baseline="-25000" dirty="0"/>
              <a:t>2</a:t>
            </a:r>
            <a:r>
              <a:rPr lang="en-US" dirty="0"/>
              <a:t>5 = 2.3219</a:t>
            </a:r>
          </a:p>
        </p:txBody>
      </p:sp>
    </p:spTree>
    <p:extLst>
      <p:ext uri="{BB962C8B-B14F-4D97-AF65-F5344CB8AC3E}">
        <p14:creationId xmlns:p14="http://schemas.microsoft.com/office/powerpoint/2010/main" val="1217151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B5F1-E1DE-5DD8-65E5-727B1470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 Exploration?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3101-5A27-C02B-1649-DEC69015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A preliminary exploration of the data to better understand its characteristics </a:t>
            </a:r>
            <a:endParaRPr lang="en-US" b="1" dirty="0"/>
          </a:p>
          <a:p>
            <a:r>
              <a:rPr lang="en-US" sz="2400" dirty="0"/>
              <a:t>Key motivations of data exploration include</a:t>
            </a:r>
          </a:p>
          <a:p>
            <a:pPr lvl="1"/>
            <a:r>
              <a:rPr lang="en-US" sz="2200" dirty="0"/>
              <a:t>Helping to select the right tool for preprocessing or analysis</a:t>
            </a:r>
          </a:p>
          <a:p>
            <a:pPr lvl="1"/>
            <a:r>
              <a:rPr lang="en-US" sz="2200" dirty="0"/>
              <a:t>Making use of humans’ abilities to recognize patterns</a:t>
            </a:r>
          </a:p>
          <a:p>
            <a:pPr marL="1257300" lvl="2" indent="-342900"/>
            <a:r>
              <a:rPr lang="en-US" sz="2200" dirty="0"/>
              <a:t>People can recognize patterns not captured by data analysis tools</a:t>
            </a:r>
          </a:p>
          <a:p>
            <a:r>
              <a:rPr lang="en-US" sz="2400" dirty="0"/>
              <a:t>Related to the area of Exploratory Data Analysis (EDA)</a:t>
            </a:r>
          </a:p>
          <a:p>
            <a:pPr lvl="1"/>
            <a:r>
              <a:rPr lang="en-US" sz="2200" dirty="0"/>
              <a:t>Created by statistician John Tukey</a:t>
            </a:r>
          </a:p>
          <a:p>
            <a:pPr lvl="1"/>
            <a:r>
              <a:rPr lang="en-US" sz="2200" dirty="0"/>
              <a:t>Seminal book is Exploratory Data Analysis by Tukey</a:t>
            </a:r>
          </a:p>
          <a:p>
            <a:pPr lvl="1"/>
            <a:r>
              <a:rPr lang="en-US" sz="2200" dirty="0"/>
              <a:t>A nice online introduction can be found in Chapter 1 of the </a:t>
            </a:r>
            <a:r>
              <a:rPr lang="en-US" sz="2200" i="1" dirty="0"/>
              <a:t>NIST/SEMATECH e-Handbook of Statistical Methods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http://www.itl.nist.gov/div898/handbook/index.htm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C482A-D602-D346-959C-89208683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0380-B221-8925-6F80-FA96F23E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in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DFFF-5DB9-7857-996F-2139A22B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 EDA, as originally defined by Tukey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focus was on visualization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Clustering and anomaly detection were viewed as exploratory techniques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data mining, clustering and anomaly detection are major areas of interest, and not thought of as just exploratory</a:t>
            </a:r>
          </a:p>
          <a:p>
            <a:r>
              <a:rPr lang="en-US" b="1" dirty="0"/>
              <a:t>Now</a:t>
            </a:r>
          </a:p>
          <a:p>
            <a:pPr lvl="1"/>
            <a:r>
              <a:rPr lang="en-US" dirty="0"/>
              <a:t>Clustering and anomaly detection are major areas of interest, not just exploratory</a:t>
            </a:r>
          </a:p>
          <a:p>
            <a:r>
              <a:rPr lang="en-US" b="1" dirty="0"/>
              <a:t>Our focus</a:t>
            </a:r>
          </a:p>
          <a:p>
            <a:pPr lvl="1"/>
            <a:r>
              <a:rPr lang="en-US" dirty="0"/>
              <a:t>Summary statistics</a:t>
            </a:r>
          </a:p>
          <a:p>
            <a:pPr lvl="1"/>
            <a:r>
              <a:rPr lang="en-US" dirty="0"/>
              <a:t>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D5C1E-C604-3946-8728-5314ADCA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E7A2-4B8D-3C7B-9E78-9E022344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Euclidean Distance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16043-EAF8-D396-74AE-C95FF194B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168" y="1825625"/>
            <a:ext cx="7109664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1361FA-1DED-76A8-A281-949D579D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9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AD94-1091-890F-5EB7-40FE7801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Iris Sample 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15C-83CC-4B98-3E40-CE25EF36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be obtained from the UCI Machine Learning Repository 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http://www.ics.uci.edu/~mlearn/MLRepository.html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the statistician Douglas Fisher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 flower types (classes):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dirty="0" err="1"/>
              <a:t>Setosa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 Virginica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Versicolour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Four (non-class) attributes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Sepal width and length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Petal width and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E97AE-28EA-38B0-6BFD-985EB58A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301CE55-4271-CA17-2BF7-09FBD5ED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81" y="2410436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44845-994E-BEE9-B068-7471104975E9}"/>
              </a:ext>
            </a:extLst>
          </p:cNvPr>
          <p:cNvSpPr txBox="1"/>
          <p:nvPr/>
        </p:nvSpPr>
        <p:spPr>
          <a:xfrm>
            <a:off x="6261762" y="4814432"/>
            <a:ext cx="57261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Times New Roman" pitchFamily="18" charset="0"/>
              </a:rPr>
              <a:t>Virginica. Robert H. </a:t>
            </a:r>
            <a:r>
              <a:rPr lang="en-US" dirty="0" err="1">
                <a:latin typeface="Times New Roman" pitchFamily="18" charset="0"/>
              </a:rPr>
              <a:t>Mohlenbrock</a:t>
            </a:r>
            <a:r>
              <a:rPr lang="en-US" dirty="0">
                <a:latin typeface="Times New Roman" pitchFamily="18" charset="0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</p:spTree>
    <p:extLst>
      <p:ext uri="{BB962C8B-B14F-4D97-AF65-F5344CB8AC3E}">
        <p14:creationId xmlns:p14="http://schemas.microsoft.com/office/powerpoint/2010/main" val="1968002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E406-C83B-A65A-0C37-CF0AF54F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Iris Flower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3E476-CFC1-3D93-F1BB-8FE76A4F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E91D8FC-4081-6364-286D-6632A7BAE2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03" y="136525"/>
            <a:ext cx="8183920" cy="545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C49E5-DD29-7C8D-4CBC-B5EB23932CC0}"/>
              </a:ext>
            </a:extLst>
          </p:cNvPr>
          <p:cNvSpPr txBox="1"/>
          <p:nvPr/>
        </p:nvSpPr>
        <p:spPr>
          <a:xfrm>
            <a:off x="838200" y="5846544"/>
            <a:ext cx="11229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Times New Roman" pitchFamily="18" charset="0"/>
              </a:rPr>
              <a:t>Virginica. Robert H. </a:t>
            </a:r>
            <a:r>
              <a:rPr lang="en-US" dirty="0" err="1">
                <a:latin typeface="Times New Roman" pitchFamily="18" charset="0"/>
              </a:rPr>
              <a:t>Mohlenbrock</a:t>
            </a:r>
            <a:r>
              <a:rPr lang="en-US" dirty="0">
                <a:latin typeface="Times New Roman" pitchFamily="18" charset="0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</p:spTree>
    <p:extLst>
      <p:ext uri="{BB962C8B-B14F-4D97-AF65-F5344CB8AC3E}">
        <p14:creationId xmlns:p14="http://schemas.microsoft.com/office/powerpoint/2010/main" val="381433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E5AB-F029-9E1F-A2BB-4E457CC0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405E-96FD-3B6F-7597-7482DE3E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 that summarize properties of the data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Frequency – counts</a:t>
            </a:r>
          </a:p>
          <a:p>
            <a:pPr lvl="1"/>
            <a:r>
              <a:rPr lang="en-US" dirty="0"/>
              <a:t>Location – mean</a:t>
            </a:r>
          </a:p>
          <a:p>
            <a:pPr lvl="1"/>
            <a:r>
              <a:rPr lang="en-US" dirty="0"/>
              <a:t>Spread – standard deviation</a:t>
            </a:r>
          </a:p>
          <a:p>
            <a:endParaRPr lang="en-US" dirty="0"/>
          </a:p>
          <a:p>
            <a:r>
              <a:rPr lang="en-US" dirty="0"/>
              <a:t>Most summary statistics can be calculated in a single pass through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0DD1-7969-997A-545B-2871AC93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5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A955-FE29-F046-A55B-AD02BF71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A47D-0CBB-E592-6A0B-519EB51C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frequency of an attribute value is a percentage measuring how often the value occurs in the data set</a:t>
            </a:r>
          </a:p>
          <a:p>
            <a:endParaRPr lang="en-US" dirty="0"/>
          </a:p>
          <a:p>
            <a:r>
              <a:rPr lang="en-US" dirty="0"/>
              <a:t>Example: ‘gender’</a:t>
            </a:r>
          </a:p>
          <a:p>
            <a:pPr lvl="1"/>
            <a:r>
              <a:rPr lang="en-US" dirty="0"/>
              <a:t>In a representative population of people, ‘female’ occurs about 50% of the time</a:t>
            </a:r>
          </a:p>
          <a:p>
            <a:endParaRPr lang="en-US" dirty="0"/>
          </a:p>
          <a:p>
            <a:r>
              <a:rPr lang="en-US" dirty="0"/>
              <a:t>The mode of an attribute is the most frequent attribute value</a:t>
            </a:r>
          </a:p>
          <a:p>
            <a:endParaRPr lang="en-US" dirty="0"/>
          </a:p>
          <a:p>
            <a:r>
              <a:rPr lang="en-US" dirty="0"/>
              <a:t>Typically used with categorical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573B-8CF8-D85E-C7DD-5D90C705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9419-46B4-C310-392F-9ED4D68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3E4F-3F10-7DAF-6725-AB3C9832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continuous data, the notion of a percentile is more useful. </a:t>
            </a:r>
          </a:p>
          <a:p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Given an ordinal or continuous attribute </a:t>
            </a:r>
            <a:r>
              <a:rPr lang="en-US" i="1" dirty="0"/>
              <a:t>x</a:t>
            </a:r>
            <a:r>
              <a:rPr lang="en-US" dirty="0"/>
              <a:t> and a number </a:t>
            </a:r>
            <a:r>
              <a:rPr lang="en-US" i="1" dirty="0"/>
              <a:t>p</a:t>
            </a:r>
            <a:r>
              <a:rPr lang="en-US" dirty="0"/>
              <a:t> between 0 and 100, the </a:t>
            </a:r>
            <a:r>
              <a:rPr lang="en-US" i="1" dirty="0" err="1"/>
              <a:t>p</a:t>
            </a:r>
            <a:r>
              <a:rPr lang="en-US" dirty="0" err="1"/>
              <a:t>th</a:t>
            </a:r>
            <a:r>
              <a:rPr lang="en-US" dirty="0"/>
              <a:t> percentile is a value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of x such that </a:t>
            </a:r>
            <a:r>
              <a:rPr lang="en-US" i="1" dirty="0"/>
              <a:t>p</a:t>
            </a:r>
            <a:r>
              <a:rPr lang="en-US" dirty="0"/>
              <a:t>% of the observed values of x are less than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. 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r>
              <a:rPr lang="en-US" dirty="0"/>
              <a:t>For instance, the 50th percentile is the value x</a:t>
            </a:r>
            <a:r>
              <a:rPr lang="en-US" baseline="-25000" dirty="0"/>
              <a:t>50%</a:t>
            </a:r>
            <a:r>
              <a:rPr lang="en-US" dirty="0"/>
              <a:t> such that 50% of all values of x are less than x</a:t>
            </a:r>
            <a:r>
              <a:rPr lang="en-US" baseline="-25000" dirty="0"/>
              <a:t>50%.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8A815-0B99-C134-1009-4280B90D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5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9419-46B4-C310-392F-9ED4D68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3E4F-3F10-7DAF-6725-AB3C9832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Ex: You are the fourth tallest person in a group of 20</a:t>
            </a:r>
          </a:p>
          <a:p>
            <a:r>
              <a:rPr lang="en-US" dirty="0"/>
              <a:t>80% of people are shorter than you: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means you are at the 80</a:t>
            </a:r>
            <a:r>
              <a:rPr lang="en-US" baseline="30000" dirty="0"/>
              <a:t>th</a:t>
            </a:r>
            <a:r>
              <a:rPr lang="en-US" dirty="0"/>
              <a:t> percentile.</a:t>
            </a:r>
          </a:p>
          <a:p>
            <a:r>
              <a:rPr lang="en-US" dirty="0"/>
              <a:t>If your height is 1.85m then “1.85m” is the 80</a:t>
            </a:r>
            <a:r>
              <a:rPr lang="en-US" baseline="30000" dirty="0"/>
              <a:t>th</a:t>
            </a:r>
            <a:r>
              <a:rPr lang="en-US" dirty="0"/>
              <a:t> percentile height in that group.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17414-BD1B-844D-5B3A-9100AA9F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88" y="2734904"/>
            <a:ext cx="5150012" cy="1870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B9D7C-6C21-FEC0-5CD5-FF2A0786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6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D0B1-5D1E-A15C-A9E7-8A0EE0AC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Measures of Location: Mean and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FB7B-68BA-8266-07DB-604308F4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The most common measure of the center of a set of points</a:t>
            </a:r>
          </a:p>
          <a:p>
            <a:pPr lvl="1"/>
            <a:r>
              <a:rPr lang="en-US" dirty="0"/>
              <a:t>Very sensitive to outliers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8980B-C237-4F6D-55CB-704799A2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F47C4D9-EF6C-DCA6-7A62-3B0727D2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7" y="2968404"/>
            <a:ext cx="10515600" cy="320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497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7150-4567-BF22-6916-C195E42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Measures of Spread: Range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9759-DA08-1B65-5019-08C678CC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 The difference between the max and min</a:t>
            </a:r>
          </a:p>
          <a:p>
            <a:r>
              <a:rPr lang="en-US" dirty="0"/>
              <a:t>Variance and standard deviation are the most common measure of the spread of a set of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sensitive to outliers, other measures used include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0A933-E5F4-3805-AC30-BBEB7F85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1FA2D60-D076-2A3B-191A-4CFD4D7C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37" y="4655479"/>
            <a:ext cx="4705740" cy="193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7EA93-5D6C-BCAD-16EB-FEF47A32D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94" y="3216410"/>
            <a:ext cx="505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814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D157-D10D-288B-0467-5C004A4C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045F-9054-7AA9-AF42-30CF9A18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dirty="0"/>
              <a:t>Visualization is the conversion of data into a visual or tabular format so that the characteristics of the data and the relationships among data items or attributes can be analyzed or reported.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Visualization of data is one of the most powerful and appealing techniques for data exploration.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Humans have a well developed ability to analyze large amounts of information that is presented visually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Can detect general patterns and trends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Can detect outliers and unusual patterns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541BF-0C20-59F4-36BD-9577421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8511-9008-2A02-3224-2A8EC1D0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/>
              <a:t>Example: Sea Surface Temperature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440-2D35-47F1-8254-4D6E9D20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The following shows the Sea Surface Temperature (SST) for July 1982</a:t>
            </a:r>
          </a:p>
          <a:p>
            <a:pPr lvl="1"/>
            <a:r>
              <a:rPr lang="en-US" sz="2200" dirty="0"/>
              <a:t>Thousands of data points are summarized in a single figure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22E34E2-8DB0-DFB7-8E70-D978814B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4654296" y="1138506"/>
            <a:ext cx="6903720" cy="45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1C220-D889-5405-F9BF-60E36BE8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C91426-0D90-4A4D-880F-69AB42AAC739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1AB5-C8EB-5A3E-0FA6-4DCF2E6F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Euclidean Density: Grid-based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A987-A747-A7A2-02FE-969D2B0E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approach is to divide region into a number of rectangular cells of equal volume and define density as # of points the cell contains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B9AD-0B9A-4E8C-40CA-09EFA9E9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18" y="3018557"/>
            <a:ext cx="7180392" cy="31584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9F7FF-401F-F143-0354-A37ADBB2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5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AC6-B7C7-58FA-86D9-AA2F2D73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8C68-6C71-5676-B37D-4F11126A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en-US" dirty="0"/>
              <a:t>Is the mapping of information to a visual format</a:t>
            </a:r>
          </a:p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en-US" dirty="0"/>
              <a:t>Data objects, their attributes, and the relationships among data objects are translated into graphical elements such as points, lines, shapes, and colors.</a:t>
            </a:r>
          </a:p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 dirty="0"/>
              <a:t>Objects are often represented as points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 dirty="0"/>
              <a:t>Their attribute values can be represented as the position of the points or the characteristics of the points, e.g., color, size, and shape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en-US" dirty="0"/>
              <a:t>If position is used, then the relationships of points, i.e., whether they form groups or a point is an outlier, is easily perceived.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BAA55-EFEA-E6ED-65DB-57DD2B74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7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425C-91F9-0AD3-16FE-87F7882E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C9F4-7E65-0C92-0509-54AC9232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placement of visual elements within a display</a:t>
            </a:r>
          </a:p>
          <a:p>
            <a:r>
              <a:rPr lang="en-US" dirty="0"/>
              <a:t>Can make a large difference in how easy it is to understand the data</a:t>
            </a:r>
          </a:p>
          <a:p>
            <a:r>
              <a:rPr lang="en-US" dirty="0"/>
              <a:t>Example: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BA862-22A4-D772-AC49-34B82B1E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627C7-1372-C321-EA70-25F188657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27"/>
          <a:stretch/>
        </p:blipFill>
        <p:spPr bwMode="auto">
          <a:xfrm>
            <a:off x="1324221" y="3442609"/>
            <a:ext cx="3359747" cy="327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7ADA9-E351-C471-C5F6-7325D72D2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2"/>
          <a:stretch/>
        </p:blipFill>
        <p:spPr bwMode="auto">
          <a:xfrm>
            <a:off x="7727301" y="3570288"/>
            <a:ext cx="2984241" cy="300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1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8F02-7500-5330-CF4C-DC10AB60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6269-4A8D-433E-33FB-44B6925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Is the elimination or the de-emphasis of certain objects and attributes</a:t>
            </a:r>
          </a:p>
          <a:p>
            <a:pPr>
              <a:lnSpc>
                <a:spcPct val="90000"/>
              </a:lnSpc>
            </a:pPr>
            <a:r>
              <a:rPr lang="en-US" dirty="0"/>
              <a:t>Selection may involve the choosing a subset of attributes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Dimensionality reduction is often used to reduce the number of dimensions to two or three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Alternatively, pairs of attributes can be considered</a:t>
            </a:r>
          </a:p>
          <a:p>
            <a:pPr>
              <a:lnSpc>
                <a:spcPct val="90000"/>
              </a:lnSpc>
            </a:pPr>
            <a:r>
              <a:rPr lang="en-US" dirty="0"/>
              <a:t>Selection may also involve choosing a subset of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A region of the screen can only show so many points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sample, but want to preserve points in sparse areas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C4EF-179D-CE01-0D21-EE9BB793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6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DB8D-18D0-4A58-619D-7C3924CE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techniques-Histograms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C8A4-7B2C-1EF7-FB8E-635B79F6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Histograms</a:t>
            </a:r>
          </a:p>
          <a:p>
            <a:pPr lvl="1"/>
            <a:r>
              <a:rPr lang="en-US" dirty="0"/>
              <a:t>Shows the distribution of values of a single variable</a:t>
            </a:r>
          </a:p>
          <a:p>
            <a:pPr lvl="1"/>
            <a:r>
              <a:rPr lang="en-US" dirty="0"/>
              <a:t>Divide the values into bins and show a bar plot of the number of objects in each bin</a:t>
            </a:r>
          </a:p>
          <a:p>
            <a:pPr lvl="1"/>
            <a:r>
              <a:rPr lang="en-US" dirty="0"/>
              <a:t>The height of each bar indicates the number of objects</a:t>
            </a:r>
          </a:p>
          <a:p>
            <a:pPr lvl="1"/>
            <a:r>
              <a:rPr lang="en-US" dirty="0"/>
              <a:t>Shape of histogram depends on the number of bins- 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4C032-A99F-6695-C66F-F45E9B0E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3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3D90-3488-2CB4-CA11-AF2DB413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Petal width (10 and 20 bins)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9E78C-1782-4B36-2470-F9FA765F8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79" y="1852449"/>
            <a:ext cx="9107442" cy="42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CCFDE7-31E0-B49D-9BBB-241D12CC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8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06FB-CD5F-9FF8-B369-5FBBA6D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Petal width (10 and 20 bins)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14EFD-E4EB-1C06-C925-937EDE885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467" y="1378128"/>
            <a:ext cx="7777065" cy="5275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7528F-924E-FAC6-7783-FE437986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0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3AF7B-3B41-4F77-A071-473D07A5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/>
              <a:t>Two-dimensional Histograms</a:t>
            </a: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8F24-FF61-70C8-F94F-FB3B7DC2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10696427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Show the joint distribution of the values of two attributes</a:t>
            </a:r>
          </a:p>
          <a:p>
            <a:r>
              <a:rPr lang="en-US" sz="2200" dirty="0"/>
              <a:t>Ex: Petal width and petal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08D19-E8ED-43B0-D27E-ED207FD9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8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30517-740C-BD3C-0668-DCC4C1B8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Petal width and petal length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B135C-C3AE-3E93-0862-623228AD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09" y="640080"/>
            <a:ext cx="5173445" cy="557784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06866EF-5876-C5C1-4F25-51470304A2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430" y="2660650"/>
            <a:ext cx="3457266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B32B-C237-E8D0-88A4-BBE6A620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ED471-E6DB-A793-729C-BA10A378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b="1"/>
              <a:t>Visualization techniques-Box Plots</a:t>
            </a:r>
            <a:endParaRPr lang="en-US" sz="4200"/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CC2C-ADAB-7A0E-BBF9-32DF12E2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/>
              <a:t>Box Plots:</a:t>
            </a:r>
          </a:p>
          <a:p>
            <a:r>
              <a:rPr lang="en-US" sz="2200"/>
              <a:t>Invented by J. Tukey</a:t>
            </a:r>
          </a:p>
          <a:p>
            <a:r>
              <a:rPr lang="en-US" sz="2200"/>
              <a:t>Displays distribution of data</a:t>
            </a:r>
          </a:p>
          <a:p>
            <a:r>
              <a:rPr lang="en-US" sz="2200"/>
              <a:t>Format:</a:t>
            </a:r>
          </a:p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BEBE1-9967-3AA8-E780-5C43B23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48</a:t>
            </a:fld>
            <a:endParaRPr lang="en-US"/>
          </a:p>
        </p:txBody>
      </p:sp>
      <p:grpSp>
        <p:nvGrpSpPr>
          <p:cNvPr id="57" name="Group 8">
            <a:extLst>
              <a:ext uri="{FF2B5EF4-FFF2-40B4-BE49-F238E27FC236}">
                <a16:creationId xmlns:a16="http://schemas.microsoft.com/office/drawing/2014/main" id="{59351623-D0F0-1356-7D0E-0AB17D53D702}"/>
              </a:ext>
            </a:extLst>
          </p:cNvPr>
          <p:cNvGrpSpPr>
            <a:grpSpLocks/>
          </p:cNvGrpSpPr>
          <p:nvPr/>
        </p:nvGrpSpPr>
        <p:grpSpPr bwMode="auto">
          <a:xfrm>
            <a:off x="7172129" y="1193800"/>
            <a:ext cx="644525" cy="4824413"/>
            <a:chOff x="1800" y="882"/>
            <a:chExt cx="1015" cy="4878"/>
          </a:xfrm>
        </p:grpSpPr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A2677511-9F78-FEE8-5DC0-919F4D813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4" y="1729"/>
              <a:ext cx="1" cy="139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9FF47564-25FB-9560-2DBB-2D87C7727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4" y="4117"/>
              <a:ext cx="1" cy="1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223A92AF-250B-530A-58C0-C73BA5EA2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5298"/>
              <a:ext cx="5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41EDF7D3-E377-6AA8-23FF-A73B2A707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1729"/>
              <a:ext cx="5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id="{8D8CC8E4-98F1-137D-B89E-DEF2FB3A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128"/>
              <a:ext cx="1015" cy="989"/>
            </a:xfrm>
            <a:prstGeom prst="rect">
              <a:avLst/>
            </a:prstGeom>
            <a:noFill/>
            <a:ln w="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E4C31AFB-2B4D-A686-2D8E-0A3875C06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3719"/>
              <a:ext cx="10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" name="Line 15">
              <a:extLst>
                <a:ext uri="{FF2B5EF4-FFF2-40B4-BE49-F238E27FC236}">
                  <a16:creationId xmlns:a16="http://schemas.microsoft.com/office/drawing/2014/main" id="{3E6411CA-F445-79E6-F0D7-B8B3C03D5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934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" name="Line 16">
              <a:extLst>
                <a:ext uri="{FF2B5EF4-FFF2-40B4-BE49-F238E27FC236}">
                  <a16:creationId xmlns:a16="http://schemas.microsoft.com/office/drawing/2014/main" id="{B947FD95-90BF-D6F7-6EE6-E43DB9056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882"/>
              <a:ext cx="1" cy="10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" name="Line 17">
              <a:extLst>
                <a:ext uri="{FF2B5EF4-FFF2-40B4-BE49-F238E27FC236}">
                  <a16:creationId xmlns:a16="http://schemas.microsoft.com/office/drawing/2014/main" id="{4273A8D3-3AA2-9578-3247-2CB239854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524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Line 18">
              <a:extLst>
                <a:ext uri="{FF2B5EF4-FFF2-40B4-BE49-F238E27FC236}">
                  <a16:creationId xmlns:a16="http://schemas.microsoft.com/office/drawing/2014/main" id="{F8218632-F5EA-01A8-EA51-F1D5D1279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473"/>
              <a:ext cx="1" cy="115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Line 19">
              <a:extLst>
                <a:ext uri="{FF2B5EF4-FFF2-40B4-BE49-F238E27FC236}">
                  <a16:creationId xmlns:a16="http://schemas.microsoft.com/office/drawing/2014/main" id="{B117B5EA-ECA6-24C5-4674-AAD480DA2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332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20">
              <a:extLst>
                <a:ext uri="{FF2B5EF4-FFF2-40B4-BE49-F238E27FC236}">
                  <a16:creationId xmlns:a16="http://schemas.microsoft.com/office/drawing/2014/main" id="{FCD4D630-20A0-CE7E-513F-6056FB99E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280"/>
              <a:ext cx="1" cy="10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21">
              <a:extLst>
                <a:ext uri="{FF2B5EF4-FFF2-40B4-BE49-F238E27FC236}">
                  <a16:creationId xmlns:a16="http://schemas.microsoft.com/office/drawing/2014/main" id="{C804838C-26F1-6629-9E00-D17BC9B0C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5708"/>
              <a:ext cx="115" cy="1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22">
              <a:extLst>
                <a:ext uri="{FF2B5EF4-FFF2-40B4-BE49-F238E27FC236}">
                  <a16:creationId xmlns:a16="http://schemas.microsoft.com/office/drawing/2014/main" id="{C8D49189-8973-EB39-5045-7BEAE6643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5657"/>
              <a:ext cx="1" cy="103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Line 24">
            <a:extLst>
              <a:ext uri="{FF2B5EF4-FFF2-40B4-BE49-F238E27FC236}">
                <a16:creationId xmlns:a16="http://schemas.microsoft.com/office/drawing/2014/main" id="{7F9205FB-6F27-9353-B532-2F62030FD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229" y="121126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25">
            <a:extLst>
              <a:ext uri="{FF2B5EF4-FFF2-40B4-BE49-F238E27FC236}">
                <a16:creationId xmlns:a16="http://schemas.microsoft.com/office/drawing/2014/main" id="{5F337431-9316-2890-FBFA-5A87D4E3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429" y="1066800"/>
            <a:ext cx="1181100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outlier</a:t>
            </a:r>
          </a:p>
        </p:txBody>
      </p:sp>
      <p:sp>
        <p:nvSpPr>
          <p:cNvPr id="5133" name="Line 27">
            <a:extLst>
              <a:ext uri="{FF2B5EF4-FFF2-40B4-BE49-F238E27FC236}">
                <a16:creationId xmlns:a16="http://schemas.microsoft.com/office/drawing/2014/main" id="{1751404B-91DB-D467-E7A1-E9B7FFF8A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229" y="555307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28">
            <a:extLst>
              <a:ext uri="{FF2B5EF4-FFF2-40B4-BE49-F238E27FC236}">
                <a16:creationId xmlns:a16="http://schemas.microsoft.com/office/drawing/2014/main" id="{7FB50069-02E6-81DB-661C-1BDBAD68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429" y="5408613"/>
            <a:ext cx="2019300" cy="534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10</a:t>
            </a:r>
            <a:r>
              <a:rPr lang="en-US" sz="2000" baseline="30000"/>
              <a:t>th</a:t>
            </a:r>
            <a:r>
              <a:rPr lang="en-US" sz="2000"/>
              <a:t> percentile</a:t>
            </a:r>
          </a:p>
        </p:txBody>
      </p:sp>
      <p:sp>
        <p:nvSpPr>
          <p:cNvPr id="5135" name="Line 30">
            <a:extLst>
              <a:ext uri="{FF2B5EF4-FFF2-40B4-BE49-F238E27FC236}">
                <a16:creationId xmlns:a16="http://schemas.microsoft.com/office/drawing/2014/main" id="{43BC17E2-4276-5B31-EB27-3391E74C2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229" y="438943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Text Box 31">
            <a:extLst>
              <a:ext uri="{FF2B5EF4-FFF2-40B4-BE49-F238E27FC236}">
                <a16:creationId xmlns:a16="http://schemas.microsoft.com/office/drawing/2014/main" id="{8C6F9D1A-521E-7559-EB9E-AF6DBEF99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429" y="4237038"/>
            <a:ext cx="1943100" cy="534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25</a:t>
            </a:r>
            <a:r>
              <a:rPr lang="en-US" sz="2000" baseline="30000"/>
              <a:t>th</a:t>
            </a:r>
            <a:r>
              <a:rPr lang="en-US" sz="2000"/>
              <a:t> percentile</a:t>
            </a:r>
          </a:p>
        </p:txBody>
      </p:sp>
      <p:sp>
        <p:nvSpPr>
          <p:cNvPr id="5137" name="Line 33">
            <a:extLst>
              <a:ext uri="{FF2B5EF4-FFF2-40B4-BE49-F238E27FC236}">
                <a16:creationId xmlns:a16="http://schemas.microsoft.com/office/drawing/2014/main" id="{AFE6A116-74CB-996D-6DF2-1DCBE338B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229" y="341788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Text Box 34">
            <a:extLst>
              <a:ext uri="{FF2B5EF4-FFF2-40B4-BE49-F238E27FC236}">
                <a16:creationId xmlns:a16="http://schemas.microsoft.com/office/drawing/2014/main" id="{7993840A-FEBE-362F-D901-5C883CDD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429" y="3273425"/>
            <a:ext cx="20193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/>
              <a:t>75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</p:txBody>
      </p:sp>
      <p:sp>
        <p:nvSpPr>
          <p:cNvPr id="5139" name="Line 36">
            <a:extLst>
              <a:ext uri="{FF2B5EF4-FFF2-40B4-BE49-F238E27FC236}">
                <a16:creationId xmlns:a16="http://schemas.microsoft.com/office/drawing/2014/main" id="{37414D0E-DE3C-2B23-C6E0-FBC2DA6AC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229" y="3962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Text Box 37">
            <a:extLst>
              <a:ext uri="{FF2B5EF4-FFF2-40B4-BE49-F238E27FC236}">
                <a16:creationId xmlns:a16="http://schemas.microsoft.com/office/drawing/2014/main" id="{9BC1E399-0D91-0C1E-95D9-D5101DF8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429" y="3810000"/>
            <a:ext cx="1866900" cy="430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50</a:t>
            </a:r>
            <a:r>
              <a:rPr lang="en-US" sz="2000" baseline="30000"/>
              <a:t>th</a:t>
            </a:r>
            <a:r>
              <a:rPr lang="en-US" sz="2000"/>
              <a:t> percentile</a:t>
            </a:r>
          </a:p>
        </p:txBody>
      </p:sp>
      <p:sp>
        <p:nvSpPr>
          <p:cNvPr id="5141" name="Line 39">
            <a:extLst>
              <a:ext uri="{FF2B5EF4-FFF2-40B4-BE49-F238E27FC236}">
                <a16:creationId xmlns:a16="http://schemas.microsoft.com/office/drawing/2014/main" id="{EDF57539-6650-6D9B-CEB9-51C5CE91B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229" y="2057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Text Box 40">
            <a:extLst>
              <a:ext uri="{FF2B5EF4-FFF2-40B4-BE49-F238E27FC236}">
                <a16:creationId xmlns:a16="http://schemas.microsoft.com/office/drawing/2014/main" id="{63917556-A1BB-D321-9EFC-968F0357C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429" y="1905000"/>
            <a:ext cx="1866900" cy="534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/>
              <a:t>90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2313902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1C168-0442-E727-A116-AB9C760F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/>
              <a:t>Examples of Box Plots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197F-2110-2284-FB88-973FEDD6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Box plots can be used to compare attributes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7F759D0-BDE1-A18B-C5FA-9E3121B2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8612" y="1395534"/>
            <a:ext cx="6799404" cy="50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084-4961-DFC9-7E4C-F3EE266A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72C-CF13-FB05-2A82-BFD161FE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Euclidean Density: Center-Based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5181-4BA1-6EBC-7E44-B7A87912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density is the number of points within a specified radius of the point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E2087-8AA0-ACD7-F88A-06C6F875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49" y="2603971"/>
            <a:ext cx="4420183" cy="3442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7771C-0374-4955-C431-8B7DD2DECF8F}"/>
              </a:ext>
            </a:extLst>
          </p:cNvPr>
          <p:cNvSpPr txBox="1"/>
          <p:nvPr/>
        </p:nvSpPr>
        <p:spPr>
          <a:xfrm>
            <a:off x="3387012" y="6260743"/>
            <a:ext cx="38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Illustration of center-based density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08A34-1717-4115-4F2A-EDF2FDE1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2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C2E-7399-C03D-2019-BC519D0C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techniques-Scatter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77EC-941B-C0BF-A691-10BE8E52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Scatter Plots: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Attribute values determine the position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Two-dimensional scatter plots most common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Three-dimensional scatter plots also used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Often additional attributes can be displayed by using the size, shape, and color of the markers that represent the objects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is useful to have arrays of scatter plots can compactly summarize the relationships of several pairs of attributes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See example on the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4C81-93AF-CABC-5568-6C71DBA2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29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60BD-C0A4-10B8-0CA6-60638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Scatter Plot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B7547-9410-120F-E474-2B20315E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227" y="2013073"/>
            <a:ext cx="10271546" cy="447980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350A6-10E8-4C37-29AF-C4DD2000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6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9FDF4-B25D-611E-EDBB-35EE18AC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8FCEF2-FA31-D6AE-A586-F9070DF0A5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968" y="218057"/>
            <a:ext cx="7162192" cy="63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4770C-25C8-5F53-6746-99184B4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9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FD2E-9250-5B75-81E6-BC6CCE47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techniques-Contour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534C-B8C5-547A-8624-50BF6381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Contour plots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Useful when a continuous attribute is measured on a spatial grid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They partition the plane into regions of similar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contour lines that form the boundaries of these regions connect points with equal values	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most common example is contour maps of elevation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also display temperature, rainfall, air pressure, etc.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An example for Sea Surface Temperature (SST) is provided on  the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4680A-7EF6-AC83-369E-EDCA1F16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22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C8FF-BEE7-2EF8-3E57-7A2FC73A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Plot Example: SST Dec, 1998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CF9C-EAAD-0207-DFED-CF32661F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55BA452B-7C30-C834-7C79-D94DB369E20F}"/>
              </a:ext>
            </a:extLst>
          </p:cNvPr>
          <p:cNvGrpSpPr>
            <a:grpSpLocks/>
          </p:cNvGrpSpPr>
          <p:nvPr/>
        </p:nvGrpSpPr>
        <p:grpSpPr bwMode="auto">
          <a:xfrm>
            <a:off x="2179637" y="1557338"/>
            <a:ext cx="7802563" cy="4932363"/>
            <a:chOff x="336" y="720"/>
            <a:chExt cx="4915" cy="31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0920C-70BB-57A1-2FF1-9760FDDFF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9"/>
            <a:stretch>
              <a:fillRect/>
            </a:stretch>
          </p:blipFill>
          <p:spPr bwMode="auto">
            <a:xfrm>
              <a:off x="336" y="720"/>
              <a:ext cx="4915" cy="2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E93C21A-30B5-FF47-E0CB-6C0D6BEF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3618"/>
              <a:ext cx="48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Celsius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9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1D43-BC2A-9533-9300-1DF114E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Minkowski</a:t>
            </a:r>
            <a:r>
              <a:rPr lang="en-US" b="1" dirty="0"/>
              <a:t>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DFC7-A98B-CABD-A10C-C796D3D8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 is a generalization of 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ct val="20000"/>
              </a:spcBef>
            </a:pPr>
            <a:r>
              <a:rPr lang="en-US" sz="3200" dirty="0"/>
              <a:t>Where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/>
              <a:t> is a parameter, </a:t>
            </a:r>
            <a:r>
              <a:rPr lang="en-US" sz="32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/>
              <a:t> is the number of dimensions (attributes) and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/>
              <a:t> and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/>
              <a:t> are, respectively, the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/>
              <a:t> attributes (components) or data objects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/>
              <a:t> and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B328-9146-0110-360C-925C6427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24" y="2457052"/>
            <a:ext cx="6553200" cy="1733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BB91B-7969-2C1C-AD94-DD069CFD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3831-9E55-9176-E23A-1706B861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Minkowski</a:t>
            </a:r>
            <a:r>
              <a:rPr lang="en-US" b="1" dirty="0"/>
              <a:t> Distance: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8F95-1276-1044-A69E-3CEB9E98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1.  City block (Manhattan, taxicab, L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cs typeface="Times New Roman" pitchFamily="18" charset="0"/>
              </a:rPr>
              <a:t>A common example of this for binary vectors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>
                <a:cs typeface="Times New Roman" pitchFamily="18" charset="0"/>
              </a:rPr>
              <a:t>.  “supremum” (</a:t>
            </a:r>
            <a:r>
              <a:rPr lang="en-US" sz="2400" dirty="0" err="1">
                <a:cs typeface="Times New Roman" pitchFamily="18" charset="0"/>
              </a:rPr>
              <a:t>L</a:t>
            </a:r>
            <a:r>
              <a:rPr lang="en-US" sz="2400" baseline="-30000" dirty="0" err="1">
                <a:cs typeface="Times New Roman" pitchFamily="18" charset="0"/>
              </a:rPr>
              <a:t>max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norm, L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2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</a:rPr>
              <a:t>Do not confuse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with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, i.e., all these distances are defined for all numbers of dimensions.</a:t>
            </a: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F884A-39EB-EBC9-11C5-28DBBAE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5B64-9F53-E87F-2CC1-7DED9D67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Minkowski</a:t>
            </a:r>
            <a:r>
              <a:rPr lang="en-US" b="1" dirty="0"/>
              <a:t> Distance: Examples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719E9-5FA7-938B-BD0E-4888DAD2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8838"/>
            <a:ext cx="10196804" cy="50940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81E4F-43A5-0BC8-286F-84F6BE1D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426-0D90-4A4D-880F-69AB42AAC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DAB03-C1CD-2DE7-9AE9-B35D4F51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Mahalanobis Distance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35CFF-126B-CDF4-C228-B979677C07E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For red points, the Euclidean distance is 14.7, Mahalanobis distance is 6.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2C827-258F-3B9B-A632-3E376F79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EC91426-0D90-4A4D-880F-69AB42AAC73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F3EAE-6B7C-53E1-07E5-058A168E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EA66F-EA19-2133-8BAD-D0142100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95" y="2592044"/>
            <a:ext cx="7086600" cy="3458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15EE0-D642-11CC-33E6-D5BFEF906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495" y="1797822"/>
            <a:ext cx="4901705" cy="8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3101</Words>
  <Application>Microsoft Office PowerPoint</Application>
  <PresentationFormat>Widescreen</PresentationFormat>
  <Paragraphs>436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cmmi10</vt:lpstr>
      <vt:lpstr>Monotype Sorts</vt:lpstr>
      <vt:lpstr>Söhne</vt:lpstr>
      <vt:lpstr>Times New Roman</vt:lpstr>
      <vt:lpstr>Office Theme</vt:lpstr>
      <vt:lpstr>Introduction to Data Mining</vt:lpstr>
      <vt:lpstr>Euclidean Distance </vt:lpstr>
      <vt:lpstr>Euclidean Distance </vt:lpstr>
      <vt:lpstr>Euclidean Density: Grid-based Approach </vt:lpstr>
      <vt:lpstr>Euclidean Density: Center-Based </vt:lpstr>
      <vt:lpstr>Minkowski Distance</vt:lpstr>
      <vt:lpstr>Minkowski Distance: Examples</vt:lpstr>
      <vt:lpstr>Minkowski Distance: Examples</vt:lpstr>
      <vt:lpstr>Mahalanobis Distance</vt:lpstr>
      <vt:lpstr>Mahalanobis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linear relationship between objects</vt:lpstr>
      <vt:lpstr>Visually Evaluating Correlation </vt:lpstr>
      <vt:lpstr>Drawback of Correlation</vt:lpstr>
      <vt:lpstr>Density</vt:lpstr>
      <vt:lpstr>Correlation vs Cosine vs Euclidean Distance</vt:lpstr>
      <vt:lpstr>Correlation vs cosine vs Euclidean distance</vt:lpstr>
      <vt:lpstr>Comparison of Proximity Measures</vt:lpstr>
      <vt:lpstr>Information Based Measures</vt:lpstr>
      <vt:lpstr>Information and Probability</vt:lpstr>
      <vt:lpstr>Entropy</vt:lpstr>
      <vt:lpstr>Entropy Examples</vt:lpstr>
      <vt:lpstr>Entropy for Sample Data: Example</vt:lpstr>
      <vt:lpstr>What is Data Exploration?</vt:lpstr>
      <vt:lpstr>Techniques Used in Data Exploration</vt:lpstr>
      <vt:lpstr>Iris Sample Data Set </vt:lpstr>
      <vt:lpstr>Iris Flower </vt:lpstr>
      <vt:lpstr>Summary Statistics</vt:lpstr>
      <vt:lpstr>Frequency and Mode</vt:lpstr>
      <vt:lpstr>Percentiles</vt:lpstr>
      <vt:lpstr>Percentiles</vt:lpstr>
      <vt:lpstr>Measures of Location: Mean and Median</vt:lpstr>
      <vt:lpstr>Measures of Spread: Range and Variance</vt:lpstr>
      <vt:lpstr>Visualization</vt:lpstr>
      <vt:lpstr>Example: Sea Surface Temperature</vt:lpstr>
      <vt:lpstr>Representation</vt:lpstr>
      <vt:lpstr>Arrangement</vt:lpstr>
      <vt:lpstr>Selection</vt:lpstr>
      <vt:lpstr>Visualization techniques-Histograms</vt:lpstr>
      <vt:lpstr>Petal width (10 and 20 bins) </vt:lpstr>
      <vt:lpstr>Petal width (10 and 20 bins)</vt:lpstr>
      <vt:lpstr>Two-dimensional Histograms</vt:lpstr>
      <vt:lpstr>Petal width and petal length</vt:lpstr>
      <vt:lpstr>Visualization techniques-Box Plots</vt:lpstr>
      <vt:lpstr>Examples of Box Plots</vt:lpstr>
      <vt:lpstr>Visualization techniques-Scatter Plots</vt:lpstr>
      <vt:lpstr>Ex: Scatter Plot </vt:lpstr>
      <vt:lpstr>Scatter Plot Array of iris Attributes</vt:lpstr>
      <vt:lpstr>Visualization techniques-Contour Plots</vt:lpstr>
      <vt:lpstr>Contour Plot Example: SST Dec, 1998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Parisa Hajibabaee</dc:creator>
  <cp:lastModifiedBy>Parisa Hajibabaee</cp:lastModifiedBy>
  <cp:revision>1</cp:revision>
  <dcterms:created xsi:type="dcterms:W3CDTF">2023-08-06T15:54:09Z</dcterms:created>
  <dcterms:modified xsi:type="dcterms:W3CDTF">2023-08-31T18:05:31Z</dcterms:modified>
</cp:coreProperties>
</file>