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5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297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90" r:id="rId24"/>
    <p:sldId id="355" r:id="rId25"/>
    <p:sldId id="396" r:id="rId26"/>
    <p:sldId id="364" r:id="rId27"/>
    <p:sldId id="394" r:id="rId28"/>
    <p:sldId id="392" r:id="rId29"/>
    <p:sldId id="393" r:id="rId30"/>
    <p:sldId id="395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C2448-F3D2-4F48-A63D-8A8A6C83C131}" v="5" dt="2023-09-12T17:41:4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411" autoAdjust="0"/>
  </p:normalViewPr>
  <p:slideViewPr>
    <p:cSldViewPr snapToGrid="0">
      <p:cViewPr varScale="1">
        <p:scale>
          <a:sx n="57" d="100"/>
          <a:sy n="57" d="100"/>
        </p:scale>
        <p:origin x="2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sa Hajibabaee" userId="7f310c4f-d35e-41cf-a5e6-b6cf645ce581" providerId="ADAL" clId="{404C2448-F3D2-4F48-A63D-8A8A6C83C131}"/>
    <pc:docChg chg="custSel addSld delSld modSld">
      <pc:chgData name="Parisa Hajibabaee" userId="7f310c4f-d35e-41cf-a5e6-b6cf645ce581" providerId="ADAL" clId="{404C2448-F3D2-4F48-A63D-8A8A6C83C131}" dt="2023-09-12T18:40:31.906" v="44" actId="27636"/>
      <pc:docMkLst>
        <pc:docMk/>
      </pc:docMkLst>
      <pc:sldChg chg="add">
        <pc:chgData name="Parisa Hajibabaee" userId="7f310c4f-d35e-41cf-a5e6-b6cf645ce581" providerId="ADAL" clId="{404C2448-F3D2-4F48-A63D-8A8A6C83C131}" dt="2023-09-12T17:25:37.304" v="1"/>
        <pc:sldMkLst>
          <pc:docMk/>
          <pc:sldMk cId="486049844" sldId="297"/>
        </pc:sldMkLst>
      </pc:sldChg>
      <pc:sldChg chg="modSp add mod">
        <pc:chgData name="Parisa Hajibabaee" userId="7f310c4f-d35e-41cf-a5e6-b6cf645ce581" providerId="ADAL" clId="{404C2448-F3D2-4F48-A63D-8A8A6C83C131}" dt="2023-09-12T17:41:52.640" v="37" actId="6549"/>
        <pc:sldMkLst>
          <pc:docMk/>
          <pc:sldMk cId="1978157137" sldId="298"/>
        </pc:sldMkLst>
        <pc:spChg chg="mod">
          <ac:chgData name="Parisa Hajibabaee" userId="7f310c4f-d35e-41cf-a5e6-b6cf645ce581" providerId="ADAL" clId="{404C2448-F3D2-4F48-A63D-8A8A6C83C131}" dt="2023-09-12T17:41:52.640" v="37" actId="6549"/>
          <ac:spMkLst>
            <pc:docMk/>
            <pc:sldMk cId="1978157137" sldId="298"/>
            <ac:spMk id="3" creationId="{EAB5DC54-D165-ECF5-3FFE-E7B1614FD6D9}"/>
          </ac:spMkLst>
        </pc:spChg>
      </pc:sldChg>
      <pc:sldChg chg="add">
        <pc:chgData name="Parisa Hajibabaee" userId="7f310c4f-d35e-41cf-a5e6-b6cf645ce581" providerId="ADAL" clId="{404C2448-F3D2-4F48-A63D-8A8A6C83C131}" dt="2023-09-12T17:25:37.304" v="1"/>
        <pc:sldMkLst>
          <pc:docMk/>
          <pc:sldMk cId="1990375383" sldId="331"/>
        </pc:sldMkLst>
      </pc:sldChg>
      <pc:sldChg chg="add modNotesTx">
        <pc:chgData name="Parisa Hajibabaee" userId="7f310c4f-d35e-41cf-a5e6-b6cf645ce581" providerId="ADAL" clId="{404C2448-F3D2-4F48-A63D-8A8A6C83C131}" dt="2023-09-12T17:27:03.572" v="2" actId="6549"/>
        <pc:sldMkLst>
          <pc:docMk/>
          <pc:sldMk cId="1674004261" sldId="332"/>
        </pc:sldMkLst>
      </pc:sldChg>
      <pc:sldChg chg="add modNotesTx">
        <pc:chgData name="Parisa Hajibabaee" userId="7f310c4f-d35e-41cf-a5e6-b6cf645ce581" providerId="ADAL" clId="{404C2448-F3D2-4F48-A63D-8A8A6C83C131}" dt="2023-09-12T17:27:07.046" v="3" actId="6549"/>
        <pc:sldMkLst>
          <pc:docMk/>
          <pc:sldMk cId="4279553022" sldId="333"/>
        </pc:sldMkLst>
      </pc:sldChg>
      <pc:sldChg chg="delSp add setBg delDesignElem modNotesTx">
        <pc:chgData name="Parisa Hajibabaee" userId="7f310c4f-d35e-41cf-a5e6-b6cf645ce581" providerId="ADAL" clId="{404C2448-F3D2-4F48-A63D-8A8A6C83C131}" dt="2023-09-12T17:27:12.383" v="5" actId="6549"/>
        <pc:sldMkLst>
          <pc:docMk/>
          <pc:sldMk cId="2043033549" sldId="334"/>
        </pc:sldMkLst>
        <pc:spChg chg="del">
          <ac:chgData name="Parisa Hajibabaee" userId="7f310c4f-d35e-41cf-a5e6-b6cf645ce581" providerId="ADAL" clId="{404C2448-F3D2-4F48-A63D-8A8A6C83C131}" dt="2023-09-12T17:25:37.304" v="1"/>
          <ac:spMkLst>
            <pc:docMk/>
            <pc:sldMk cId="2043033549" sldId="334"/>
            <ac:spMk id="17" creationId="{2151139A-886F-4B97-8815-729AD3831BBD}"/>
          </ac:spMkLst>
        </pc:spChg>
        <pc:spChg chg="del">
          <ac:chgData name="Parisa Hajibabaee" userId="7f310c4f-d35e-41cf-a5e6-b6cf645ce581" providerId="ADAL" clId="{404C2448-F3D2-4F48-A63D-8A8A6C83C131}" dt="2023-09-12T17:25:37.304" v="1"/>
          <ac:spMkLst>
            <pc:docMk/>
            <pc:sldMk cId="2043033549" sldId="334"/>
            <ac:spMk id="19" creationId="{AB5E08C4-8CDD-4623-A5B8-E998C6DEE3B7}"/>
          </ac:spMkLst>
        </pc:spChg>
        <pc:spChg chg="del">
          <ac:chgData name="Parisa Hajibabaee" userId="7f310c4f-d35e-41cf-a5e6-b6cf645ce581" providerId="ADAL" clId="{404C2448-F3D2-4F48-A63D-8A8A6C83C131}" dt="2023-09-12T17:25:37.304" v="1"/>
          <ac:spMkLst>
            <pc:docMk/>
            <pc:sldMk cId="2043033549" sldId="334"/>
            <ac:spMk id="21" creationId="{15F33878-D502-4FFA-8ACE-F2AECDB2A23F}"/>
          </ac:spMkLst>
        </pc:spChg>
        <pc:spChg chg="del">
          <ac:chgData name="Parisa Hajibabaee" userId="7f310c4f-d35e-41cf-a5e6-b6cf645ce581" providerId="ADAL" clId="{404C2448-F3D2-4F48-A63D-8A8A6C83C131}" dt="2023-09-12T17:25:37.304" v="1"/>
          <ac:spMkLst>
            <pc:docMk/>
            <pc:sldMk cId="2043033549" sldId="334"/>
            <ac:spMk id="23" creationId="{D3539FEE-81D3-4406-802E-60B20B16F4F6}"/>
          </ac:spMkLst>
        </pc:spChg>
        <pc:spChg chg="del">
          <ac:chgData name="Parisa Hajibabaee" userId="7f310c4f-d35e-41cf-a5e6-b6cf645ce581" providerId="ADAL" clId="{404C2448-F3D2-4F48-A63D-8A8A6C83C131}" dt="2023-09-12T17:25:37.304" v="1"/>
          <ac:spMkLst>
            <pc:docMk/>
            <pc:sldMk cId="2043033549" sldId="334"/>
            <ac:spMk id="25" creationId="{DC701763-729E-462F-A5A8-E0DEFEB1E2E4}"/>
          </ac:spMkLst>
        </pc:spChg>
      </pc:sldChg>
      <pc:sldChg chg="add modNotesTx">
        <pc:chgData name="Parisa Hajibabaee" userId="7f310c4f-d35e-41cf-a5e6-b6cf645ce581" providerId="ADAL" clId="{404C2448-F3D2-4F48-A63D-8A8A6C83C131}" dt="2023-09-12T17:27:15.540" v="6" actId="6549"/>
        <pc:sldMkLst>
          <pc:docMk/>
          <pc:sldMk cId="2538311031" sldId="335"/>
        </pc:sldMkLst>
      </pc:sldChg>
      <pc:sldChg chg="add">
        <pc:chgData name="Parisa Hajibabaee" userId="7f310c4f-d35e-41cf-a5e6-b6cf645ce581" providerId="ADAL" clId="{404C2448-F3D2-4F48-A63D-8A8A6C83C131}" dt="2023-09-12T17:25:37.304" v="1"/>
        <pc:sldMkLst>
          <pc:docMk/>
          <pc:sldMk cId="3195827340" sldId="336"/>
        </pc:sldMkLst>
      </pc:sldChg>
      <pc:sldChg chg="add modNotesTx">
        <pc:chgData name="Parisa Hajibabaee" userId="7f310c4f-d35e-41cf-a5e6-b6cf645ce581" providerId="ADAL" clId="{404C2448-F3D2-4F48-A63D-8A8A6C83C131}" dt="2023-09-12T17:27:20.624" v="7" actId="6549"/>
        <pc:sldMkLst>
          <pc:docMk/>
          <pc:sldMk cId="2788424269" sldId="337"/>
        </pc:sldMkLst>
      </pc:sldChg>
      <pc:sldChg chg="add modNotesTx">
        <pc:chgData name="Parisa Hajibabaee" userId="7f310c4f-d35e-41cf-a5e6-b6cf645ce581" providerId="ADAL" clId="{404C2448-F3D2-4F48-A63D-8A8A6C83C131}" dt="2023-09-12T17:27:24.977" v="8" actId="6549"/>
        <pc:sldMkLst>
          <pc:docMk/>
          <pc:sldMk cId="194567452" sldId="338"/>
        </pc:sldMkLst>
      </pc:sldChg>
      <pc:sldChg chg="add modNotesTx">
        <pc:chgData name="Parisa Hajibabaee" userId="7f310c4f-d35e-41cf-a5e6-b6cf645ce581" providerId="ADAL" clId="{404C2448-F3D2-4F48-A63D-8A8A6C83C131}" dt="2023-09-12T17:27:29.691" v="9" actId="6549"/>
        <pc:sldMkLst>
          <pc:docMk/>
          <pc:sldMk cId="1245621835" sldId="339"/>
        </pc:sldMkLst>
      </pc:sldChg>
      <pc:sldChg chg="modSp add mod">
        <pc:chgData name="Parisa Hajibabaee" userId="7f310c4f-d35e-41cf-a5e6-b6cf645ce581" providerId="ADAL" clId="{404C2448-F3D2-4F48-A63D-8A8A6C83C131}" dt="2023-09-12T18:31:48.091" v="38" actId="33524"/>
        <pc:sldMkLst>
          <pc:docMk/>
          <pc:sldMk cId="2629723952" sldId="340"/>
        </pc:sldMkLst>
        <pc:spChg chg="mod">
          <ac:chgData name="Parisa Hajibabaee" userId="7f310c4f-d35e-41cf-a5e6-b6cf645ce581" providerId="ADAL" clId="{404C2448-F3D2-4F48-A63D-8A8A6C83C131}" dt="2023-09-12T18:31:48.091" v="38" actId="33524"/>
          <ac:spMkLst>
            <pc:docMk/>
            <pc:sldMk cId="2629723952" sldId="340"/>
            <ac:spMk id="3" creationId="{EA275433-A8D5-5993-CDF6-99124E04F9E8}"/>
          </ac:spMkLst>
        </pc:spChg>
      </pc:sldChg>
      <pc:sldChg chg="add modNotesTx">
        <pc:chgData name="Parisa Hajibabaee" userId="7f310c4f-d35e-41cf-a5e6-b6cf645ce581" providerId="ADAL" clId="{404C2448-F3D2-4F48-A63D-8A8A6C83C131}" dt="2023-09-12T17:27:46.018" v="10" actId="6549"/>
        <pc:sldMkLst>
          <pc:docMk/>
          <pc:sldMk cId="1724688983" sldId="341"/>
        </pc:sldMkLst>
      </pc:sldChg>
      <pc:sldChg chg="add modNotesTx">
        <pc:chgData name="Parisa Hajibabaee" userId="7f310c4f-d35e-41cf-a5e6-b6cf645ce581" providerId="ADAL" clId="{404C2448-F3D2-4F48-A63D-8A8A6C83C131}" dt="2023-09-12T17:27:50.001" v="11" actId="6549"/>
        <pc:sldMkLst>
          <pc:docMk/>
          <pc:sldMk cId="30159987" sldId="342"/>
        </pc:sldMkLst>
      </pc:sldChg>
      <pc:sldChg chg="add modNotesTx">
        <pc:chgData name="Parisa Hajibabaee" userId="7f310c4f-d35e-41cf-a5e6-b6cf645ce581" providerId="ADAL" clId="{404C2448-F3D2-4F48-A63D-8A8A6C83C131}" dt="2023-09-12T17:27:52.276" v="12" actId="6549"/>
        <pc:sldMkLst>
          <pc:docMk/>
          <pc:sldMk cId="150385973" sldId="343"/>
        </pc:sldMkLst>
      </pc:sldChg>
      <pc:sldChg chg="add">
        <pc:chgData name="Parisa Hajibabaee" userId="7f310c4f-d35e-41cf-a5e6-b6cf645ce581" providerId="ADAL" clId="{404C2448-F3D2-4F48-A63D-8A8A6C83C131}" dt="2023-09-12T17:25:37.304" v="1"/>
        <pc:sldMkLst>
          <pc:docMk/>
          <pc:sldMk cId="3982928392" sldId="345"/>
        </pc:sldMkLst>
      </pc:sldChg>
      <pc:sldChg chg="add modNotesTx">
        <pc:chgData name="Parisa Hajibabaee" userId="7f310c4f-d35e-41cf-a5e6-b6cf645ce581" providerId="ADAL" clId="{404C2448-F3D2-4F48-A63D-8A8A6C83C131}" dt="2023-09-12T17:27:56.572" v="13" actId="6549"/>
        <pc:sldMkLst>
          <pc:docMk/>
          <pc:sldMk cId="3703561048" sldId="346"/>
        </pc:sldMkLst>
      </pc:sldChg>
      <pc:sldChg chg="add modNotesTx">
        <pc:chgData name="Parisa Hajibabaee" userId="7f310c4f-d35e-41cf-a5e6-b6cf645ce581" providerId="ADAL" clId="{404C2448-F3D2-4F48-A63D-8A8A6C83C131}" dt="2023-09-12T17:28:00.352" v="14" actId="6549"/>
        <pc:sldMkLst>
          <pc:docMk/>
          <pc:sldMk cId="3545344865" sldId="347"/>
        </pc:sldMkLst>
      </pc:sldChg>
      <pc:sldChg chg="add modNotesTx">
        <pc:chgData name="Parisa Hajibabaee" userId="7f310c4f-d35e-41cf-a5e6-b6cf645ce581" providerId="ADAL" clId="{404C2448-F3D2-4F48-A63D-8A8A6C83C131}" dt="2023-09-12T17:28:03.204" v="15" actId="6549"/>
        <pc:sldMkLst>
          <pc:docMk/>
          <pc:sldMk cId="519959893" sldId="348"/>
        </pc:sldMkLst>
      </pc:sldChg>
      <pc:sldChg chg="add modNotesTx">
        <pc:chgData name="Parisa Hajibabaee" userId="7f310c4f-d35e-41cf-a5e6-b6cf645ce581" providerId="ADAL" clId="{404C2448-F3D2-4F48-A63D-8A8A6C83C131}" dt="2023-09-12T17:28:06.622" v="16" actId="6549"/>
        <pc:sldMkLst>
          <pc:docMk/>
          <pc:sldMk cId="1110008756" sldId="349"/>
        </pc:sldMkLst>
      </pc:sldChg>
      <pc:sldChg chg="add">
        <pc:chgData name="Parisa Hajibabaee" userId="7f310c4f-d35e-41cf-a5e6-b6cf645ce581" providerId="ADAL" clId="{404C2448-F3D2-4F48-A63D-8A8A6C83C131}" dt="2023-09-12T17:25:37.304" v="1"/>
        <pc:sldMkLst>
          <pc:docMk/>
          <pc:sldMk cId="3017325418" sldId="350"/>
        </pc:sldMkLst>
      </pc:sldChg>
      <pc:sldChg chg="add modNotesTx">
        <pc:chgData name="Parisa Hajibabaee" userId="7f310c4f-d35e-41cf-a5e6-b6cf645ce581" providerId="ADAL" clId="{404C2448-F3D2-4F48-A63D-8A8A6C83C131}" dt="2023-09-12T17:28:13.889" v="17" actId="6549"/>
        <pc:sldMkLst>
          <pc:docMk/>
          <pc:sldMk cId="1328362219" sldId="351"/>
        </pc:sldMkLst>
      </pc:sldChg>
      <pc:sldChg chg="add del modNotesTx">
        <pc:chgData name="Parisa Hajibabaee" userId="7f310c4f-d35e-41cf-a5e6-b6cf645ce581" providerId="ADAL" clId="{404C2448-F3D2-4F48-A63D-8A8A6C83C131}" dt="2023-09-12T17:33:00.306" v="35" actId="6549"/>
        <pc:sldMkLst>
          <pc:docMk/>
          <pc:sldMk cId="2024177710" sldId="352"/>
        </pc:sldMkLst>
      </pc:sldChg>
      <pc:sldChg chg="add del modNotesTx">
        <pc:chgData name="Parisa Hajibabaee" userId="7f310c4f-d35e-41cf-a5e6-b6cf645ce581" providerId="ADAL" clId="{404C2448-F3D2-4F48-A63D-8A8A6C83C131}" dt="2023-09-12T17:28:34.940" v="21" actId="47"/>
        <pc:sldMkLst>
          <pc:docMk/>
          <pc:sldMk cId="1083689232" sldId="353"/>
        </pc:sldMkLst>
      </pc:sldChg>
      <pc:sldChg chg="add del">
        <pc:chgData name="Parisa Hajibabaee" userId="7f310c4f-d35e-41cf-a5e6-b6cf645ce581" providerId="ADAL" clId="{404C2448-F3D2-4F48-A63D-8A8A6C83C131}" dt="2023-09-12T17:28:34.123" v="20" actId="47"/>
        <pc:sldMkLst>
          <pc:docMk/>
          <pc:sldMk cId="2955087940" sldId="354"/>
        </pc:sldMkLst>
      </pc:sldChg>
      <pc:sldChg chg="add">
        <pc:chgData name="Parisa Hajibabaee" userId="7f310c4f-d35e-41cf-a5e6-b6cf645ce581" providerId="ADAL" clId="{404C2448-F3D2-4F48-A63D-8A8A6C83C131}" dt="2023-09-12T17:32:42.370" v="32"/>
        <pc:sldMkLst>
          <pc:docMk/>
          <pc:sldMk cId="46026895" sldId="355"/>
        </pc:sldMkLst>
      </pc:sldChg>
      <pc:sldChg chg="modSp add del mod">
        <pc:chgData name="Parisa Hajibabaee" userId="7f310c4f-d35e-41cf-a5e6-b6cf645ce581" providerId="ADAL" clId="{404C2448-F3D2-4F48-A63D-8A8A6C83C131}" dt="2023-09-12T18:40:19.187" v="42" actId="20577"/>
        <pc:sldMkLst>
          <pc:docMk/>
          <pc:sldMk cId="1649931982" sldId="364"/>
        </pc:sldMkLst>
        <pc:spChg chg="mod">
          <ac:chgData name="Parisa Hajibabaee" userId="7f310c4f-d35e-41cf-a5e6-b6cf645ce581" providerId="ADAL" clId="{404C2448-F3D2-4F48-A63D-8A8A6C83C131}" dt="2023-09-12T18:40:19.187" v="42" actId="20577"/>
          <ac:spMkLst>
            <pc:docMk/>
            <pc:sldMk cId="1649931982" sldId="364"/>
            <ac:spMk id="3" creationId="{75F77B5D-6993-F474-2D84-FE65DE671826}"/>
          </ac:spMkLst>
        </pc:spChg>
      </pc:sldChg>
      <pc:sldChg chg="add">
        <pc:chgData name="Parisa Hajibabaee" userId="7f310c4f-d35e-41cf-a5e6-b6cf645ce581" providerId="ADAL" clId="{404C2448-F3D2-4F48-A63D-8A8A6C83C131}" dt="2023-09-12T17:32:42.370" v="32"/>
        <pc:sldMkLst>
          <pc:docMk/>
          <pc:sldMk cId="3814793349" sldId="390"/>
        </pc:sldMkLst>
      </pc:sldChg>
      <pc:sldChg chg="add del">
        <pc:chgData name="Parisa Hajibabaee" userId="7f310c4f-d35e-41cf-a5e6-b6cf645ce581" providerId="ADAL" clId="{404C2448-F3D2-4F48-A63D-8A8A6C83C131}" dt="2023-09-12T17:32:42.370" v="32"/>
        <pc:sldMkLst>
          <pc:docMk/>
          <pc:sldMk cId="2630037817" sldId="392"/>
        </pc:sldMkLst>
      </pc:sldChg>
      <pc:sldChg chg="add del modNotesTx">
        <pc:chgData name="Parisa Hajibabaee" userId="7f310c4f-d35e-41cf-a5e6-b6cf645ce581" providerId="ADAL" clId="{404C2448-F3D2-4F48-A63D-8A8A6C83C131}" dt="2023-09-12T17:32:51.580" v="34" actId="6549"/>
        <pc:sldMkLst>
          <pc:docMk/>
          <pc:sldMk cId="238088378" sldId="393"/>
        </pc:sldMkLst>
      </pc:sldChg>
      <pc:sldChg chg="modSp add del mod">
        <pc:chgData name="Parisa Hajibabaee" userId="7f310c4f-d35e-41cf-a5e6-b6cf645ce581" providerId="ADAL" clId="{404C2448-F3D2-4F48-A63D-8A8A6C83C131}" dt="2023-09-12T18:40:31.906" v="44" actId="27636"/>
        <pc:sldMkLst>
          <pc:docMk/>
          <pc:sldMk cId="3685425907" sldId="394"/>
        </pc:sldMkLst>
        <pc:spChg chg="mod">
          <ac:chgData name="Parisa Hajibabaee" userId="7f310c4f-d35e-41cf-a5e6-b6cf645ce581" providerId="ADAL" clId="{404C2448-F3D2-4F48-A63D-8A8A6C83C131}" dt="2023-09-12T18:40:31.906" v="44" actId="27636"/>
          <ac:spMkLst>
            <pc:docMk/>
            <pc:sldMk cId="3685425907" sldId="394"/>
            <ac:spMk id="3" creationId="{B72EA315-34C8-8D5A-45BE-8EF72E34D4CF}"/>
          </ac:spMkLst>
        </pc:spChg>
      </pc:sldChg>
      <pc:sldChg chg="add del modNotesTx">
        <pc:chgData name="Parisa Hajibabaee" userId="7f310c4f-d35e-41cf-a5e6-b6cf645ce581" providerId="ADAL" clId="{404C2448-F3D2-4F48-A63D-8A8A6C83C131}" dt="2023-09-12T17:32:49.326" v="33" actId="6549"/>
        <pc:sldMkLst>
          <pc:docMk/>
          <pc:sldMk cId="2143498013" sldId="395"/>
        </pc:sldMkLst>
      </pc:sldChg>
      <pc:sldChg chg="modSp add mod">
        <pc:chgData name="Parisa Hajibabaee" userId="7f310c4f-d35e-41cf-a5e6-b6cf645ce581" providerId="ADAL" clId="{404C2448-F3D2-4F48-A63D-8A8A6C83C131}" dt="2023-09-12T18:32:34.904" v="39" actId="33524"/>
        <pc:sldMkLst>
          <pc:docMk/>
          <pc:sldMk cId="1475268034" sldId="396"/>
        </pc:sldMkLst>
        <pc:spChg chg="mod">
          <ac:chgData name="Parisa Hajibabaee" userId="7f310c4f-d35e-41cf-a5e6-b6cf645ce581" providerId="ADAL" clId="{404C2448-F3D2-4F48-A63D-8A8A6C83C131}" dt="2023-09-12T18:32:34.904" v="39" actId="33524"/>
          <ac:spMkLst>
            <pc:docMk/>
            <pc:sldMk cId="1475268034" sldId="396"/>
            <ac:spMk id="3" creationId="{75F77B5D-6993-F474-2D84-FE65DE6718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E2488-A6F5-4EAF-AEAA-6CE1E4FF30D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2547F-4071-4253-A9CD-EE4EC476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1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2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6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76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DC68-6A7C-48F1-B8BA-A5E8FBA115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D10F-8D94-B2A5-A5EA-E634DC09E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030E0-5187-C810-71E8-BFF25801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331E-F849-219E-8644-2DAB7A49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1F96-30E8-0665-1098-3433CF95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16A0C-7D3A-6067-D35B-BF54F7A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D07E-1885-D0D8-06AC-2C9C32CD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C89BD-8592-395D-A0BD-34299AA6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B631-0B93-CB8B-3367-A4E94C38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0664-ECA6-1A01-E8CE-38BDAF97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8FF0-9E24-1567-0539-A324997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1112-E314-B0D1-A0D3-813185080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CCC99-F822-209F-1ED9-91E95D08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DDE1-764D-42BF-CC4C-A6A01A5C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E2D4-F9A4-AD1E-8BC1-30680BC2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99E2-D890-A5C3-F3E0-D1E9AD4B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DE64-C842-F215-0A61-7B062DE3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3FDB-D2A4-E6E0-65DE-6957CC9D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A88E-EA59-BED9-3821-A337C064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D7BF-1A6F-98E1-DBDF-F4998D4F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B674-EE48-59BB-FF00-2E4B030C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82DF-9DC9-9892-DD0E-8D8A0330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5A52E-86B2-890F-89D6-98F3303AF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476C-7DEA-F351-8E46-CFBDE7A9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6A79-ED6C-9C12-5245-909D520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8524-6116-09E6-2FC0-8A10F7D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FAFE-6151-E863-3A89-2F304D4D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408A-952B-395B-0485-69FD69805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B762C-715F-A76C-E272-1927085A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42A03-539A-0977-A0EC-BB20C83B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86478-D479-2B85-04EC-0D994AA4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EEB1-1844-2B7B-EC56-461B46C0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294E-080D-6F93-7B4C-923F5E79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4747-6082-EB86-598E-FA1D6590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C3FE-77CE-6FF9-8603-B80D2E653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0C594-38CF-B826-59FC-338A192B4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0BE6A-5D9E-71C6-DAE9-DF07494A3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5F8F9-05AC-B37D-47A1-12C52C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C79BC-BB48-CCA2-80C3-E7AF6591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C12E7-D265-E50A-3810-0577F370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0707-2AB5-D9D7-99FC-0CD19710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6120F-B35F-2281-0E9B-BBACAF1F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C5170-90B4-CF6B-674E-E499652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D3A7-F8DB-A0E4-46CA-7F955E1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D3C1A-8E51-BB08-F6EA-0566C34A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66291-7BB6-941B-BCFA-7E8AC57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3E06-8662-2DB7-29CB-FD7D98C0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E459-328C-6FFD-E78F-25AFA1B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1E09-9010-1955-5338-ECE8DE1E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9328D-5A46-0EAB-DDE6-CCDC940E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5E87-7BD2-07BB-BEB1-FE3AAAAB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4198-AEE8-B6A0-75E3-113493A4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7EF4-48D7-F45E-EE7F-8967EB1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9319-897D-DB25-4364-6D7365E2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32831-16E6-6EB0-7848-A57C8D268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2485-F668-6E55-FB26-6C0D65D0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AAD4-F726-D02D-D93E-ADDEE07A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77EBD-1A5E-9D4A-4DA1-C82CCF87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C5ADC-3EBE-2C9D-BB7A-1FD445B0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AA336-7D96-F23B-EBE4-57733238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7966-1337-277D-A49C-0A8592BD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5F07-FF94-024D-13C1-622E6FE61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92E4-403B-453B-A5F7-C613954968D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BCEF-C26D-4C7A-6502-EE4EC6FED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A6E7-7421-C93A-1F78-C267778B4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65C4-A3B9-488B-8D55-F6FA58C2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globe.com/" TargetMode="External"/><Relationship Id="rId2" Type="http://schemas.openxmlformats.org/officeDocument/2006/relationships/hyperlink" Target="https://builtin.com/authors/zakaria-jaa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7D6-FBE9-D5E0-CD4A-1D1C7CC37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9B8F-9C23-4ECD-B524-FB1E75B9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398292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C9F16B-B357-D7BF-04F6-1987038FA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09" y="365125"/>
            <a:ext cx="5977955" cy="49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FB124-7919-631F-20F3-206058934E9D}"/>
              </a:ext>
            </a:extLst>
          </p:cNvPr>
          <p:cNvSpPr txBox="1"/>
          <p:nvPr/>
        </p:nvSpPr>
        <p:spPr>
          <a:xfrm>
            <a:off x="618978" y="526768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Almost </a:t>
            </a:r>
            <a:r>
              <a:rPr lang="en-US" b="0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all of the variation is along the first principal component 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A8BB-B6F7-3E6E-DAB1-149FC499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PCA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5433-A8D5-5993-CDF6-99124E04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draw a PCA plot, we’ll first put the new coordinates, created by </a:t>
            </a:r>
            <a:r>
              <a:rPr lang="en-US" i="1" dirty="0" err="1"/>
              <a:t>pca.transform</a:t>
            </a:r>
            <a:r>
              <a:rPr lang="en-US" i="1" dirty="0"/>
              <a:t>(</a:t>
            </a:r>
            <a:r>
              <a:rPr lang="en-US" i="1" dirty="0" err="1"/>
              <a:t>scaled_data</a:t>
            </a:r>
            <a:r>
              <a:rPr lang="en-US" i="1" dirty="0"/>
              <a:t>), </a:t>
            </a:r>
            <a:r>
              <a:rPr lang="en-US" dirty="0"/>
              <a:t>into a matrix where the rows have sample labels, and the columns have PC labels.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12DD2-84D2-CE69-88F0-F765C7FF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80" y="2982170"/>
            <a:ext cx="8060188" cy="755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4A47C-51DE-384F-7881-04837EF1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80" y="3869243"/>
            <a:ext cx="8710611" cy="27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212-A8B6-4B26-ACA4-5031C83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PCA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0A09F6-776C-E082-B990-243AFCDBE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39" y="1875310"/>
            <a:ext cx="5239522" cy="425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68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5501-0874-EA72-4A95-89C89941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Loading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6FF4-3A37-B9D1-CCBE-C08509CC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Pandas “series” object with the loading scores in PC1.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Sort the loading scores based on their magnitude (absolute value).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Print out the top 10 gene names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5747D-B1EE-53DA-B2B0-95E4A241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4" y="2491740"/>
            <a:ext cx="8771763" cy="69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13911-3526-601F-82F5-D478FE90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33" y="4585483"/>
            <a:ext cx="8771763" cy="71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135EB-E086-2322-4BE0-0D33390EC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432" y="5926441"/>
            <a:ext cx="5290773" cy="6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5501-0874-EA72-4A95-89C89941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Loading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6FF4-3A37-B9D1-CCBE-C08509CC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Pandas “series” object with the loading scores in PC1.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Sort the loading scores based on their magnitude (absolute value).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Print out the top 10 gene names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5747D-B1EE-53DA-B2B0-95E4A241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4" y="2491740"/>
            <a:ext cx="8771763" cy="69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13911-3526-601F-82F5-D478FE90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33" y="4585483"/>
            <a:ext cx="8771763" cy="71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135EB-E086-2322-4BE0-0D33390EC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432" y="5926441"/>
            <a:ext cx="5290773" cy="679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7CD4C9-C8AF-3A04-4532-420DC591D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166" y="4941593"/>
            <a:ext cx="2021250" cy="18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7D6-FBE9-D5E0-CD4A-1D1C7CC37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PCA Example</a:t>
            </a:r>
            <a:br>
              <a:rPr lang="en-US"/>
            </a:br>
            <a:r>
              <a:rPr lang="en-US"/>
              <a:t>data set diabetes of </a:t>
            </a:r>
            <a:r>
              <a:rPr lang="en-US" err="1"/>
              <a:t>sklearn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9B8F-9C23-4ECD-B524-FB1E75B9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48604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3CD4-E959-685A-B738-B22786E8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12121"/>
                </a:solidFill>
                <a:latin typeface="Roboto" panose="02000000000000000000" pitchFamily="2" charset="0"/>
              </a:rPr>
              <a:t>Import</a:t>
            </a:r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Libraries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99436-A64A-7143-988C-A4E618EF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811" y="2475915"/>
            <a:ext cx="10036378" cy="2497388"/>
          </a:xfrm>
        </p:spPr>
      </p:pic>
    </p:spTree>
    <p:extLst>
      <p:ext uri="{BB962C8B-B14F-4D97-AF65-F5344CB8AC3E}">
        <p14:creationId xmlns:p14="http://schemas.microsoft.com/office/powerpoint/2010/main" val="370356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9DC7-11AD-BF6E-85E9-78B151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Preparation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1125B-42E0-BD75-D3DE-C38B8B7EE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3230"/>
            <a:ext cx="10609092" cy="3972718"/>
          </a:xfrm>
        </p:spPr>
      </p:pic>
    </p:spTree>
    <p:extLst>
      <p:ext uri="{BB962C8B-B14F-4D97-AF65-F5344CB8AC3E}">
        <p14:creationId xmlns:p14="http://schemas.microsoft.com/office/powerpoint/2010/main" val="354534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E87D-0F22-A04D-EDF8-C0DE8307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Standardization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16C8-4435-0228-0111-4153E3760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111" y="1478439"/>
            <a:ext cx="7516911" cy="1567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DAD7-EB20-2283-135E-108B41548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11" y="3372842"/>
            <a:ext cx="7991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5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C841-D822-EFC8-B8F1-D894B2D1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Ideal Number of Components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EF9A-D127-7070-9F0E-FA61A2DF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24DEC-73E8-C78D-3F1F-00CE586F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41" y="1808787"/>
            <a:ext cx="7548196" cy="43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37FB-E8A5-80F3-F1F0-C3ADB696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/>
              <a:t>PCA_Python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3789-E26A-A90D-7020-43196E40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Generate some data that we can apply PCA to</a:t>
            </a:r>
          </a:p>
          <a:p>
            <a:pPr>
              <a:lnSpc>
                <a:spcPct val="150000"/>
              </a:lnSpc>
            </a:pPr>
            <a:r>
              <a:rPr lang="en-US"/>
              <a:t>Use PCA function from </a:t>
            </a:r>
            <a:r>
              <a:rPr lang="en-US" err="1"/>
              <a:t>sklearn</a:t>
            </a:r>
            <a:r>
              <a:rPr lang="en-US"/>
              <a:t> package</a:t>
            </a:r>
          </a:p>
          <a:p>
            <a:pPr>
              <a:lnSpc>
                <a:spcPct val="150000"/>
              </a:lnSpc>
            </a:pPr>
            <a:r>
              <a:rPr lang="en-US"/>
              <a:t>Determine how much variation each PC accounts for</a:t>
            </a:r>
          </a:p>
          <a:p>
            <a:pPr>
              <a:lnSpc>
                <a:spcPct val="150000"/>
              </a:lnSpc>
            </a:pPr>
            <a:r>
              <a:rPr lang="en-US"/>
              <a:t>Create figure of PCA using </a:t>
            </a:r>
            <a:r>
              <a:rPr lang="en-US" err="1"/>
              <a:t>matplotlip</a:t>
            </a:r>
            <a:r>
              <a:rPr lang="en-US"/>
              <a:t> package</a:t>
            </a:r>
          </a:p>
          <a:p>
            <a:pPr>
              <a:lnSpc>
                <a:spcPct val="110000"/>
              </a:lnSpc>
            </a:pPr>
            <a:r>
              <a:rPr lang="en-US"/>
              <a:t>Examine the loading scores to determine what variables have the largest effect on the graph</a:t>
            </a:r>
          </a:p>
        </p:txBody>
      </p:sp>
    </p:spTree>
    <p:extLst>
      <p:ext uri="{BB962C8B-B14F-4D97-AF65-F5344CB8AC3E}">
        <p14:creationId xmlns:p14="http://schemas.microsoft.com/office/powerpoint/2010/main" val="199037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ECDE-0A4A-45CE-87CD-D65B2EC3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Ideal Number of Components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1A38-6473-51EA-9306-3F91AE11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</a:t>
            </a:r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our PCA done, we can extract the proportion of variance explained and the eigenvalues.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38F51-5DE3-DCE8-C8C5-F7D8A643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63" y="3193367"/>
            <a:ext cx="8182118" cy="9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2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7A45-51E9-CDFB-A93C-5091665E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12121"/>
                </a:solidFill>
                <a:latin typeface="Roboto" panose="02000000000000000000" pitchFamily="2" charset="0"/>
              </a:rPr>
              <a:t>Scree plot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C2C73-94A9-D7EA-B2E3-30855124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38508"/>
            <a:ext cx="5360523" cy="2149651"/>
          </a:xfr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1F8915-0AE0-A986-34A4-5EF515C4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01" y="2406650"/>
            <a:ext cx="54483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6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081E-184B-43D2-6289-45D82A91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Principal Component Calculation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F51A8-20EC-5970-7B18-BD3DEC62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912" y="1575865"/>
            <a:ext cx="6337423" cy="848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6B63D-D385-7777-2662-3CFFAAD8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32" y="2937676"/>
            <a:ext cx="8438406" cy="1395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3BC11-E43F-92CB-5439-EB912826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536" y="4503398"/>
            <a:ext cx="1885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917BFE-AA96-0D0B-90FB-1CB77497C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PCA is just one way of reducing the dimensionality and visualizing a dataset. There are many other dimensionality reduction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49A7-535D-5ED8-3FEB-13B067C08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explore LDA and t-SNE</a:t>
            </a:r>
          </a:p>
        </p:txBody>
      </p:sp>
    </p:spTree>
    <p:extLst>
      <p:ext uri="{BB962C8B-B14F-4D97-AF65-F5344CB8AC3E}">
        <p14:creationId xmlns:p14="http://schemas.microsoft.com/office/powerpoint/2010/main" val="381479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7117-52EE-079F-7759-0811E7E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Linear Discriminant </a:t>
            </a:r>
            <a:r>
              <a:rPr lang="en-US" b="1" dirty="0">
                <a:solidFill>
                  <a:srgbClr val="242424"/>
                </a:solidFill>
                <a:latin typeface="sohne"/>
              </a:rPr>
              <a:t>Analysis(LDA)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7B5D-6993-F474-2D84-FE65DE67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projects data from a p dimensional feature space down to a l (p &gt; l) dimensional space in a way to maximize the variability between the classes and reducing the variability within the classes.</a:t>
            </a:r>
          </a:p>
          <a:p>
            <a:r>
              <a:rPr lang="en-US" dirty="0"/>
              <a:t>LDA doesn’t work on finding the principal component, it basically looks at what type of point/features/subspace gives more discrimination to separate the data.</a:t>
            </a:r>
          </a:p>
        </p:txBody>
      </p:sp>
    </p:spTree>
    <p:extLst>
      <p:ext uri="{BB962C8B-B14F-4D97-AF65-F5344CB8AC3E}">
        <p14:creationId xmlns:p14="http://schemas.microsoft.com/office/powerpoint/2010/main" val="46026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7117-52EE-079F-7759-0811E7E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Linear Discriminant </a:t>
            </a:r>
            <a:r>
              <a:rPr lang="en-US" b="1" dirty="0">
                <a:solidFill>
                  <a:srgbClr val="242424"/>
                </a:solidFill>
                <a:latin typeface="sohne"/>
              </a:rPr>
              <a:t>Analysis(LDA)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7B5D-6993-F474-2D84-FE65DE67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objective of LDA is to find a line that maximizes the class separation. Therefore, to do this we need to define a good separation measure.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C8D15-E65E-7399-492F-0A805707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9177"/>
            <a:ext cx="4242840" cy="22078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34A4BA-D579-52F2-89EC-11B67B6BB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49" y="2790826"/>
            <a:ext cx="4242841" cy="36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76407-D35E-5BF1-6597-61C612326FB8}"/>
              </a:ext>
            </a:extLst>
          </p:cNvPr>
          <p:cNvSpPr txBox="1"/>
          <p:nvPr/>
        </p:nvSpPr>
        <p:spPr>
          <a:xfrm>
            <a:off x="316282" y="6176963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https://medium.com/analytics-vidhya/pca-vs-lda-vs-t-sne-lets-understand-the-difference-between-them-22fa6b9be9d0</a:t>
            </a:r>
          </a:p>
        </p:txBody>
      </p:sp>
    </p:spTree>
    <p:extLst>
      <p:ext uri="{BB962C8B-B14F-4D97-AF65-F5344CB8AC3E}">
        <p14:creationId xmlns:p14="http://schemas.microsoft.com/office/powerpoint/2010/main" val="1475268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7117-52EE-079F-7759-0811E7E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7B5D-6993-F474-2D84-FE65DE67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makes some assumptions about the data: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Assumes the data to be distributed normally or Gaussian distribution of data points i.e., each feature must make a bell-shaped curve when plotted. 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Each of the classes has identical covariance matrices.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However, it is worth mentioning that LDA performs quite well even if the assumptions are violated.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5C58-28F3-51B6-EA0E-C715133F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A315-34C8-8D5A-45BE-8EF72E34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Compute the p-dimensional mean vectors for the different classes from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Compute the scatter matrices (in-between-class and within-class scatter matrix).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Compute the eigenvectors (e1,e2,...,ep) and corresponding eigenvalues (λ1,λ2,...,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λp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) for the scatter matrices.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Sort the eigenvectors by decreasing eigenvalues and choose k eigenvectors with the largest eigenvalues to form a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d×l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 dimensional matrix W (where every column represents an eigenvector).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Use this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p×l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eigenvector matrix to transform the samples onto the new subspace. This can be summarized by the matrix multiplication: Y=X×W (where X  is a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n×p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-dimensional matrix representing the n samples, and y are the transformed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n×l-dimensional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samples in the new subspace).</a:t>
            </a:r>
          </a:p>
        </p:txBody>
      </p:sp>
    </p:spTree>
    <p:extLst>
      <p:ext uri="{BB962C8B-B14F-4D97-AF65-F5344CB8AC3E}">
        <p14:creationId xmlns:p14="http://schemas.microsoft.com/office/powerpoint/2010/main" val="3685425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E9D6-2B85-07AA-3C33-00F58CBC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between PCA and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845E-6093-29A8-C363-67D01B15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linear transformation techniques that are commonly used for dimensionality reduction.</a:t>
            </a:r>
          </a:p>
          <a:p>
            <a:r>
              <a:rPr lang="en-US" dirty="0"/>
              <a:t>Both rank the new axes in order of importance.</a:t>
            </a:r>
          </a:p>
          <a:p>
            <a:r>
              <a:rPr lang="en-US" dirty="0"/>
              <a:t>PC1 (the first new axis that PCA creates) accounts for the most variation in the data.</a:t>
            </a:r>
          </a:p>
          <a:p>
            <a:pPr lvl="1"/>
            <a:r>
              <a:rPr lang="en-US" dirty="0"/>
              <a:t>PC2 (the second new axis) does the second best job.</a:t>
            </a:r>
          </a:p>
          <a:p>
            <a:pPr lvl="1"/>
            <a:endParaRPr lang="en-US" dirty="0"/>
          </a:p>
          <a:p>
            <a:r>
              <a:rPr lang="en-US" dirty="0"/>
              <a:t>LD1 (the first new axis that LDA creates) accounts for the most variation between the categories.</a:t>
            </a:r>
          </a:p>
          <a:p>
            <a:endParaRPr lang="en-US" dirty="0"/>
          </a:p>
          <a:p>
            <a:r>
              <a:rPr lang="en-US" dirty="0"/>
              <a:t>Both can let you dig in and see which features are driving the new axes.</a:t>
            </a:r>
          </a:p>
        </p:txBody>
      </p:sp>
    </p:spTree>
    <p:extLst>
      <p:ext uri="{BB962C8B-B14F-4D97-AF65-F5344CB8AC3E}">
        <p14:creationId xmlns:p14="http://schemas.microsoft.com/office/powerpoint/2010/main" val="2630037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F6F3-FD61-68B8-67C3-D6502211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9BB4-4402-C4B7-AC55-0793EFDA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looks at the features with the most variation.</a:t>
            </a:r>
          </a:p>
          <a:p>
            <a:r>
              <a:rPr lang="en-US" dirty="0"/>
              <a:t>In contrast, LDA tries to maximize the separation of known categories.</a:t>
            </a:r>
          </a:p>
          <a:p>
            <a:r>
              <a:rPr lang="en-US" dirty="0"/>
              <a:t>PCA can be described as an “unsupervised” algorithm, since it “ignores” class labels and its goal is to find the directions (the so-called principal components) that maximize the variance in a dataset. </a:t>
            </a:r>
          </a:p>
          <a:p>
            <a:r>
              <a:rPr lang="en-US" dirty="0"/>
              <a:t>In contrast to PCA, LDA is “supervised” and computes the directions (“linear discriminants”) that will represent the axes that that maximize the separation between multiple classes.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87599-F969-B4BC-CD9F-C0ED14C648B1}"/>
              </a:ext>
            </a:extLst>
          </p:cNvPr>
          <p:cNvSpPr txBox="1"/>
          <p:nvPr/>
        </p:nvSpPr>
        <p:spPr>
          <a:xfrm>
            <a:off x="2995535" y="6488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https://sebastianraschka.com/Articles/2014_python_lda.html</a:t>
            </a:r>
          </a:p>
        </p:txBody>
      </p:sp>
    </p:spTree>
    <p:extLst>
      <p:ext uri="{BB962C8B-B14F-4D97-AF65-F5344CB8AC3E}">
        <p14:creationId xmlns:p14="http://schemas.microsoft.com/office/powerpoint/2010/main" val="2380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57F3-6CB1-2172-1336-D3AB064E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0F40-0276-C8F2-11E6-CF3771A0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import pandas as pd</a:t>
            </a:r>
          </a:p>
          <a:p>
            <a:pPr lvl="1"/>
            <a:r>
              <a:rPr lang="en-US"/>
              <a:t>Pandas: short for “panel data”, easy to manipulate data in Python</a:t>
            </a:r>
          </a:p>
          <a:p>
            <a:pPr lvl="1"/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import </a:t>
            </a:r>
            <a:r>
              <a:rPr lang="en-US" b="1" err="1"/>
              <a:t>numpy</a:t>
            </a:r>
            <a:r>
              <a:rPr lang="en-US" b="1"/>
              <a:t> as np </a:t>
            </a:r>
          </a:p>
          <a:p>
            <a:pPr lvl="1"/>
            <a:r>
              <a:rPr lang="en-US" err="1"/>
              <a:t>Numpy</a:t>
            </a:r>
            <a:r>
              <a:rPr lang="en-US"/>
              <a:t> lets us generate random numbers and do math</a:t>
            </a:r>
          </a:p>
          <a:p>
            <a:pPr lvl="1"/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import random as </a:t>
            </a:r>
            <a:r>
              <a:rPr lang="en-US" b="1" err="1"/>
              <a:t>rd</a:t>
            </a:r>
            <a:endParaRPr lang="en-US" b="1"/>
          </a:p>
          <a:p>
            <a:pPr lvl="1"/>
            <a:r>
              <a:rPr lang="en-US"/>
              <a:t>Random is useful for generating an example dataset</a:t>
            </a:r>
          </a:p>
        </p:txBody>
      </p:sp>
    </p:spTree>
    <p:extLst>
      <p:ext uri="{BB962C8B-B14F-4D97-AF65-F5344CB8AC3E}">
        <p14:creationId xmlns:p14="http://schemas.microsoft.com/office/powerpoint/2010/main" val="167400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F6F3-FD61-68B8-67C3-D6502211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9BB4-4402-C4B7-AC55-0793EFDA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is like PCA-both try to reduce dimensions.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B3A4B-0E4F-21A7-E129-3D4AC161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0" y="2454131"/>
            <a:ext cx="6093499" cy="3170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87599-F969-B4BC-CD9F-C0ED14C648B1}"/>
              </a:ext>
            </a:extLst>
          </p:cNvPr>
          <p:cNvSpPr txBox="1"/>
          <p:nvPr/>
        </p:nvSpPr>
        <p:spPr>
          <a:xfrm>
            <a:off x="2945360" y="576000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https://sebastianraschka.com/Articles/2014_python_lda.html</a:t>
            </a:r>
          </a:p>
        </p:txBody>
      </p:sp>
    </p:spTree>
    <p:extLst>
      <p:ext uri="{BB962C8B-B14F-4D97-AF65-F5344CB8AC3E}">
        <p14:creationId xmlns:p14="http://schemas.microsoft.com/office/powerpoint/2010/main" val="2143498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3D0E-5C3E-7097-3B63-58F338F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DC54-D165-ECF5-3FFE-E7B1614F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Principal Component Analysis Written by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Barlow Condensed" panose="00000506000000000000" pitchFamily="2" charset="0"/>
                <a:hlinkClick r:id="rId2"/>
              </a:rPr>
              <a:t>Zakaria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Barlow Condensed" panose="00000506000000000000" pitchFamily="2" charset="0"/>
                <a:hlinkClick r:id="rId2"/>
              </a:rPr>
              <a:t>Jaadi</a:t>
            </a:r>
            <a:endParaRPr lang="en-US" b="0" i="0" u="none" strike="noStrike" dirty="0">
              <a:solidFill>
                <a:srgbClr val="FFFFFF"/>
              </a:solidFill>
              <a:effectLst/>
              <a:latin typeface="Barlow Condensed" panose="00000506000000000000" pitchFamily="2" charset="0"/>
            </a:endParaRPr>
          </a:p>
          <a:p>
            <a:r>
              <a:rPr lang="en-US" b="1" dirty="0">
                <a:solidFill>
                  <a:srgbClr val="04003F"/>
                </a:solidFill>
                <a:effectLst/>
                <a:latin typeface="Barlow Condensed" panose="00000506000000000000" pitchFamily="2" charset="0"/>
                <a:hlinkClick r:id="rId3"/>
              </a:rPr>
              <a:t>https://statisticsglobe.com/</a:t>
            </a:r>
            <a:endParaRPr lang="en-US" b="1" dirty="0">
              <a:solidFill>
                <a:srgbClr val="04003F"/>
              </a:solidFill>
              <a:effectLst/>
              <a:latin typeface="Barlow Condensed" panose="00000506000000000000" pitchFamily="2" charset="0"/>
            </a:endParaRPr>
          </a:p>
          <a:p>
            <a:r>
              <a:rPr lang="en-US" b="1" i="0" dirty="0" err="1">
                <a:solidFill>
                  <a:srgbClr val="0F0F0F"/>
                </a:solidFill>
                <a:effectLst/>
                <a:latin typeface="YouTube Sans"/>
              </a:rPr>
              <a:t>StatQuest</a:t>
            </a: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: Principal Component Analysis (PCA), Step-by-Step</a:t>
            </a:r>
          </a:p>
          <a:p>
            <a:r>
              <a:rPr lang="en-US" b="1" i="0">
                <a:solidFill>
                  <a:srgbClr val="0F0F0F"/>
                </a:solidFill>
                <a:effectLst/>
                <a:latin typeface="YouTube Sans"/>
              </a:rPr>
              <a:t>https</a:t>
            </a: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://sebastianraschka.com/Articles/2014_python_lda.html</a:t>
            </a:r>
          </a:p>
          <a:p>
            <a:endParaRPr lang="en-US" dirty="0">
              <a:solidFill>
                <a:srgbClr val="FFFFFF"/>
              </a:solidFill>
              <a:latin typeface="Barlow Condensed" panose="00000506000000000000" pitchFamily="2" charset="0"/>
            </a:endParaRPr>
          </a:p>
          <a:p>
            <a:endParaRPr lang="en-US" b="1" dirty="0">
              <a:solidFill>
                <a:srgbClr val="04003F"/>
              </a:solidFill>
              <a:effectLst/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5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57F3-6CB1-2172-1336-D3AB064E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0F40-0276-C8F2-11E6-CF3771A0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b="1"/>
              <a:t>from </a:t>
            </a:r>
            <a:r>
              <a:rPr lang="en-US" b="1" err="1"/>
              <a:t>sklearn.decomposition</a:t>
            </a:r>
            <a:r>
              <a:rPr lang="en-US" b="1"/>
              <a:t> import PCA</a:t>
            </a:r>
          </a:p>
          <a:p>
            <a:pPr lvl="1"/>
            <a:r>
              <a:rPr lang="en-US"/>
              <a:t>PCA function from </a:t>
            </a:r>
            <a:r>
              <a:rPr lang="en-US" err="1"/>
              <a:t>sklearn</a:t>
            </a:r>
            <a:r>
              <a:rPr lang="en-US"/>
              <a:t> package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5.  from </a:t>
            </a:r>
            <a:r>
              <a:rPr lang="en-US" b="1" err="1"/>
              <a:t>sklearn</a:t>
            </a:r>
            <a:r>
              <a:rPr lang="en-US" b="1"/>
              <a:t> import preprocessing</a:t>
            </a:r>
          </a:p>
          <a:p>
            <a:pPr lvl="1"/>
            <a:r>
              <a:rPr lang="en-US"/>
              <a:t>The preprocessing package has functions for scaling data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/>
              <a:t>6.  import </a:t>
            </a:r>
            <a:r>
              <a:rPr lang="en-US" b="1" err="1"/>
              <a:t>matplotlib.pyplot</a:t>
            </a:r>
            <a:r>
              <a:rPr lang="en-US" b="1"/>
              <a:t> as </a:t>
            </a:r>
            <a:r>
              <a:rPr lang="en-US" b="1" err="1"/>
              <a:t>plt</a:t>
            </a:r>
            <a:endParaRPr lang="en-US" b="1"/>
          </a:p>
          <a:p>
            <a:pPr lvl="1"/>
            <a:r>
              <a:rPr lang="en-US"/>
              <a:t>Matplotlib helps us draw figures</a:t>
            </a:r>
          </a:p>
        </p:txBody>
      </p:sp>
    </p:spTree>
    <p:extLst>
      <p:ext uri="{BB962C8B-B14F-4D97-AF65-F5344CB8AC3E}">
        <p14:creationId xmlns:p14="http://schemas.microsoft.com/office/powerpoint/2010/main" val="42795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3C5-1581-C604-A6A2-8BBF876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Generate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1EFDB-5D73-337A-9AD1-FD86FCCF8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93" y="1603915"/>
            <a:ext cx="7550840" cy="328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83C88-87CF-F4B8-8CC8-D766F7A75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171" y="4862128"/>
            <a:ext cx="4517974" cy="19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CDB4-8846-EE83-932B-2E22A6C4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Transpose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EA351-F1CA-016B-3507-BD48DB06F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457" y="1479041"/>
            <a:ext cx="8954672" cy="914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6E98C-87FC-E88E-F03B-5B4FBC255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049" y="2556597"/>
            <a:ext cx="4419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1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B70C-F366-67F0-8E42-B5880CE2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342B-1ECC-7780-43F8-22B27DF62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Center and scale data</a:t>
            </a:r>
          </a:p>
          <a:p>
            <a:pPr lvl="1"/>
            <a:r>
              <a:rPr lang="en-US"/>
              <a:t>Centering: the average value for each gene will be 0.</a:t>
            </a:r>
          </a:p>
          <a:p>
            <a:pPr lvl="1"/>
            <a:r>
              <a:rPr lang="en-US"/>
              <a:t>Scaling: std of values for each gene will be 1.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Alternatively, we could use </a:t>
            </a:r>
          </a:p>
          <a:p>
            <a:pPr lvl="2"/>
            <a:r>
              <a:rPr lang="en-US" err="1"/>
              <a:t>StandardScaler</a:t>
            </a:r>
            <a:r>
              <a:rPr lang="en-US"/>
              <a:t>().</a:t>
            </a:r>
            <a:r>
              <a:rPr lang="en-US" err="1"/>
              <a:t>fit_transform</a:t>
            </a:r>
            <a:r>
              <a:rPr lang="en-US"/>
              <a:t>(data)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E0145-DD3F-0E74-A1C7-75211FA2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76" y="3256451"/>
            <a:ext cx="6181652" cy="7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647A-DFFB-A617-654A-7CCE4A9C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Create a PCA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F950-E928-CD7C-253E-96D59682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Instead of having a function that does PCA and returns results, </a:t>
            </a:r>
            <a:r>
              <a:rPr lang="en-US" err="1"/>
              <a:t>sklearn</a:t>
            </a:r>
            <a:r>
              <a:rPr lang="en-US"/>
              <a:t> uses objects that can be trained using a dataset.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Let’s do PCA math: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D4CAA-1EBC-B93F-D6FE-4FB06AE6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6" y="2888458"/>
            <a:ext cx="3542274" cy="1081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96859-E1C3-3ADD-5B37-394BDBA9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36" y="4689838"/>
            <a:ext cx="6974790" cy="18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7A5-A903-6510-E898-68C70A13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scree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2EB7-58E6-4958-239A-AF7809A9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labels for the scree plot.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15BC8-031A-84D8-4028-8138EE2B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39" y="2954556"/>
            <a:ext cx="6777713" cy="57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7B605-998A-3A93-BCAB-36C25D1E8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39" y="2218448"/>
            <a:ext cx="8862444" cy="576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6CFB3-73A5-ADF4-C114-2702CC284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539" y="4175542"/>
            <a:ext cx="9958231" cy="168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1045</Words>
  <Application>Microsoft Office PowerPoint</Application>
  <PresentationFormat>Widescreen</PresentationFormat>
  <Paragraphs>148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Barlow Condensed</vt:lpstr>
      <vt:lpstr>Calibri</vt:lpstr>
      <vt:lpstr>Calibri Light</vt:lpstr>
      <vt:lpstr>Helvetica</vt:lpstr>
      <vt:lpstr>Lato</vt:lpstr>
      <vt:lpstr>Roboto</vt:lpstr>
      <vt:lpstr>sohne</vt:lpstr>
      <vt:lpstr>source-serif-pro</vt:lpstr>
      <vt:lpstr>YouTube Sans</vt:lpstr>
      <vt:lpstr>Office Theme</vt:lpstr>
      <vt:lpstr>PCA Example</vt:lpstr>
      <vt:lpstr>Example of PCA_Python</vt:lpstr>
      <vt:lpstr>Import Libraries</vt:lpstr>
      <vt:lpstr>Import Libraries</vt:lpstr>
      <vt:lpstr>Generate data set</vt:lpstr>
      <vt:lpstr>Transpose data</vt:lpstr>
      <vt:lpstr>Preprocess data</vt:lpstr>
      <vt:lpstr>Create a PCA object</vt:lpstr>
      <vt:lpstr>Create scree plot</vt:lpstr>
      <vt:lpstr>PowerPoint Presentation</vt:lpstr>
      <vt:lpstr>PCA Plot</vt:lpstr>
      <vt:lpstr>PCA Plot</vt:lpstr>
      <vt:lpstr>Loading Scores</vt:lpstr>
      <vt:lpstr>Loading Scores</vt:lpstr>
      <vt:lpstr>PCA Example data set diabetes of sklearn</vt:lpstr>
      <vt:lpstr>Import Libraries</vt:lpstr>
      <vt:lpstr>Data Preparation</vt:lpstr>
      <vt:lpstr>Data Standardization</vt:lpstr>
      <vt:lpstr>Ideal Number of Components</vt:lpstr>
      <vt:lpstr>Ideal Number of Components</vt:lpstr>
      <vt:lpstr>Scree plot </vt:lpstr>
      <vt:lpstr>Principal Component Calculation</vt:lpstr>
      <vt:lpstr>PCA is just one way of reducing the dimensionality and visualizing a dataset. There are many other dimensionality reduction methods.</vt:lpstr>
      <vt:lpstr>Linear Discriminant Analysis(LDA)</vt:lpstr>
      <vt:lpstr>Linear Discriminant Analysis(LDA)</vt:lpstr>
      <vt:lpstr>LDA</vt:lpstr>
      <vt:lpstr>Steps of LDA</vt:lpstr>
      <vt:lpstr>Similarities between PCA and LDA</vt:lpstr>
      <vt:lpstr>In summary</vt:lpstr>
      <vt:lpstr>In 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Example</dc:title>
  <dc:creator>Parisa Hajibabaee</dc:creator>
  <cp:lastModifiedBy>Parisa Hajibabaee</cp:lastModifiedBy>
  <cp:revision>1</cp:revision>
  <dcterms:created xsi:type="dcterms:W3CDTF">2023-09-12T17:24:00Z</dcterms:created>
  <dcterms:modified xsi:type="dcterms:W3CDTF">2023-09-12T18:40:37Z</dcterms:modified>
</cp:coreProperties>
</file>