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421" r:id="rId2"/>
    <p:sldId id="416" r:id="rId3"/>
    <p:sldId id="418" r:id="rId4"/>
    <p:sldId id="417" r:id="rId5"/>
    <p:sldId id="390" r:id="rId6"/>
    <p:sldId id="355" r:id="rId7"/>
    <p:sldId id="396" r:id="rId8"/>
    <p:sldId id="364" r:id="rId9"/>
    <p:sldId id="394" r:id="rId10"/>
    <p:sldId id="412" r:id="rId11"/>
    <p:sldId id="392" r:id="rId12"/>
    <p:sldId id="393" r:id="rId13"/>
    <p:sldId id="395" r:id="rId14"/>
    <p:sldId id="413" r:id="rId15"/>
    <p:sldId id="414" r:id="rId16"/>
    <p:sldId id="415" r:id="rId17"/>
    <p:sldId id="422" r:id="rId18"/>
    <p:sldId id="363" r:id="rId19"/>
    <p:sldId id="405" r:id="rId20"/>
    <p:sldId id="406" r:id="rId21"/>
    <p:sldId id="407" r:id="rId22"/>
    <p:sldId id="419" r:id="rId23"/>
    <p:sldId id="420" r:id="rId24"/>
    <p:sldId id="408" r:id="rId25"/>
    <p:sldId id="409" r:id="rId26"/>
    <p:sldId id="398" r:id="rId27"/>
    <p:sldId id="399" r:id="rId28"/>
    <p:sldId id="400" r:id="rId29"/>
    <p:sldId id="410" r:id="rId30"/>
    <p:sldId id="397" r:id="rId31"/>
    <p:sldId id="356" r:id="rId32"/>
    <p:sldId id="359" r:id="rId33"/>
    <p:sldId id="358" r:id="rId34"/>
    <p:sldId id="360" r:id="rId35"/>
    <p:sldId id="357" r:id="rId36"/>
    <p:sldId id="361" r:id="rId37"/>
    <p:sldId id="362" r:id="rId38"/>
    <p:sldId id="402" r:id="rId39"/>
    <p:sldId id="403" r:id="rId40"/>
    <p:sldId id="404" r:id="rId41"/>
    <p:sldId id="401" r:id="rId42"/>
    <p:sldId id="411"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FD3D5B-44E3-4F1B-9A0E-A81E0D113718}" v="4" dt="2023-09-14T19:19:07.9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157" autoAdjust="0"/>
  </p:normalViewPr>
  <p:slideViewPr>
    <p:cSldViewPr snapToGrid="0">
      <p:cViewPr varScale="1">
        <p:scale>
          <a:sx n="75" d="100"/>
          <a:sy n="75" d="100"/>
        </p:scale>
        <p:origin x="11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isa Hajibabaee" userId="7f310c4f-d35e-41cf-a5e6-b6cf645ce581" providerId="ADAL" clId="{D8FD3D5B-44E3-4F1B-9A0E-A81E0D113718}"/>
    <pc:docChg chg="custSel addSld delSld modSld">
      <pc:chgData name="Parisa Hajibabaee" userId="7f310c4f-d35e-41cf-a5e6-b6cf645ce581" providerId="ADAL" clId="{D8FD3D5B-44E3-4F1B-9A0E-A81E0D113718}" dt="2023-09-14T19:20:08.060" v="37" actId="14100"/>
      <pc:docMkLst>
        <pc:docMk/>
      </pc:docMkLst>
      <pc:sldChg chg="add">
        <pc:chgData name="Parisa Hajibabaee" userId="7f310c4f-d35e-41cf-a5e6-b6cf645ce581" providerId="ADAL" clId="{D8FD3D5B-44E3-4F1B-9A0E-A81E0D113718}" dt="2023-09-14T19:17:38.684" v="9"/>
        <pc:sldMkLst>
          <pc:docMk/>
          <pc:sldMk cId="1978157137" sldId="298"/>
        </pc:sldMkLst>
      </pc:sldChg>
      <pc:sldChg chg="add">
        <pc:chgData name="Parisa Hajibabaee" userId="7f310c4f-d35e-41cf-a5e6-b6cf645ce581" providerId="ADAL" clId="{D8FD3D5B-44E3-4F1B-9A0E-A81E0D113718}" dt="2023-09-14T19:17:13.685" v="0"/>
        <pc:sldMkLst>
          <pc:docMk/>
          <pc:sldMk cId="46026895" sldId="355"/>
        </pc:sldMkLst>
      </pc:sldChg>
      <pc:sldChg chg="addSp delSp modSp add mod setBg delDesignElem chgLayout">
        <pc:chgData name="Parisa Hajibabaee" userId="7f310c4f-d35e-41cf-a5e6-b6cf645ce581" providerId="ADAL" clId="{D8FD3D5B-44E3-4F1B-9A0E-A81E0D113718}" dt="2023-09-14T19:19:16.120" v="23" actId="26606"/>
        <pc:sldMkLst>
          <pc:docMk/>
          <pc:sldMk cId="3831495386" sldId="356"/>
        </pc:sldMkLst>
        <pc:spChg chg="mod ord">
          <ac:chgData name="Parisa Hajibabaee" userId="7f310c4f-d35e-41cf-a5e6-b6cf645ce581" providerId="ADAL" clId="{D8FD3D5B-44E3-4F1B-9A0E-A81E0D113718}" dt="2023-09-14T19:19:16.120" v="23" actId="26606"/>
          <ac:spMkLst>
            <pc:docMk/>
            <pc:sldMk cId="3831495386" sldId="356"/>
            <ac:spMk id="2" creationId="{18F82536-92E5-655D-8DA2-459CC70A7970}"/>
          </ac:spMkLst>
        </pc:spChg>
        <pc:spChg chg="add">
          <ac:chgData name="Parisa Hajibabaee" userId="7f310c4f-d35e-41cf-a5e6-b6cf645ce581" providerId="ADAL" clId="{D8FD3D5B-44E3-4F1B-9A0E-A81E0D113718}" dt="2023-09-14T19:19:16.120" v="23" actId="26606"/>
          <ac:spMkLst>
            <pc:docMk/>
            <pc:sldMk cId="3831495386" sldId="356"/>
            <ac:spMk id="10" creationId="{D4771268-CB57-404A-9271-370EB28F6090}"/>
          </ac:spMkLst>
        </pc:spChg>
        <pc:spChg chg="del">
          <ac:chgData name="Parisa Hajibabaee" userId="7f310c4f-d35e-41cf-a5e6-b6cf645ce581" providerId="ADAL" clId="{D8FD3D5B-44E3-4F1B-9A0E-A81E0D113718}" dt="2023-09-14T19:17:38.684" v="9"/>
          <ac:spMkLst>
            <pc:docMk/>
            <pc:sldMk cId="3831495386" sldId="356"/>
            <ac:spMk id="15" creationId="{D12DDE76-C203-4047-9998-63900085B5E8}"/>
          </ac:spMkLst>
        </pc:spChg>
        <pc:picChg chg="mod ord">
          <ac:chgData name="Parisa Hajibabaee" userId="7f310c4f-d35e-41cf-a5e6-b6cf645ce581" providerId="ADAL" clId="{D8FD3D5B-44E3-4F1B-9A0E-A81E0D113718}" dt="2023-09-14T19:19:16.120" v="23" actId="26606"/>
          <ac:picMkLst>
            <pc:docMk/>
            <pc:sldMk cId="3831495386" sldId="356"/>
            <ac:picMk id="5" creationId="{CBE5F90F-92C8-9B6E-D06D-087EB4FD8E70}"/>
          </ac:picMkLst>
        </pc:picChg>
      </pc:sldChg>
      <pc:sldChg chg="addSp delSp modSp add mod setBg delDesignElem">
        <pc:chgData name="Parisa Hajibabaee" userId="7f310c4f-d35e-41cf-a5e6-b6cf645ce581" providerId="ADAL" clId="{D8FD3D5B-44E3-4F1B-9A0E-A81E0D113718}" dt="2023-09-14T19:19:56.737" v="34" actId="1076"/>
        <pc:sldMkLst>
          <pc:docMk/>
          <pc:sldMk cId="4165064858" sldId="357"/>
        </pc:sldMkLst>
        <pc:spChg chg="mod">
          <ac:chgData name="Parisa Hajibabaee" userId="7f310c4f-d35e-41cf-a5e6-b6cf645ce581" providerId="ADAL" clId="{D8FD3D5B-44E3-4F1B-9A0E-A81E0D113718}" dt="2023-09-14T19:19:34.794" v="27" actId="26606"/>
          <ac:spMkLst>
            <pc:docMk/>
            <pc:sldMk cId="4165064858" sldId="357"/>
            <ac:spMk id="2" creationId="{A4C52F6E-51B5-0D9E-A58C-EC5B155814E5}"/>
          </ac:spMkLst>
        </pc:spChg>
        <pc:spChg chg="add">
          <ac:chgData name="Parisa Hajibabaee" userId="7f310c4f-d35e-41cf-a5e6-b6cf645ce581" providerId="ADAL" clId="{D8FD3D5B-44E3-4F1B-9A0E-A81E0D113718}" dt="2023-09-14T19:19:34.794" v="27" actId="26606"/>
          <ac:spMkLst>
            <pc:docMk/>
            <pc:sldMk cId="4165064858" sldId="357"/>
            <ac:spMk id="7" creationId="{6753252F-4873-4F63-801D-CC719279A7D5}"/>
          </ac:spMkLst>
        </pc:spChg>
        <pc:spChg chg="del">
          <ac:chgData name="Parisa Hajibabaee" userId="7f310c4f-d35e-41cf-a5e6-b6cf645ce581" providerId="ADAL" clId="{D8FD3D5B-44E3-4F1B-9A0E-A81E0D113718}" dt="2023-09-14T19:17:38.684" v="9"/>
          <ac:spMkLst>
            <pc:docMk/>
            <pc:sldMk cId="4165064858" sldId="357"/>
            <ac:spMk id="10" creationId="{D12DDE76-C203-4047-9998-63900085B5E8}"/>
          </ac:spMkLst>
        </pc:spChg>
        <pc:spChg chg="add">
          <ac:chgData name="Parisa Hajibabaee" userId="7f310c4f-d35e-41cf-a5e6-b6cf645ce581" providerId="ADAL" clId="{D8FD3D5B-44E3-4F1B-9A0E-A81E0D113718}" dt="2023-09-14T19:19:34.794" v="27" actId="26606"/>
          <ac:spMkLst>
            <pc:docMk/>
            <pc:sldMk cId="4165064858" sldId="357"/>
            <ac:spMk id="12" creationId="{047C8CCB-F95D-4249-92DD-651249D3535A}"/>
          </ac:spMkLst>
        </pc:spChg>
        <pc:picChg chg="mod">
          <ac:chgData name="Parisa Hajibabaee" userId="7f310c4f-d35e-41cf-a5e6-b6cf645ce581" providerId="ADAL" clId="{D8FD3D5B-44E3-4F1B-9A0E-A81E0D113718}" dt="2023-09-14T19:19:56.737" v="34" actId="1076"/>
          <ac:picMkLst>
            <pc:docMk/>
            <pc:sldMk cId="4165064858" sldId="357"/>
            <ac:picMk id="5" creationId="{029488AA-3D0A-85DA-2454-52F0CE740974}"/>
          </ac:picMkLst>
        </pc:picChg>
      </pc:sldChg>
      <pc:sldChg chg="addSp delSp modSp add mod setBg delDesignElem">
        <pc:chgData name="Parisa Hajibabaee" userId="7f310c4f-d35e-41cf-a5e6-b6cf645ce581" providerId="ADAL" clId="{D8FD3D5B-44E3-4F1B-9A0E-A81E0D113718}" dt="2023-09-14T19:20:08.060" v="37" actId="14100"/>
        <pc:sldMkLst>
          <pc:docMk/>
          <pc:sldMk cId="1442814606" sldId="358"/>
        </pc:sldMkLst>
        <pc:spChg chg="mod">
          <ac:chgData name="Parisa Hajibabaee" userId="7f310c4f-d35e-41cf-a5e6-b6cf645ce581" providerId="ADAL" clId="{D8FD3D5B-44E3-4F1B-9A0E-A81E0D113718}" dt="2023-09-14T19:19:27.292" v="25" actId="26606"/>
          <ac:spMkLst>
            <pc:docMk/>
            <pc:sldMk cId="1442814606" sldId="358"/>
            <ac:spMk id="2" creationId="{E52730AE-5699-EB84-F6A5-557E604E1AD9}"/>
          </ac:spMkLst>
        </pc:spChg>
        <pc:spChg chg="add">
          <ac:chgData name="Parisa Hajibabaee" userId="7f310c4f-d35e-41cf-a5e6-b6cf645ce581" providerId="ADAL" clId="{D8FD3D5B-44E3-4F1B-9A0E-A81E0D113718}" dt="2023-09-14T19:19:27.292" v="25" actId="26606"/>
          <ac:spMkLst>
            <pc:docMk/>
            <pc:sldMk cId="1442814606" sldId="358"/>
            <ac:spMk id="7" creationId="{D4771268-CB57-404A-9271-370EB28F6090}"/>
          </ac:spMkLst>
        </pc:spChg>
        <pc:spChg chg="del">
          <ac:chgData name="Parisa Hajibabaee" userId="7f310c4f-d35e-41cf-a5e6-b6cf645ce581" providerId="ADAL" clId="{D8FD3D5B-44E3-4F1B-9A0E-A81E0D113718}" dt="2023-09-14T19:17:38.684" v="9"/>
          <ac:spMkLst>
            <pc:docMk/>
            <pc:sldMk cId="1442814606" sldId="358"/>
            <ac:spMk id="10" creationId="{D12DDE76-C203-4047-9998-63900085B5E8}"/>
          </ac:spMkLst>
        </pc:spChg>
        <pc:picChg chg="mod">
          <ac:chgData name="Parisa Hajibabaee" userId="7f310c4f-d35e-41cf-a5e6-b6cf645ce581" providerId="ADAL" clId="{D8FD3D5B-44E3-4F1B-9A0E-A81E0D113718}" dt="2023-09-14T19:20:08.060" v="37" actId="14100"/>
          <ac:picMkLst>
            <pc:docMk/>
            <pc:sldMk cId="1442814606" sldId="358"/>
            <ac:picMk id="5" creationId="{03CDD394-5985-A51E-616F-6D18C670B24F}"/>
          </ac:picMkLst>
        </pc:picChg>
      </pc:sldChg>
      <pc:sldChg chg="addSp delSp modSp add mod setBg delDesignElem">
        <pc:chgData name="Parisa Hajibabaee" userId="7f310c4f-d35e-41cf-a5e6-b6cf645ce581" providerId="ADAL" clId="{D8FD3D5B-44E3-4F1B-9A0E-A81E0D113718}" dt="2023-09-14T19:19:21.749" v="24" actId="26606"/>
        <pc:sldMkLst>
          <pc:docMk/>
          <pc:sldMk cId="3190316311" sldId="359"/>
        </pc:sldMkLst>
        <pc:spChg chg="mod">
          <ac:chgData name="Parisa Hajibabaee" userId="7f310c4f-d35e-41cf-a5e6-b6cf645ce581" providerId="ADAL" clId="{D8FD3D5B-44E3-4F1B-9A0E-A81E0D113718}" dt="2023-09-14T19:19:21.749" v="24" actId="26606"/>
          <ac:spMkLst>
            <pc:docMk/>
            <pc:sldMk cId="3190316311" sldId="359"/>
            <ac:spMk id="2" creationId="{3293796A-951C-0FA3-1662-A3BBB759FA8E}"/>
          </ac:spMkLst>
        </pc:spChg>
        <pc:spChg chg="add">
          <ac:chgData name="Parisa Hajibabaee" userId="7f310c4f-d35e-41cf-a5e6-b6cf645ce581" providerId="ADAL" clId="{D8FD3D5B-44E3-4F1B-9A0E-A81E0D113718}" dt="2023-09-14T19:19:21.749" v="24" actId="26606"/>
          <ac:spMkLst>
            <pc:docMk/>
            <pc:sldMk cId="3190316311" sldId="359"/>
            <ac:spMk id="7" creationId="{6753252F-4873-4F63-801D-CC719279A7D5}"/>
          </ac:spMkLst>
        </pc:spChg>
        <pc:spChg chg="del">
          <ac:chgData name="Parisa Hajibabaee" userId="7f310c4f-d35e-41cf-a5e6-b6cf645ce581" providerId="ADAL" clId="{D8FD3D5B-44E3-4F1B-9A0E-A81E0D113718}" dt="2023-09-14T19:17:38.684" v="9"/>
          <ac:spMkLst>
            <pc:docMk/>
            <pc:sldMk cId="3190316311" sldId="359"/>
            <ac:spMk id="10" creationId="{D12DDE76-C203-4047-9998-63900085B5E8}"/>
          </ac:spMkLst>
        </pc:spChg>
        <pc:spChg chg="add">
          <ac:chgData name="Parisa Hajibabaee" userId="7f310c4f-d35e-41cf-a5e6-b6cf645ce581" providerId="ADAL" clId="{D8FD3D5B-44E3-4F1B-9A0E-A81E0D113718}" dt="2023-09-14T19:19:21.749" v="24" actId="26606"/>
          <ac:spMkLst>
            <pc:docMk/>
            <pc:sldMk cId="3190316311" sldId="359"/>
            <ac:spMk id="12" creationId="{047C8CCB-F95D-4249-92DD-651249D3535A}"/>
          </ac:spMkLst>
        </pc:spChg>
        <pc:picChg chg="mod">
          <ac:chgData name="Parisa Hajibabaee" userId="7f310c4f-d35e-41cf-a5e6-b6cf645ce581" providerId="ADAL" clId="{D8FD3D5B-44E3-4F1B-9A0E-A81E0D113718}" dt="2023-09-14T19:19:21.749" v="24" actId="26606"/>
          <ac:picMkLst>
            <pc:docMk/>
            <pc:sldMk cId="3190316311" sldId="359"/>
            <ac:picMk id="5" creationId="{6D366A77-5B7E-CEDA-BBB5-8FB09506DE60}"/>
          </ac:picMkLst>
        </pc:picChg>
      </pc:sldChg>
      <pc:sldChg chg="addSp delSp modSp add mod setBg delDesignElem">
        <pc:chgData name="Parisa Hajibabaee" userId="7f310c4f-d35e-41cf-a5e6-b6cf645ce581" providerId="ADAL" clId="{D8FD3D5B-44E3-4F1B-9A0E-A81E0D113718}" dt="2023-09-14T19:20:04.484" v="36" actId="1076"/>
        <pc:sldMkLst>
          <pc:docMk/>
          <pc:sldMk cId="1268360560" sldId="360"/>
        </pc:sldMkLst>
        <pc:spChg chg="mod">
          <ac:chgData name="Parisa Hajibabaee" userId="7f310c4f-d35e-41cf-a5e6-b6cf645ce581" providerId="ADAL" clId="{D8FD3D5B-44E3-4F1B-9A0E-A81E0D113718}" dt="2023-09-14T19:19:32.172" v="26" actId="26606"/>
          <ac:spMkLst>
            <pc:docMk/>
            <pc:sldMk cId="1268360560" sldId="360"/>
            <ac:spMk id="2" creationId="{89BF1780-3EF4-7AC8-B8CA-55DF47FD0345}"/>
          </ac:spMkLst>
        </pc:spChg>
        <pc:spChg chg="add">
          <ac:chgData name="Parisa Hajibabaee" userId="7f310c4f-d35e-41cf-a5e6-b6cf645ce581" providerId="ADAL" clId="{D8FD3D5B-44E3-4F1B-9A0E-A81E0D113718}" dt="2023-09-14T19:19:32.172" v="26" actId="26606"/>
          <ac:spMkLst>
            <pc:docMk/>
            <pc:sldMk cId="1268360560" sldId="360"/>
            <ac:spMk id="7" creationId="{6753252F-4873-4F63-801D-CC719279A7D5}"/>
          </ac:spMkLst>
        </pc:spChg>
        <pc:spChg chg="add">
          <ac:chgData name="Parisa Hajibabaee" userId="7f310c4f-d35e-41cf-a5e6-b6cf645ce581" providerId="ADAL" clId="{D8FD3D5B-44E3-4F1B-9A0E-A81E0D113718}" dt="2023-09-14T19:19:32.172" v="26" actId="26606"/>
          <ac:spMkLst>
            <pc:docMk/>
            <pc:sldMk cId="1268360560" sldId="360"/>
            <ac:spMk id="8" creationId="{047C8CCB-F95D-4249-92DD-651249D3535A}"/>
          </ac:spMkLst>
        </pc:spChg>
        <pc:spChg chg="del">
          <ac:chgData name="Parisa Hajibabaee" userId="7f310c4f-d35e-41cf-a5e6-b6cf645ce581" providerId="ADAL" clId="{D8FD3D5B-44E3-4F1B-9A0E-A81E0D113718}" dt="2023-09-14T19:17:38.684" v="9"/>
          <ac:spMkLst>
            <pc:docMk/>
            <pc:sldMk cId="1268360560" sldId="360"/>
            <ac:spMk id="10" creationId="{A8384FB5-9ADC-4DDC-881B-597D56F5B15D}"/>
          </ac:spMkLst>
        </pc:spChg>
        <pc:spChg chg="del">
          <ac:chgData name="Parisa Hajibabaee" userId="7f310c4f-d35e-41cf-a5e6-b6cf645ce581" providerId="ADAL" clId="{D8FD3D5B-44E3-4F1B-9A0E-A81E0D113718}" dt="2023-09-14T19:17:38.684" v="9"/>
          <ac:spMkLst>
            <pc:docMk/>
            <pc:sldMk cId="1268360560" sldId="360"/>
            <ac:spMk id="12" creationId="{1199E1B1-A8C0-4FE8-A5A8-1CB41D69F857}"/>
          </ac:spMkLst>
        </pc:spChg>
        <pc:spChg chg="del">
          <ac:chgData name="Parisa Hajibabaee" userId="7f310c4f-d35e-41cf-a5e6-b6cf645ce581" providerId="ADAL" clId="{D8FD3D5B-44E3-4F1B-9A0E-A81E0D113718}" dt="2023-09-14T19:17:38.684" v="9"/>
          <ac:spMkLst>
            <pc:docMk/>
            <pc:sldMk cId="1268360560" sldId="360"/>
            <ac:spMk id="14" creationId="{84A8DE83-DE75-4B41-9DB4-A7EC0B0DEC0B}"/>
          </ac:spMkLst>
        </pc:spChg>
        <pc:spChg chg="del">
          <ac:chgData name="Parisa Hajibabaee" userId="7f310c4f-d35e-41cf-a5e6-b6cf645ce581" providerId="ADAL" clId="{D8FD3D5B-44E3-4F1B-9A0E-A81E0D113718}" dt="2023-09-14T19:17:38.684" v="9"/>
          <ac:spMkLst>
            <pc:docMk/>
            <pc:sldMk cId="1268360560" sldId="360"/>
            <ac:spMk id="16" creationId="{A7009A0A-BEF5-4EAC-AF15-E4F9F002E239}"/>
          </ac:spMkLst>
        </pc:spChg>
        <pc:picChg chg="mod">
          <ac:chgData name="Parisa Hajibabaee" userId="7f310c4f-d35e-41cf-a5e6-b6cf645ce581" providerId="ADAL" clId="{D8FD3D5B-44E3-4F1B-9A0E-A81E0D113718}" dt="2023-09-14T19:20:04.484" v="36" actId="1076"/>
          <ac:picMkLst>
            <pc:docMk/>
            <pc:sldMk cId="1268360560" sldId="360"/>
            <ac:picMk id="5" creationId="{8E825FF0-3E76-E779-5833-6CAE4C7C3AA8}"/>
          </ac:picMkLst>
        </pc:picChg>
      </pc:sldChg>
      <pc:sldChg chg="addSp delSp modSp add mod setBg delDesignElem">
        <pc:chgData name="Parisa Hajibabaee" userId="7f310c4f-d35e-41cf-a5e6-b6cf645ce581" providerId="ADAL" clId="{D8FD3D5B-44E3-4F1B-9A0E-A81E0D113718}" dt="2023-09-14T19:19:51.932" v="32" actId="14100"/>
        <pc:sldMkLst>
          <pc:docMk/>
          <pc:sldMk cId="3593034207" sldId="361"/>
        </pc:sldMkLst>
        <pc:spChg chg="mod">
          <ac:chgData name="Parisa Hajibabaee" userId="7f310c4f-d35e-41cf-a5e6-b6cf645ce581" providerId="ADAL" clId="{D8FD3D5B-44E3-4F1B-9A0E-A81E0D113718}" dt="2023-09-14T19:19:38.101" v="28" actId="26606"/>
          <ac:spMkLst>
            <pc:docMk/>
            <pc:sldMk cId="3593034207" sldId="361"/>
            <ac:spMk id="2" creationId="{4B3389BE-D006-9FCB-CF2C-00942D906F62}"/>
          </ac:spMkLst>
        </pc:spChg>
        <pc:spChg chg="add">
          <ac:chgData name="Parisa Hajibabaee" userId="7f310c4f-d35e-41cf-a5e6-b6cf645ce581" providerId="ADAL" clId="{D8FD3D5B-44E3-4F1B-9A0E-A81E0D113718}" dt="2023-09-14T19:19:38.101" v="28" actId="26606"/>
          <ac:spMkLst>
            <pc:docMk/>
            <pc:sldMk cId="3593034207" sldId="361"/>
            <ac:spMk id="7" creationId="{047C8CCB-F95D-4249-92DD-651249D3535A}"/>
          </ac:spMkLst>
        </pc:spChg>
        <pc:spChg chg="add">
          <ac:chgData name="Parisa Hajibabaee" userId="7f310c4f-d35e-41cf-a5e6-b6cf645ce581" providerId="ADAL" clId="{D8FD3D5B-44E3-4F1B-9A0E-A81E0D113718}" dt="2023-09-14T19:19:38.101" v="28" actId="26606"/>
          <ac:spMkLst>
            <pc:docMk/>
            <pc:sldMk cId="3593034207" sldId="361"/>
            <ac:spMk id="10" creationId="{6753252F-4873-4F63-801D-CC719279A7D5}"/>
          </ac:spMkLst>
        </pc:spChg>
        <pc:spChg chg="del">
          <ac:chgData name="Parisa Hajibabaee" userId="7f310c4f-d35e-41cf-a5e6-b6cf645ce581" providerId="ADAL" clId="{D8FD3D5B-44E3-4F1B-9A0E-A81E0D113718}" dt="2023-09-14T19:17:38.684" v="9"/>
          <ac:spMkLst>
            <pc:docMk/>
            <pc:sldMk cId="3593034207" sldId="361"/>
            <ac:spMk id="12" creationId="{A4AC5506-6312-4701-8D3C-40187889A947}"/>
          </ac:spMkLst>
        </pc:spChg>
        <pc:picChg chg="mod">
          <ac:chgData name="Parisa Hajibabaee" userId="7f310c4f-d35e-41cf-a5e6-b6cf645ce581" providerId="ADAL" clId="{D8FD3D5B-44E3-4F1B-9A0E-A81E0D113718}" dt="2023-09-14T19:19:51.932" v="32" actId="14100"/>
          <ac:picMkLst>
            <pc:docMk/>
            <pc:sldMk cId="3593034207" sldId="361"/>
            <ac:picMk id="5" creationId="{2898AB69-3048-DFEC-E493-0571DE3BBFAA}"/>
          </ac:picMkLst>
        </pc:picChg>
      </pc:sldChg>
      <pc:sldChg chg="addSp delSp modSp add mod setBg delDesignElem">
        <pc:chgData name="Parisa Hajibabaee" userId="7f310c4f-d35e-41cf-a5e6-b6cf645ce581" providerId="ADAL" clId="{D8FD3D5B-44E3-4F1B-9A0E-A81E0D113718}" dt="2023-09-14T19:19:48.771" v="31" actId="1076"/>
        <pc:sldMkLst>
          <pc:docMk/>
          <pc:sldMk cId="1247272258" sldId="362"/>
        </pc:sldMkLst>
        <pc:spChg chg="mod">
          <ac:chgData name="Parisa Hajibabaee" userId="7f310c4f-d35e-41cf-a5e6-b6cf645ce581" providerId="ADAL" clId="{D8FD3D5B-44E3-4F1B-9A0E-A81E0D113718}" dt="2023-09-14T19:19:42.188" v="29" actId="26606"/>
          <ac:spMkLst>
            <pc:docMk/>
            <pc:sldMk cId="1247272258" sldId="362"/>
            <ac:spMk id="2" creationId="{CF3D2AE2-2297-4D93-5C69-A7B0AE89E329}"/>
          </ac:spMkLst>
        </pc:spChg>
        <pc:spChg chg="add">
          <ac:chgData name="Parisa Hajibabaee" userId="7f310c4f-d35e-41cf-a5e6-b6cf645ce581" providerId="ADAL" clId="{D8FD3D5B-44E3-4F1B-9A0E-A81E0D113718}" dt="2023-09-14T19:19:42.188" v="29" actId="26606"/>
          <ac:spMkLst>
            <pc:docMk/>
            <pc:sldMk cId="1247272258" sldId="362"/>
            <ac:spMk id="7" creationId="{6753252F-4873-4F63-801D-CC719279A7D5}"/>
          </ac:spMkLst>
        </pc:spChg>
        <pc:spChg chg="del">
          <ac:chgData name="Parisa Hajibabaee" userId="7f310c4f-d35e-41cf-a5e6-b6cf645ce581" providerId="ADAL" clId="{D8FD3D5B-44E3-4F1B-9A0E-A81E0D113718}" dt="2023-09-14T19:17:38.684" v="9"/>
          <ac:spMkLst>
            <pc:docMk/>
            <pc:sldMk cId="1247272258" sldId="362"/>
            <ac:spMk id="10" creationId="{A4AC5506-6312-4701-8D3C-40187889A947}"/>
          </ac:spMkLst>
        </pc:spChg>
        <pc:spChg chg="add">
          <ac:chgData name="Parisa Hajibabaee" userId="7f310c4f-d35e-41cf-a5e6-b6cf645ce581" providerId="ADAL" clId="{D8FD3D5B-44E3-4F1B-9A0E-A81E0D113718}" dt="2023-09-14T19:19:42.188" v="29" actId="26606"/>
          <ac:spMkLst>
            <pc:docMk/>
            <pc:sldMk cId="1247272258" sldId="362"/>
            <ac:spMk id="12" creationId="{047C8CCB-F95D-4249-92DD-651249D3535A}"/>
          </ac:spMkLst>
        </pc:spChg>
        <pc:picChg chg="mod">
          <ac:chgData name="Parisa Hajibabaee" userId="7f310c4f-d35e-41cf-a5e6-b6cf645ce581" providerId="ADAL" clId="{D8FD3D5B-44E3-4F1B-9A0E-A81E0D113718}" dt="2023-09-14T19:19:48.771" v="31" actId="1076"/>
          <ac:picMkLst>
            <pc:docMk/>
            <pc:sldMk cId="1247272258" sldId="362"/>
            <ac:picMk id="5" creationId="{3557C94E-6DC9-4D39-8EB0-C99572A47676}"/>
          </ac:picMkLst>
        </pc:picChg>
      </pc:sldChg>
      <pc:sldChg chg="add">
        <pc:chgData name="Parisa Hajibabaee" userId="7f310c4f-d35e-41cf-a5e6-b6cf645ce581" providerId="ADAL" clId="{D8FD3D5B-44E3-4F1B-9A0E-A81E0D113718}" dt="2023-09-14T19:17:13.685" v="0"/>
        <pc:sldMkLst>
          <pc:docMk/>
          <pc:sldMk cId="3547291835" sldId="363"/>
        </pc:sldMkLst>
      </pc:sldChg>
      <pc:sldChg chg="add modNotesTx">
        <pc:chgData name="Parisa Hajibabaee" userId="7f310c4f-d35e-41cf-a5e6-b6cf645ce581" providerId="ADAL" clId="{D8FD3D5B-44E3-4F1B-9A0E-A81E0D113718}" dt="2023-09-14T19:18:11.179" v="11" actId="6549"/>
        <pc:sldMkLst>
          <pc:docMk/>
          <pc:sldMk cId="1649931982" sldId="364"/>
        </pc:sldMkLst>
      </pc:sldChg>
      <pc:sldChg chg="add">
        <pc:chgData name="Parisa Hajibabaee" userId="7f310c4f-d35e-41cf-a5e6-b6cf645ce581" providerId="ADAL" clId="{D8FD3D5B-44E3-4F1B-9A0E-A81E0D113718}" dt="2023-09-14T19:17:13.685" v="0"/>
        <pc:sldMkLst>
          <pc:docMk/>
          <pc:sldMk cId="3814793349" sldId="390"/>
        </pc:sldMkLst>
      </pc:sldChg>
      <pc:sldChg chg="add">
        <pc:chgData name="Parisa Hajibabaee" userId="7f310c4f-d35e-41cf-a5e6-b6cf645ce581" providerId="ADAL" clId="{D8FD3D5B-44E3-4F1B-9A0E-A81E0D113718}" dt="2023-09-14T19:17:13.685" v="0"/>
        <pc:sldMkLst>
          <pc:docMk/>
          <pc:sldMk cId="2630037817" sldId="392"/>
        </pc:sldMkLst>
      </pc:sldChg>
      <pc:sldChg chg="add modNotesTx">
        <pc:chgData name="Parisa Hajibabaee" userId="7f310c4f-d35e-41cf-a5e6-b6cf645ce581" providerId="ADAL" clId="{D8FD3D5B-44E3-4F1B-9A0E-A81E0D113718}" dt="2023-09-14T19:18:18.864" v="12" actId="6549"/>
        <pc:sldMkLst>
          <pc:docMk/>
          <pc:sldMk cId="238088378" sldId="393"/>
        </pc:sldMkLst>
      </pc:sldChg>
      <pc:sldChg chg="add">
        <pc:chgData name="Parisa Hajibabaee" userId="7f310c4f-d35e-41cf-a5e6-b6cf645ce581" providerId="ADAL" clId="{D8FD3D5B-44E3-4F1B-9A0E-A81E0D113718}" dt="2023-09-14T19:17:13.685" v="0"/>
        <pc:sldMkLst>
          <pc:docMk/>
          <pc:sldMk cId="3685425907" sldId="394"/>
        </pc:sldMkLst>
      </pc:sldChg>
      <pc:sldChg chg="add modNotesTx">
        <pc:chgData name="Parisa Hajibabaee" userId="7f310c4f-d35e-41cf-a5e6-b6cf645ce581" providerId="ADAL" clId="{D8FD3D5B-44E3-4F1B-9A0E-A81E0D113718}" dt="2023-09-14T19:18:21.580" v="13" actId="6549"/>
        <pc:sldMkLst>
          <pc:docMk/>
          <pc:sldMk cId="2143498013" sldId="395"/>
        </pc:sldMkLst>
      </pc:sldChg>
      <pc:sldChg chg="add">
        <pc:chgData name="Parisa Hajibabaee" userId="7f310c4f-d35e-41cf-a5e6-b6cf645ce581" providerId="ADAL" clId="{D8FD3D5B-44E3-4F1B-9A0E-A81E0D113718}" dt="2023-09-14T19:17:13.685" v="0"/>
        <pc:sldMkLst>
          <pc:docMk/>
          <pc:sldMk cId="1475268034" sldId="396"/>
        </pc:sldMkLst>
      </pc:sldChg>
      <pc:sldChg chg="add">
        <pc:chgData name="Parisa Hajibabaee" userId="7f310c4f-d35e-41cf-a5e6-b6cf645ce581" providerId="ADAL" clId="{D8FD3D5B-44E3-4F1B-9A0E-A81E0D113718}" dt="2023-09-14T19:17:13.685" v="0"/>
        <pc:sldMkLst>
          <pc:docMk/>
          <pc:sldMk cId="332160263" sldId="397"/>
        </pc:sldMkLst>
      </pc:sldChg>
      <pc:sldChg chg="add">
        <pc:chgData name="Parisa Hajibabaee" userId="7f310c4f-d35e-41cf-a5e6-b6cf645ce581" providerId="ADAL" clId="{D8FD3D5B-44E3-4F1B-9A0E-A81E0D113718}" dt="2023-09-14T19:17:13.685" v="0"/>
        <pc:sldMkLst>
          <pc:docMk/>
          <pc:sldMk cId="3836016803" sldId="398"/>
        </pc:sldMkLst>
      </pc:sldChg>
      <pc:sldChg chg="add modNotesTx">
        <pc:chgData name="Parisa Hajibabaee" userId="7f310c4f-d35e-41cf-a5e6-b6cf645ce581" providerId="ADAL" clId="{D8FD3D5B-44E3-4F1B-9A0E-A81E0D113718}" dt="2023-09-14T19:18:46.214" v="17" actId="6549"/>
        <pc:sldMkLst>
          <pc:docMk/>
          <pc:sldMk cId="1632832597" sldId="399"/>
        </pc:sldMkLst>
      </pc:sldChg>
      <pc:sldChg chg="add">
        <pc:chgData name="Parisa Hajibabaee" userId="7f310c4f-d35e-41cf-a5e6-b6cf645ce581" providerId="ADAL" clId="{D8FD3D5B-44E3-4F1B-9A0E-A81E0D113718}" dt="2023-09-14T19:17:13.685" v="0"/>
        <pc:sldMkLst>
          <pc:docMk/>
          <pc:sldMk cId="1603784161" sldId="400"/>
        </pc:sldMkLst>
      </pc:sldChg>
      <pc:sldChg chg="add">
        <pc:chgData name="Parisa Hajibabaee" userId="7f310c4f-d35e-41cf-a5e6-b6cf645ce581" providerId="ADAL" clId="{D8FD3D5B-44E3-4F1B-9A0E-A81E0D113718}" dt="2023-09-14T19:17:38.684" v="9"/>
        <pc:sldMkLst>
          <pc:docMk/>
          <pc:sldMk cId="608355680" sldId="401"/>
        </pc:sldMkLst>
      </pc:sldChg>
      <pc:sldChg chg="add">
        <pc:chgData name="Parisa Hajibabaee" userId="7f310c4f-d35e-41cf-a5e6-b6cf645ce581" providerId="ADAL" clId="{D8FD3D5B-44E3-4F1B-9A0E-A81E0D113718}" dt="2023-09-14T19:17:38.684" v="9"/>
        <pc:sldMkLst>
          <pc:docMk/>
          <pc:sldMk cId="2954140121" sldId="402"/>
        </pc:sldMkLst>
      </pc:sldChg>
      <pc:sldChg chg="add">
        <pc:chgData name="Parisa Hajibabaee" userId="7f310c4f-d35e-41cf-a5e6-b6cf645ce581" providerId="ADAL" clId="{D8FD3D5B-44E3-4F1B-9A0E-A81E0D113718}" dt="2023-09-14T19:17:38.684" v="9"/>
        <pc:sldMkLst>
          <pc:docMk/>
          <pc:sldMk cId="4064406080" sldId="403"/>
        </pc:sldMkLst>
      </pc:sldChg>
      <pc:sldChg chg="delSp add setBg delDesignElem">
        <pc:chgData name="Parisa Hajibabaee" userId="7f310c4f-d35e-41cf-a5e6-b6cf645ce581" providerId="ADAL" clId="{D8FD3D5B-44E3-4F1B-9A0E-A81E0D113718}" dt="2023-09-14T19:17:38.684" v="9"/>
        <pc:sldMkLst>
          <pc:docMk/>
          <pc:sldMk cId="3807793626" sldId="404"/>
        </pc:sldMkLst>
        <pc:spChg chg="del">
          <ac:chgData name="Parisa Hajibabaee" userId="7f310c4f-d35e-41cf-a5e6-b6cf645ce581" providerId="ADAL" clId="{D8FD3D5B-44E3-4F1B-9A0E-A81E0D113718}" dt="2023-09-14T19:17:38.684" v="9"/>
          <ac:spMkLst>
            <pc:docMk/>
            <pc:sldMk cId="3807793626" sldId="404"/>
            <ac:spMk id="10" creationId="{A4AC5506-6312-4701-8D3C-40187889A947}"/>
          </ac:spMkLst>
        </pc:spChg>
      </pc:sldChg>
      <pc:sldChg chg="add modNotesTx">
        <pc:chgData name="Parisa Hajibabaee" userId="7f310c4f-d35e-41cf-a5e6-b6cf645ce581" providerId="ADAL" clId="{D8FD3D5B-44E3-4F1B-9A0E-A81E0D113718}" dt="2023-09-14T19:18:30.362" v="14" actId="6549"/>
        <pc:sldMkLst>
          <pc:docMk/>
          <pc:sldMk cId="2378880922" sldId="405"/>
        </pc:sldMkLst>
      </pc:sldChg>
      <pc:sldChg chg="add modNotesTx">
        <pc:chgData name="Parisa Hajibabaee" userId="7f310c4f-d35e-41cf-a5e6-b6cf645ce581" providerId="ADAL" clId="{D8FD3D5B-44E3-4F1B-9A0E-A81E0D113718}" dt="2023-09-14T19:18:33.769" v="15" actId="6549"/>
        <pc:sldMkLst>
          <pc:docMk/>
          <pc:sldMk cId="991854879" sldId="406"/>
        </pc:sldMkLst>
      </pc:sldChg>
      <pc:sldChg chg="add">
        <pc:chgData name="Parisa Hajibabaee" userId="7f310c4f-d35e-41cf-a5e6-b6cf645ce581" providerId="ADAL" clId="{D8FD3D5B-44E3-4F1B-9A0E-A81E0D113718}" dt="2023-09-14T19:17:13.685" v="0"/>
        <pc:sldMkLst>
          <pc:docMk/>
          <pc:sldMk cId="1063074989" sldId="407"/>
        </pc:sldMkLst>
      </pc:sldChg>
      <pc:sldChg chg="add">
        <pc:chgData name="Parisa Hajibabaee" userId="7f310c4f-d35e-41cf-a5e6-b6cf645ce581" providerId="ADAL" clId="{D8FD3D5B-44E3-4F1B-9A0E-A81E0D113718}" dt="2023-09-14T19:17:13.685" v="0"/>
        <pc:sldMkLst>
          <pc:docMk/>
          <pc:sldMk cId="2254270922" sldId="408"/>
        </pc:sldMkLst>
      </pc:sldChg>
      <pc:sldChg chg="add">
        <pc:chgData name="Parisa Hajibabaee" userId="7f310c4f-d35e-41cf-a5e6-b6cf645ce581" providerId="ADAL" clId="{D8FD3D5B-44E3-4F1B-9A0E-A81E0D113718}" dt="2023-09-14T19:17:13.685" v="0"/>
        <pc:sldMkLst>
          <pc:docMk/>
          <pc:sldMk cId="2668813480" sldId="409"/>
        </pc:sldMkLst>
      </pc:sldChg>
      <pc:sldChg chg="add">
        <pc:chgData name="Parisa Hajibabaee" userId="7f310c4f-d35e-41cf-a5e6-b6cf645ce581" providerId="ADAL" clId="{D8FD3D5B-44E3-4F1B-9A0E-A81E0D113718}" dt="2023-09-14T19:17:13.685" v="0"/>
        <pc:sldMkLst>
          <pc:docMk/>
          <pc:sldMk cId="2828508951" sldId="410"/>
        </pc:sldMkLst>
      </pc:sldChg>
      <pc:sldChg chg="add">
        <pc:chgData name="Parisa Hajibabaee" userId="7f310c4f-d35e-41cf-a5e6-b6cf645ce581" providerId="ADAL" clId="{D8FD3D5B-44E3-4F1B-9A0E-A81E0D113718}" dt="2023-09-14T19:17:38.684" v="9"/>
        <pc:sldMkLst>
          <pc:docMk/>
          <pc:sldMk cId="3797030956" sldId="411"/>
        </pc:sldMkLst>
      </pc:sldChg>
      <pc:sldChg chg="add">
        <pc:chgData name="Parisa Hajibabaee" userId="7f310c4f-d35e-41cf-a5e6-b6cf645ce581" providerId="ADAL" clId="{D8FD3D5B-44E3-4F1B-9A0E-A81E0D113718}" dt="2023-09-14T19:17:13.685" v="0"/>
        <pc:sldMkLst>
          <pc:docMk/>
          <pc:sldMk cId="3928649529" sldId="412"/>
        </pc:sldMkLst>
      </pc:sldChg>
      <pc:sldChg chg="add">
        <pc:chgData name="Parisa Hajibabaee" userId="7f310c4f-d35e-41cf-a5e6-b6cf645ce581" providerId="ADAL" clId="{D8FD3D5B-44E3-4F1B-9A0E-A81E0D113718}" dt="2023-09-14T19:17:13.685" v="0"/>
        <pc:sldMkLst>
          <pc:docMk/>
          <pc:sldMk cId="3683567598" sldId="413"/>
        </pc:sldMkLst>
      </pc:sldChg>
      <pc:sldChg chg="add">
        <pc:chgData name="Parisa Hajibabaee" userId="7f310c4f-d35e-41cf-a5e6-b6cf645ce581" providerId="ADAL" clId="{D8FD3D5B-44E3-4F1B-9A0E-A81E0D113718}" dt="2023-09-14T19:17:13.685" v="0"/>
        <pc:sldMkLst>
          <pc:docMk/>
          <pc:sldMk cId="2551944429" sldId="414"/>
        </pc:sldMkLst>
      </pc:sldChg>
      <pc:sldChg chg="add">
        <pc:chgData name="Parisa Hajibabaee" userId="7f310c4f-d35e-41cf-a5e6-b6cf645ce581" providerId="ADAL" clId="{D8FD3D5B-44E3-4F1B-9A0E-A81E0D113718}" dt="2023-09-14T19:17:13.685" v="0"/>
        <pc:sldMkLst>
          <pc:docMk/>
          <pc:sldMk cId="2089095580" sldId="415"/>
        </pc:sldMkLst>
      </pc:sldChg>
      <pc:sldChg chg="add">
        <pc:chgData name="Parisa Hajibabaee" userId="7f310c4f-d35e-41cf-a5e6-b6cf645ce581" providerId="ADAL" clId="{D8FD3D5B-44E3-4F1B-9A0E-A81E0D113718}" dt="2023-09-14T19:17:13.685" v="0"/>
        <pc:sldMkLst>
          <pc:docMk/>
          <pc:sldMk cId="1218237517" sldId="416"/>
        </pc:sldMkLst>
      </pc:sldChg>
      <pc:sldChg chg="add">
        <pc:chgData name="Parisa Hajibabaee" userId="7f310c4f-d35e-41cf-a5e6-b6cf645ce581" providerId="ADAL" clId="{D8FD3D5B-44E3-4F1B-9A0E-A81E0D113718}" dt="2023-09-14T19:17:13.685" v="0"/>
        <pc:sldMkLst>
          <pc:docMk/>
          <pc:sldMk cId="3075471712" sldId="417"/>
        </pc:sldMkLst>
      </pc:sldChg>
      <pc:sldChg chg="add">
        <pc:chgData name="Parisa Hajibabaee" userId="7f310c4f-d35e-41cf-a5e6-b6cf645ce581" providerId="ADAL" clId="{D8FD3D5B-44E3-4F1B-9A0E-A81E0D113718}" dt="2023-09-14T19:17:13.685" v="0"/>
        <pc:sldMkLst>
          <pc:docMk/>
          <pc:sldMk cId="4169094827" sldId="418"/>
        </pc:sldMkLst>
      </pc:sldChg>
      <pc:sldChg chg="add">
        <pc:chgData name="Parisa Hajibabaee" userId="7f310c4f-d35e-41cf-a5e6-b6cf645ce581" providerId="ADAL" clId="{D8FD3D5B-44E3-4F1B-9A0E-A81E0D113718}" dt="2023-09-14T19:17:13.685" v="0"/>
        <pc:sldMkLst>
          <pc:docMk/>
          <pc:sldMk cId="1506430482" sldId="419"/>
        </pc:sldMkLst>
      </pc:sldChg>
      <pc:sldChg chg="add modNotesTx">
        <pc:chgData name="Parisa Hajibabaee" userId="7f310c4f-d35e-41cf-a5e6-b6cf645ce581" providerId="ADAL" clId="{D8FD3D5B-44E3-4F1B-9A0E-A81E0D113718}" dt="2023-09-14T19:18:38.913" v="16" actId="6549"/>
        <pc:sldMkLst>
          <pc:docMk/>
          <pc:sldMk cId="3754390119" sldId="420"/>
        </pc:sldMkLst>
      </pc:sldChg>
      <pc:sldChg chg="add">
        <pc:chgData name="Parisa Hajibabaee" userId="7f310c4f-d35e-41cf-a5e6-b6cf645ce581" providerId="ADAL" clId="{D8FD3D5B-44E3-4F1B-9A0E-A81E0D113718}" dt="2023-09-14T19:17:13.685" v="0"/>
        <pc:sldMkLst>
          <pc:docMk/>
          <pc:sldMk cId="2095496046" sldId="421"/>
        </pc:sldMkLst>
      </pc:sldChg>
      <pc:sldChg chg="add">
        <pc:chgData name="Parisa Hajibabaee" userId="7f310c4f-d35e-41cf-a5e6-b6cf645ce581" providerId="ADAL" clId="{D8FD3D5B-44E3-4F1B-9A0E-A81E0D113718}" dt="2023-09-14T19:17:13.685" v="0"/>
        <pc:sldMkLst>
          <pc:docMk/>
          <pc:sldMk cId="3105453583" sldId="422"/>
        </pc:sldMkLst>
      </pc:sldChg>
      <pc:sldChg chg="addSp delSp add del setBg delDesignElem">
        <pc:chgData name="Parisa Hajibabaee" userId="7f310c4f-d35e-41cf-a5e6-b6cf645ce581" providerId="ADAL" clId="{D8FD3D5B-44E3-4F1B-9A0E-A81E0D113718}" dt="2023-09-14T19:19:07.898" v="21"/>
        <pc:sldMkLst>
          <pc:docMk/>
          <pc:sldMk cId="1173890615" sldId="423"/>
        </pc:sldMkLst>
        <pc:spChg chg="add del">
          <ac:chgData name="Parisa Hajibabaee" userId="7f310c4f-d35e-41cf-a5e6-b6cf645ce581" providerId="ADAL" clId="{D8FD3D5B-44E3-4F1B-9A0E-A81E0D113718}" dt="2023-09-14T19:19:07.898" v="21"/>
          <ac:spMkLst>
            <pc:docMk/>
            <pc:sldMk cId="1173890615" sldId="423"/>
            <ac:spMk id="15" creationId="{D12DDE76-C203-4047-9998-63900085B5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1A540-C7D3-40F1-9ED1-FF754029CE3B}" type="datetimeFigureOut">
              <a:rPr lang="en-US" smtClean="0"/>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F73093-659B-4159-ABF2-4247C2C35D1C}" type="slidenum">
              <a:rPr lang="en-US" smtClean="0"/>
              <a:t>‹#›</a:t>
            </a:fld>
            <a:endParaRPr lang="en-US"/>
          </a:p>
        </p:txBody>
      </p:sp>
    </p:spTree>
    <p:extLst>
      <p:ext uri="{BB962C8B-B14F-4D97-AF65-F5344CB8AC3E}">
        <p14:creationId xmlns:p14="http://schemas.microsoft.com/office/powerpoint/2010/main" val="228607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4BDC68-6A7C-48F1-B8BA-A5E8FBA11521}" type="slidenum">
              <a:rPr lang="en-US" smtClean="0"/>
              <a:t>7</a:t>
            </a:fld>
            <a:endParaRPr lang="en-US"/>
          </a:p>
        </p:txBody>
      </p:sp>
    </p:spTree>
    <p:extLst>
      <p:ext uri="{BB962C8B-B14F-4D97-AF65-F5344CB8AC3E}">
        <p14:creationId xmlns:p14="http://schemas.microsoft.com/office/powerpoint/2010/main" val="914702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4BDC68-6A7C-48F1-B8BA-A5E8FBA11521}" type="slidenum">
              <a:rPr lang="en-US" smtClean="0"/>
              <a:t>31</a:t>
            </a:fld>
            <a:endParaRPr lang="en-US"/>
          </a:p>
        </p:txBody>
      </p:sp>
    </p:spTree>
    <p:extLst>
      <p:ext uri="{BB962C8B-B14F-4D97-AF65-F5344CB8AC3E}">
        <p14:creationId xmlns:p14="http://schemas.microsoft.com/office/powerpoint/2010/main" val="1632505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4BDC68-6A7C-48F1-B8BA-A5E8FBA11521}" type="slidenum">
              <a:rPr lang="en-US" smtClean="0"/>
              <a:t>32</a:t>
            </a:fld>
            <a:endParaRPr lang="en-US"/>
          </a:p>
        </p:txBody>
      </p:sp>
    </p:spTree>
    <p:extLst>
      <p:ext uri="{BB962C8B-B14F-4D97-AF65-F5344CB8AC3E}">
        <p14:creationId xmlns:p14="http://schemas.microsoft.com/office/powerpoint/2010/main" val="3191396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Google Sans"/>
              </a:rPr>
              <a:t>KL divergence is a non-symmetric metric that </a:t>
            </a:r>
            <a:r>
              <a:rPr lang="en-US" b="0" i="0" dirty="0">
                <a:solidFill>
                  <a:srgbClr val="040C28"/>
                </a:solidFill>
                <a:effectLst/>
                <a:latin typeface="Google Sans"/>
              </a:rPr>
              <a:t>measures the relative entropy or difference in information represented by two distributions</a:t>
            </a:r>
            <a:r>
              <a:rPr lang="en-US" b="0" i="0" dirty="0">
                <a:solidFill>
                  <a:srgbClr val="4D5156"/>
                </a:solidFill>
                <a:effectLst/>
                <a:latin typeface="Google Sans"/>
              </a:rPr>
              <a:t>. It can be thought of as measuring the distance between two data distributions showing how different the two distributions are from each other.</a:t>
            </a:r>
            <a:endParaRPr lang="en-US" dirty="0"/>
          </a:p>
        </p:txBody>
      </p:sp>
      <p:sp>
        <p:nvSpPr>
          <p:cNvPr id="4" name="Slide Number Placeholder 3"/>
          <p:cNvSpPr>
            <a:spLocks noGrp="1"/>
          </p:cNvSpPr>
          <p:nvPr>
            <p:ph type="sldNum" sz="quarter" idx="5"/>
          </p:nvPr>
        </p:nvSpPr>
        <p:spPr/>
        <p:txBody>
          <a:bodyPr/>
          <a:lstStyle/>
          <a:p>
            <a:fld id="{CD4BDC68-6A7C-48F1-B8BA-A5E8FBA11521}" type="slidenum">
              <a:rPr lang="en-US" smtClean="0"/>
              <a:t>36</a:t>
            </a:fld>
            <a:endParaRPr lang="en-US"/>
          </a:p>
        </p:txBody>
      </p:sp>
    </p:spTree>
    <p:extLst>
      <p:ext uri="{BB962C8B-B14F-4D97-AF65-F5344CB8AC3E}">
        <p14:creationId xmlns:p14="http://schemas.microsoft.com/office/powerpoint/2010/main" val="2250430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4BDC68-6A7C-48F1-B8BA-A5E8FBA11521}" type="slidenum">
              <a:rPr lang="en-US" smtClean="0"/>
              <a:t>38</a:t>
            </a:fld>
            <a:endParaRPr lang="en-US"/>
          </a:p>
        </p:txBody>
      </p:sp>
    </p:spTree>
    <p:extLst>
      <p:ext uri="{BB962C8B-B14F-4D97-AF65-F5344CB8AC3E}">
        <p14:creationId xmlns:p14="http://schemas.microsoft.com/office/powerpoint/2010/main" val="4142188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4BDC68-6A7C-48F1-B8BA-A5E8FBA11521}" type="slidenum">
              <a:rPr lang="en-US" smtClean="0"/>
              <a:t>40</a:t>
            </a:fld>
            <a:endParaRPr lang="en-US"/>
          </a:p>
        </p:txBody>
      </p:sp>
    </p:spTree>
    <p:extLst>
      <p:ext uri="{BB962C8B-B14F-4D97-AF65-F5344CB8AC3E}">
        <p14:creationId xmlns:p14="http://schemas.microsoft.com/office/powerpoint/2010/main" val="4086949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4BDC68-6A7C-48F1-B8BA-A5E8FBA11521}" type="slidenum">
              <a:rPr lang="en-US" smtClean="0"/>
              <a:t>8</a:t>
            </a:fld>
            <a:endParaRPr lang="en-US"/>
          </a:p>
        </p:txBody>
      </p:sp>
    </p:spTree>
    <p:extLst>
      <p:ext uri="{BB962C8B-B14F-4D97-AF65-F5344CB8AC3E}">
        <p14:creationId xmlns:p14="http://schemas.microsoft.com/office/powerpoint/2010/main" val="3211830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11111"/>
              </a:solidFill>
              <a:effectLst/>
              <a:latin typeface="Helvetica" panose="020B0604020202020204" pitchFamily="34" charset="0"/>
            </a:endParaRPr>
          </a:p>
          <a:p>
            <a:pPr algn="l"/>
            <a:endParaRPr lang="en-US" b="0" i="0" dirty="0">
              <a:solidFill>
                <a:srgbClr val="111111"/>
              </a:solidFill>
              <a:effectLst/>
              <a:latin typeface="Helvetica"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CD4BDC68-6A7C-48F1-B8BA-A5E8FBA11521}" type="slidenum">
              <a:rPr lang="en-US" smtClean="0"/>
              <a:t>12</a:t>
            </a:fld>
            <a:endParaRPr lang="en-US"/>
          </a:p>
        </p:txBody>
      </p:sp>
    </p:spTree>
    <p:extLst>
      <p:ext uri="{BB962C8B-B14F-4D97-AF65-F5344CB8AC3E}">
        <p14:creationId xmlns:p14="http://schemas.microsoft.com/office/powerpoint/2010/main" val="738511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4BDC68-6A7C-48F1-B8BA-A5E8FBA11521}" type="slidenum">
              <a:rPr lang="en-US" smtClean="0"/>
              <a:t>13</a:t>
            </a:fld>
            <a:endParaRPr lang="en-US"/>
          </a:p>
        </p:txBody>
      </p:sp>
    </p:spTree>
    <p:extLst>
      <p:ext uri="{BB962C8B-B14F-4D97-AF65-F5344CB8AC3E}">
        <p14:creationId xmlns:p14="http://schemas.microsoft.com/office/powerpoint/2010/main" val="10222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4BDC68-6A7C-48F1-B8BA-A5E8FBA11521}" type="slidenum">
              <a:rPr lang="en-US" smtClean="0"/>
              <a:t>19</a:t>
            </a:fld>
            <a:endParaRPr lang="en-US"/>
          </a:p>
        </p:txBody>
      </p:sp>
    </p:spTree>
    <p:extLst>
      <p:ext uri="{BB962C8B-B14F-4D97-AF65-F5344CB8AC3E}">
        <p14:creationId xmlns:p14="http://schemas.microsoft.com/office/powerpoint/2010/main" val="508143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4BDC68-6A7C-48F1-B8BA-A5E8FBA11521}" type="slidenum">
              <a:rPr lang="en-US" smtClean="0"/>
              <a:t>20</a:t>
            </a:fld>
            <a:endParaRPr lang="en-US"/>
          </a:p>
        </p:txBody>
      </p:sp>
    </p:spTree>
    <p:extLst>
      <p:ext uri="{BB962C8B-B14F-4D97-AF65-F5344CB8AC3E}">
        <p14:creationId xmlns:p14="http://schemas.microsoft.com/office/powerpoint/2010/main" val="58784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4BDC68-6A7C-48F1-B8BA-A5E8FBA11521}" type="slidenum">
              <a:rPr lang="en-US" smtClean="0"/>
              <a:t>23</a:t>
            </a:fld>
            <a:endParaRPr lang="en-US"/>
          </a:p>
        </p:txBody>
      </p:sp>
    </p:spTree>
    <p:extLst>
      <p:ext uri="{BB962C8B-B14F-4D97-AF65-F5344CB8AC3E}">
        <p14:creationId xmlns:p14="http://schemas.microsoft.com/office/powerpoint/2010/main" val="1147083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4BDC68-6A7C-48F1-B8BA-A5E8FBA11521}" type="slidenum">
              <a:rPr lang="en-US" smtClean="0"/>
              <a:t>27</a:t>
            </a:fld>
            <a:endParaRPr lang="en-US"/>
          </a:p>
        </p:txBody>
      </p:sp>
    </p:spTree>
    <p:extLst>
      <p:ext uri="{BB962C8B-B14F-4D97-AF65-F5344CB8AC3E}">
        <p14:creationId xmlns:p14="http://schemas.microsoft.com/office/powerpoint/2010/main" val="89509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4BDC68-6A7C-48F1-B8BA-A5E8FBA11521}" type="slidenum">
              <a:rPr lang="en-US" smtClean="0"/>
              <a:t>29</a:t>
            </a:fld>
            <a:endParaRPr lang="en-US"/>
          </a:p>
        </p:txBody>
      </p:sp>
    </p:spTree>
    <p:extLst>
      <p:ext uri="{BB962C8B-B14F-4D97-AF65-F5344CB8AC3E}">
        <p14:creationId xmlns:p14="http://schemas.microsoft.com/office/powerpoint/2010/main" val="1352192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73B4-3190-FF7F-9067-1606CB4F36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B742D9-BD43-30C3-8AF4-CE9AD538B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0D79D6-3046-4BC5-B8AF-599C0813E6AA}"/>
              </a:ext>
            </a:extLst>
          </p:cNvPr>
          <p:cNvSpPr>
            <a:spLocks noGrp="1"/>
          </p:cNvSpPr>
          <p:nvPr>
            <p:ph type="dt" sz="half" idx="10"/>
          </p:nvPr>
        </p:nvSpPr>
        <p:spPr/>
        <p:txBody>
          <a:bodyPr/>
          <a:lstStyle/>
          <a:p>
            <a:fld id="{32AB9535-367D-48BA-B4BB-E0816585D43A}" type="datetimeFigureOut">
              <a:rPr lang="en-US" smtClean="0"/>
              <a:t>9/14/2023</a:t>
            </a:fld>
            <a:endParaRPr lang="en-US"/>
          </a:p>
        </p:txBody>
      </p:sp>
      <p:sp>
        <p:nvSpPr>
          <p:cNvPr id="5" name="Footer Placeholder 4">
            <a:extLst>
              <a:ext uri="{FF2B5EF4-FFF2-40B4-BE49-F238E27FC236}">
                <a16:creationId xmlns:a16="http://schemas.microsoft.com/office/drawing/2014/main" id="{12D1EB85-4681-2514-DEA4-800FF22BC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01F71-062E-23CF-1E5F-66BA62B72CBF}"/>
              </a:ext>
            </a:extLst>
          </p:cNvPr>
          <p:cNvSpPr>
            <a:spLocks noGrp="1"/>
          </p:cNvSpPr>
          <p:nvPr>
            <p:ph type="sldNum" sz="quarter" idx="12"/>
          </p:nvPr>
        </p:nvSpPr>
        <p:spPr/>
        <p:txBody>
          <a:bodyPr/>
          <a:lstStyle/>
          <a:p>
            <a:fld id="{AA446ABB-9C35-4C32-AD9C-0E605A96EDC1}" type="slidenum">
              <a:rPr lang="en-US" smtClean="0"/>
              <a:t>‹#›</a:t>
            </a:fld>
            <a:endParaRPr lang="en-US"/>
          </a:p>
        </p:txBody>
      </p:sp>
    </p:spTree>
    <p:extLst>
      <p:ext uri="{BB962C8B-B14F-4D97-AF65-F5344CB8AC3E}">
        <p14:creationId xmlns:p14="http://schemas.microsoft.com/office/powerpoint/2010/main" val="232800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2B6D5-BE14-70E1-1F9E-FCAE6B6A74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F3362E-939C-6AEB-0E15-DC3B3E2B91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BF59B-99FD-5965-EC30-525DDF8BF950}"/>
              </a:ext>
            </a:extLst>
          </p:cNvPr>
          <p:cNvSpPr>
            <a:spLocks noGrp="1"/>
          </p:cNvSpPr>
          <p:nvPr>
            <p:ph type="dt" sz="half" idx="10"/>
          </p:nvPr>
        </p:nvSpPr>
        <p:spPr/>
        <p:txBody>
          <a:bodyPr/>
          <a:lstStyle/>
          <a:p>
            <a:fld id="{32AB9535-367D-48BA-B4BB-E0816585D43A}" type="datetimeFigureOut">
              <a:rPr lang="en-US" smtClean="0"/>
              <a:t>9/14/2023</a:t>
            </a:fld>
            <a:endParaRPr lang="en-US"/>
          </a:p>
        </p:txBody>
      </p:sp>
      <p:sp>
        <p:nvSpPr>
          <p:cNvPr id="5" name="Footer Placeholder 4">
            <a:extLst>
              <a:ext uri="{FF2B5EF4-FFF2-40B4-BE49-F238E27FC236}">
                <a16:creationId xmlns:a16="http://schemas.microsoft.com/office/drawing/2014/main" id="{8AF004D5-CEEB-2A04-531D-51F99AA50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03E561-3743-EE02-5E34-21F5E06B0A72}"/>
              </a:ext>
            </a:extLst>
          </p:cNvPr>
          <p:cNvSpPr>
            <a:spLocks noGrp="1"/>
          </p:cNvSpPr>
          <p:nvPr>
            <p:ph type="sldNum" sz="quarter" idx="12"/>
          </p:nvPr>
        </p:nvSpPr>
        <p:spPr/>
        <p:txBody>
          <a:bodyPr/>
          <a:lstStyle/>
          <a:p>
            <a:fld id="{AA446ABB-9C35-4C32-AD9C-0E605A96EDC1}" type="slidenum">
              <a:rPr lang="en-US" smtClean="0"/>
              <a:t>‹#›</a:t>
            </a:fld>
            <a:endParaRPr lang="en-US"/>
          </a:p>
        </p:txBody>
      </p:sp>
    </p:spTree>
    <p:extLst>
      <p:ext uri="{BB962C8B-B14F-4D97-AF65-F5344CB8AC3E}">
        <p14:creationId xmlns:p14="http://schemas.microsoft.com/office/powerpoint/2010/main" val="3749256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9C6575-7AA4-C6A1-38C1-2E32F6909B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ACA563-C3A3-1581-39D0-3F5639E34C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4A977A-AC75-7257-C113-55E7C7B493C0}"/>
              </a:ext>
            </a:extLst>
          </p:cNvPr>
          <p:cNvSpPr>
            <a:spLocks noGrp="1"/>
          </p:cNvSpPr>
          <p:nvPr>
            <p:ph type="dt" sz="half" idx="10"/>
          </p:nvPr>
        </p:nvSpPr>
        <p:spPr/>
        <p:txBody>
          <a:bodyPr/>
          <a:lstStyle/>
          <a:p>
            <a:fld id="{32AB9535-367D-48BA-B4BB-E0816585D43A}" type="datetimeFigureOut">
              <a:rPr lang="en-US" smtClean="0"/>
              <a:t>9/14/2023</a:t>
            </a:fld>
            <a:endParaRPr lang="en-US"/>
          </a:p>
        </p:txBody>
      </p:sp>
      <p:sp>
        <p:nvSpPr>
          <p:cNvPr id="5" name="Footer Placeholder 4">
            <a:extLst>
              <a:ext uri="{FF2B5EF4-FFF2-40B4-BE49-F238E27FC236}">
                <a16:creationId xmlns:a16="http://schemas.microsoft.com/office/drawing/2014/main" id="{922A7C43-5BEB-B8CA-ADAE-0BE5C8506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6C3C5-20D0-9E67-D207-EAFD5A6F66C0}"/>
              </a:ext>
            </a:extLst>
          </p:cNvPr>
          <p:cNvSpPr>
            <a:spLocks noGrp="1"/>
          </p:cNvSpPr>
          <p:nvPr>
            <p:ph type="sldNum" sz="quarter" idx="12"/>
          </p:nvPr>
        </p:nvSpPr>
        <p:spPr/>
        <p:txBody>
          <a:bodyPr/>
          <a:lstStyle/>
          <a:p>
            <a:fld id="{AA446ABB-9C35-4C32-AD9C-0E605A96EDC1}" type="slidenum">
              <a:rPr lang="en-US" smtClean="0"/>
              <a:t>‹#›</a:t>
            </a:fld>
            <a:endParaRPr lang="en-US"/>
          </a:p>
        </p:txBody>
      </p:sp>
    </p:spTree>
    <p:extLst>
      <p:ext uri="{BB962C8B-B14F-4D97-AF65-F5344CB8AC3E}">
        <p14:creationId xmlns:p14="http://schemas.microsoft.com/office/powerpoint/2010/main" val="209672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F54D-0FC8-6C8F-2798-715E78C3F6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3885D-7AFE-79B0-3CA3-34DE62C294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D59CE-F39F-940D-2A91-8E55F1A4699D}"/>
              </a:ext>
            </a:extLst>
          </p:cNvPr>
          <p:cNvSpPr>
            <a:spLocks noGrp="1"/>
          </p:cNvSpPr>
          <p:nvPr>
            <p:ph type="dt" sz="half" idx="10"/>
          </p:nvPr>
        </p:nvSpPr>
        <p:spPr/>
        <p:txBody>
          <a:bodyPr/>
          <a:lstStyle/>
          <a:p>
            <a:fld id="{32AB9535-367D-48BA-B4BB-E0816585D43A}" type="datetimeFigureOut">
              <a:rPr lang="en-US" smtClean="0"/>
              <a:t>9/14/2023</a:t>
            </a:fld>
            <a:endParaRPr lang="en-US"/>
          </a:p>
        </p:txBody>
      </p:sp>
      <p:sp>
        <p:nvSpPr>
          <p:cNvPr id="5" name="Footer Placeholder 4">
            <a:extLst>
              <a:ext uri="{FF2B5EF4-FFF2-40B4-BE49-F238E27FC236}">
                <a16:creationId xmlns:a16="http://schemas.microsoft.com/office/drawing/2014/main" id="{AD0E90CB-4775-2EA7-6A00-D11B3B396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C57C6-5FEC-754E-CC0B-12DE49B9758D}"/>
              </a:ext>
            </a:extLst>
          </p:cNvPr>
          <p:cNvSpPr>
            <a:spLocks noGrp="1"/>
          </p:cNvSpPr>
          <p:nvPr>
            <p:ph type="sldNum" sz="quarter" idx="12"/>
          </p:nvPr>
        </p:nvSpPr>
        <p:spPr/>
        <p:txBody>
          <a:bodyPr/>
          <a:lstStyle/>
          <a:p>
            <a:fld id="{AA446ABB-9C35-4C32-AD9C-0E605A96EDC1}" type="slidenum">
              <a:rPr lang="en-US" smtClean="0"/>
              <a:t>‹#›</a:t>
            </a:fld>
            <a:endParaRPr lang="en-US"/>
          </a:p>
        </p:txBody>
      </p:sp>
    </p:spTree>
    <p:extLst>
      <p:ext uri="{BB962C8B-B14F-4D97-AF65-F5344CB8AC3E}">
        <p14:creationId xmlns:p14="http://schemas.microsoft.com/office/powerpoint/2010/main" val="1598563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BD463-3E4F-52F6-8933-822E5EE3BD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79D214-DD31-06CD-FC07-CE91A3DCB0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366004-F0D0-1BF6-6727-01E9BA523DCB}"/>
              </a:ext>
            </a:extLst>
          </p:cNvPr>
          <p:cNvSpPr>
            <a:spLocks noGrp="1"/>
          </p:cNvSpPr>
          <p:nvPr>
            <p:ph type="dt" sz="half" idx="10"/>
          </p:nvPr>
        </p:nvSpPr>
        <p:spPr/>
        <p:txBody>
          <a:bodyPr/>
          <a:lstStyle/>
          <a:p>
            <a:fld id="{32AB9535-367D-48BA-B4BB-E0816585D43A}" type="datetimeFigureOut">
              <a:rPr lang="en-US" smtClean="0"/>
              <a:t>9/14/2023</a:t>
            </a:fld>
            <a:endParaRPr lang="en-US"/>
          </a:p>
        </p:txBody>
      </p:sp>
      <p:sp>
        <p:nvSpPr>
          <p:cNvPr id="5" name="Footer Placeholder 4">
            <a:extLst>
              <a:ext uri="{FF2B5EF4-FFF2-40B4-BE49-F238E27FC236}">
                <a16:creationId xmlns:a16="http://schemas.microsoft.com/office/drawing/2014/main" id="{AA4B43AF-CD05-3783-8158-68E0C492B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F2B9E-E74A-4F4F-F110-00C6B453B600}"/>
              </a:ext>
            </a:extLst>
          </p:cNvPr>
          <p:cNvSpPr>
            <a:spLocks noGrp="1"/>
          </p:cNvSpPr>
          <p:nvPr>
            <p:ph type="sldNum" sz="quarter" idx="12"/>
          </p:nvPr>
        </p:nvSpPr>
        <p:spPr/>
        <p:txBody>
          <a:bodyPr/>
          <a:lstStyle/>
          <a:p>
            <a:fld id="{AA446ABB-9C35-4C32-AD9C-0E605A96EDC1}" type="slidenum">
              <a:rPr lang="en-US" smtClean="0"/>
              <a:t>‹#›</a:t>
            </a:fld>
            <a:endParaRPr lang="en-US"/>
          </a:p>
        </p:txBody>
      </p:sp>
    </p:spTree>
    <p:extLst>
      <p:ext uri="{BB962C8B-B14F-4D97-AF65-F5344CB8AC3E}">
        <p14:creationId xmlns:p14="http://schemas.microsoft.com/office/powerpoint/2010/main" val="378439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84CB-BE36-6B3B-9DBD-3DEE4705DF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05D359-EAA8-4C3C-31B6-1DA09E51C0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F1531C-4A0E-F259-2077-383836234F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5708F5-5332-CFA1-97B6-8813688314AC}"/>
              </a:ext>
            </a:extLst>
          </p:cNvPr>
          <p:cNvSpPr>
            <a:spLocks noGrp="1"/>
          </p:cNvSpPr>
          <p:nvPr>
            <p:ph type="dt" sz="half" idx="10"/>
          </p:nvPr>
        </p:nvSpPr>
        <p:spPr/>
        <p:txBody>
          <a:bodyPr/>
          <a:lstStyle/>
          <a:p>
            <a:fld id="{32AB9535-367D-48BA-B4BB-E0816585D43A}" type="datetimeFigureOut">
              <a:rPr lang="en-US" smtClean="0"/>
              <a:t>9/14/2023</a:t>
            </a:fld>
            <a:endParaRPr lang="en-US"/>
          </a:p>
        </p:txBody>
      </p:sp>
      <p:sp>
        <p:nvSpPr>
          <p:cNvPr id="6" name="Footer Placeholder 5">
            <a:extLst>
              <a:ext uri="{FF2B5EF4-FFF2-40B4-BE49-F238E27FC236}">
                <a16:creationId xmlns:a16="http://schemas.microsoft.com/office/drawing/2014/main" id="{38B9C771-C635-D71E-96E1-D7C61046F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D6248-31E0-C020-4B31-333C6C7FABFB}"/>
              </a:ext>
            </a:extLst>
          </p:cNvPr>
          <p:cNvSpPr>
            <a:spLocks noGrp="1"/>
          </p:cNvSpPr>
          <p:nvPr>
            <p:ph type="sldNum" sz="quarter" idx="12"/>
          </p:nvPr>
        </p:nvSpPr>
        <p:spPr/>
        <p:txBody>
          <a:bodyPr/>
          <a:lstStyle/>
          <a:p>
            <a:fld id="{AA446ABB-9C35-4C32-AD9C-0E605A96EDC1}" type="slidenum">
              <a:rPr lang="en-US" smtClean="0"/>
              <a:t>‹#›</a:t>
            </a:fld>
            <a:endParaRPr lang="en-US"/>
          </a:p>
        </p:txBody>
      </p:sp>
    </p:spTree>
    <p:extLst>
      <p:ext uri="{BB962C8B-B14F-4D97-AF65-F5344CB8AC3E}">
        <p14:creationId xmlns:p14="http://schemas.microsoft.com/office/powerpoint/2010/main" val="3626723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7ECA-9436-F733-8161-D5A5458B57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202E7F-3FB7-C788-01FB-134F4F12E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3CEC83-790B-787D-535A-8527F1A430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6AFC81-4031-1F27-2559-39F1FB4C5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AC8223-333C-FFC8-0A24-B45544603F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2657E1-0438-EE63-0533-7FFFAC91F8F5}"/>
              </a:ext>
            </a:extLst>
          </p:cNvPr>
          <p:cNvSpPr>
            <a:spLocks noGrp="1"/>
          </p:cNvSpPr>
          <p:nvPr>
            <p:ph type="dt" sz="half" idx="10"/>
          </p:nvPr>
        </p:nvSpPr>
        <p:spPr/>
        <p:txBody>
          <a:bodyPr/>
          <a:lstStyle/>
          <a:p>
            <a:fld id="{32AB9535-367D-48BA-B4BB-E0816585D43A}" type="datetimeFigureOut">
              <a:rPr lang="en-US" smtClean="0"/>
              <a:t>9/14/2023</a:t>
            </a:fld>
            <a:endParaRPr lang="en-US"/>
          </a:p>
        </p:txBody>
      </p:sp>
      <p:sp>
        <p:nvSpPr>
          <p:cNvPr id="8" name="Footer Placeholder 7">
            <a:extLst>
              <a:ext uri="{FF2B5EF4-FFF2-40B4-BE49-F238E27FC236}">
                <a16:creationId xmlns:a16="http://schemas.microsoft.com/office/drawing/2014/main" id="{86F10F97-9249-081E-6B5B-36FB05C736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2E4026-18B6-3FB2-CAEF-B96C4DC02DB6}"/>
              </a:ext>
            </a:extLst>
          </p:cNvPr>
          <p:cNvSpPr>
            <a:spLocks noGrp="1"/>
          </p:cNvSpPr>
          <p:nvPr>
            <p:ph type="sldNum" sz="quarter" idx="12"/>
          </p:nvPr>
        </p:nvSpPr>
        <p:spPr/>
        <p:txBody>
          <a:bodyPr/>
          <a:lstStyle/>
          <a:p>
            <a:fld id="{AA446ABB-9C35-4C32-AD9C-0E605A96EDC1}" type="slidenum">
              <a:rPr lang="en-US" smtClean="0"/>
              <a:t>‹#›</a:t>
            </a:fld>
            <a:endParaRPr lang="en-US"/>
          </a:p>
        </p:txBody>
      </p:sp>
    </p:spTree>
    <p:extLst>
      <p:ext uri="{BB962C8B-B14F-4D97-AF65-F5344CB8AC3E}">
        <p14:creationId xmlns:p14="http://schemas.microsoft.com/office/powerpoint/2010/main" val="2143047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26B6-938C-7298-4587-90454A5E5A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6FA1C6-FCF6-F729-1D14-4BEEF9B97216}"/>
              </a:ext>
            </a:extLst>
          </p:cNvPr>
          <p:cNvSpPr>
            <a:spLocks noGrp="1"/>
          </p:cNvSpPr>
          <p:nvPr>
            <p:ph type="dt" sz="half" idx="10"/>
          </p:nvPr>
        </p:nvSpPr>
        <p:spPr/>
        <p:txBody>
          <a:bodyPr/>
          <a:lstStyle/>
          <a:p>
            <a:fld id="{32AB9535-367D-48BA-B4BB-E0816585D43A}" type="datetimeFigureOut">
              <a:rPr lang="en-US" smtClean="0"/>
              <a:t>9/14/2023</a:t>
            </a:fld>
            <a:endParaRPr lang="en-US"/>
          </a:p>
        </p:txBody>
      </p:sp>
      <p:sp>
        <p:nvSpPr>
          <p:cNvPr id="4" name="Footer Placeholder 3">
            <a:extLst>
              <a:ext uri="{FF2B5EF4-FFF2-40B4-BE49-F238E27FC236}">
                <a16:creationId xmlns:a16="http://schemas.microsoft.com/office/drawing/2014/main" id="{3ECD3149-853D-C56B-1191-BC6F01C2AC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47A17C-80B1-869B-2EBD-266C5D6A44B3}"/>
              </a:ext>
            </a:extLst>
          </p:cNvPr>
          <p:cNvSpPr>
            <a:spLocks noGrp="1"/>
          </p:cNvSpPr>
          <p:nvPr>
            <p:ph type="sldNum" sz="quarter" idx="12"/>
          </p:nvPr>
        </p:nvSpPr>
        <p:spPr/>
        <p:txBody>
          <a:bodyPr/>
          <a:lstStyle/>
          <a:p>
            <a:fld id="{AA446ABB-9C35-4C32-AD9C-0E605A96EDC1}" type="slidenum">
              <a:rPr lang="en-US" smtClean="0"/>
              <a:t>‹#›</a:t>
            </a:fld>
            <a:endParaRPr lang="en-US"/>
          </a:p>
        </p:txBody>
      </p:sp>
    </p:spTree>
    <p:extLst>
      <p:ext uri="{BB962C8B-B14F-4D97-AF65-F5344CB8AC3E}">
        <p14:creationId xmlns:p14="http://schemas.microsoft.com/office/powerpoint/2010/main" val="3392233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2674F2-A462-FB2C-D8C2-3F713CAA77A9}"/>
              </a:ext>
            </a:extLst>
          </p:cNvPr>
          <p:cNvSpPr>
            <a:spLocks noGrp="1"/>
          </p:cNvSpPr>
          <p:nvPr>
            <p:ph type="dt" sz="half" idx="10"/>
          </p:nvPr>
        </p:nvSpPr>
        <p:spPr/>
        <p:txBody>
          <a:bodyPr/>
          <a:lstStyle/>
          <a:p>
            <a:fld id="{32AB9535-367D-48BA-B4BB-E0816585D43A}" type="datetimeFigureOut">
              <a:rPr lang="en-US" smtClean="0"/>
              <a:t>9/14/2023</a:t>
            </a:fld>
            <a:endParaRPr lang="en-US"/>
          </a:p>
        </p:txBody>
      </p:sp>
      <p:sp>
        <p:nvSpPr>
          <p:cNvPr id="3" name="Footer Placeholder 2">
            <a:extLst>
              <a:ext uri="{FF2B5EF4-FFF2-40B4-BE49-F238E27FC236}">
                <a16:creationId xmlns:a16="http://schemas.microsoft.com/office/drawing/2014/main" id="{5D7D807B-345B-62C0-B857-80D3D6814C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A30F41-7D52-405E-473D-60AE2801833E}"/>
              </a:ext>
            </a:extLst>
          </p:cNvPr>
          <p:cNvSpPr>
            <a:spLocks noGrp="1"/>
          </p:cNvSpPr>
          <p:nvPr>
            <p:ph type="sldNum" sz="quarter" idx="12"/>
          </p:nvPr>
        </p:nvSpPr>
        <p:spPr/>
        <p:txBody>
          <a:bodyPr/>
          <a:lstStyle/>
          <a:p>
            <a:fld id="{AA446ABB-9C35-4C32-AD9C-0E605A96EDC1}" type="slidenum">
              <a:rPr lang="en-US" smtClean="0"/>
              <a:t>‹#›</a:t>
            </a:fld>
            <a:endParaRPr lang="en-US"/>
          </a:p>
        </p:txBody>
      </p:sp>
    </p:spTree>
    <p:extLst>
      <p:ext uri="{BB962C8B-B14F-4D97-AF65-F5344CB8AC3E}">
        <p14:creationId xmlns:p14="http://schemas.microsoft.com/office/powerpoint/2010/main" val="841922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70C88-A7EE-6E78-E1FD-E70188F8E4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C991E7-5D6E-F4BC-074D-0903B53723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269D4F-2F91-666F-B3FC-C614182A9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41069B-6D1D-845E-851B-699DC10E7224}"/>
              </a:ext>
            </a:extLst>
          </p:cNvPr>
          <p:cNvSpPr>
            <a:spLocks noGrp="1"/>
          </p:cNvSpPr>
          <p:nvPr>
            <p:ph type="dt" sz="half" idx="10"/>
          </p:nvPr>
        </p:nvSpPr>
        <p:spPr/>
        <p:txBody>
          <a:bodyPr/>
          <a:lstStyle/>
          <a:p>
            <a:fld id="{32AB9535-367D-48BA-B4BB-E0816585D43A}" type="datetimeFigureOut">
              <a:rPr lang="en-US" smtClean="0"/>
              <a:t>9/14/2023</a:t>
            </a:fld>
            <a:endParaRPr lang="en-US"/>
          </a:p>
        </p:txBody>
      </p:sp>
      <p:sp>
        <p:nvSpPr>
          <p:cNvPr id="6" name="Footer Placeholder 5">
            <a:extLst>
              <a:ext uri="{FF2B5EF4-FFF2-40B4-BE49-F238E27FC236}">
                <a16:creationId xmlns:a16="http://schemas.microsoft.com/office/drawing/2014/main" id="{9F12AC1F-049D-FF74-DC9A-1DA2B125AE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8670F0-9062-F3FB-EB74-6122EF2D5666}"/>
              </a:ext>
            </a:extLst>
          </p:cNvPr>
          <p:cNvSpPr>
            <a:spLocks noGrp="1"/>
          </p:cNvSpPr>
          <p:nvPr>
            <p:ph type="sldNum" sz="quarter" idx="12"/>
          </p:nvPr>
        </p:nvSpPr>
        <p:spPr/>
        <p:txBody>
          <a:bodyPr/>
          <a:lstStyle/>
          <a:p>
            <a:fld id="{AA446ABB-9C35-4C32-AD9C-0E605A96EDC1}" type="slidenum">
              <a:rPr lang="en-US" smtClean="0"/>
              <a:t>‹#›</a:t>
            </a:fld>
            <a:endParaRPr lang="en-US"/>
          </a:p>
        </p:txBody>
      </p:sp>
    </p:spTree>
    <p:extLst>
      <p:ext uri="{BB962C8B-B14F-4D97-AF65-F5344CB8AC3E}">
        <p14:creationId xmlns:p14="http://schemas.microsoft.com/office/powerpoint/2010/main" val="2166348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60581-5C57-B657-65E1-98DCCF1E8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A58B09-B8A2-07D5-5B6A-4CF963FD30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0FF71A-E75C-5E0E-97E7-FD3B8500F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7C393B-C882-1ED5-86A3-1B78FA8FEC68}"/>
              </a:ext>
            </a:extLst>
          </p:cNvPr>
          <p:cNvSpPr>
            <a:spLocks noGrp="1"/>
          </p:cNvSpPr>
          <p:nvPr>
            <p:ph type="dt" sz="half" idx="10"/>
          </p:nvPr>
        </p:nvSpPr>
        <p:spPr/>
        <p:txBody>
          <a:bodyPr/>
          <a:lstStyle/>
          <a:p>
            <a:fld id="{32AB9535-367D-48BA-B4BB-E0816585D43A}" type="datetimeFigureOut">
              <a:rPr lang="en-US" smtClean="0"/>
              <a:t>9/14/2023</a:t>
            </a:fld>
            <a:endParaRPr lang="en-US"/>
          </a:p>
        </p:txBody>
      </p:sp>
      <p:sp>
        <p:nvSpPr>
          <p:cNvPr id="6" name="Footer Placeholder 5">
            <a:extLst>
              <a:ext uri="{FF2B5EF4-FFF2-40B4-BE49-F238E27FC236}">
                <a16:creationId xmlns:a16="http://schemas.microsoft.com/office/drawing/2014/main" id="{6571F888-3E40-AC52-C839-BA5CADA135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5B54D-7570-855C-3B00-EC5BDAB37DC4}"/>
              </a:ext>
            </a:extLst>
          </p:cNvPr>
          <p:cNvSpPr>
            <a:spLocks noGrp="1"/>
          </p:cNvSpPr>
          <p:nvPr>
            <p:ph type="sldNum" sz="quarter" idx="12"/>
          </p:nvPr>
        </p:nvSpPr>
        <p:spPr/>
        <p:txBody>
          <a:bodyPr/>
          <a:lstStyle/>
          <a:p>
            <a:fld id="{AA446ABB-9C35-4C32-AD9C-0E605A96EDC1}" type="slidenum">
              <a:rPr lang="en-US" smtClean="0"/>
              <a:t>‹#›</a:t>
            </a:fld>
            <a:endParaRPr lang="en-US"/>
          </a:p>
        </p:txBody>
      </p:sp>
    </p:spTree>
    <p:extLst>
      <p:ext uri="{BB962C8B-B14F-4D97-AF65-F5344CB8AC3E}">
        <p14:creationId xmlns:p14="http://schemas.microsoft.com/office/powerpoint/2010/main" val="4252171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7E928-6266-B9C5-D093-532387B266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7CCC71-93B6-820E-B5C8-9BA1299495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FE552A-957A-8437-F5AF-111F91C9CC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AB9535-367D-48BA-B4BB-E0816585D43A}" type="datetimeFigureOut">
              <a:rPr lang="en-US" smtClean="0"/>
              <a:t>9/14/2023</a:t>
            </a:fld>
            <a:endParaRPr lang="en-US"/>
          </a:p>
        </p:txBody>
      </p:sp>
      <p:sp>
        <p:nvSpPr>
          <p:cNvPr id="5" name="Footer Placeholder 4">
            <a:extLst>
              <a:ext uri="{FF2B5EF4-FFF2-40B4-BE49-F238E27FC236}">
                <a16:creationId xmlns:a16="http://schemas.microsoft.com/office/drawing/2014/main" id="{B61533E4-BA6C-EF59-FB3E-D3FD4F09C9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217675-5916-DAAC-9978-A16E2C65DD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46ABB-9C35-4C32-AD9C-0E605A96EDC1}" type="slidenum">
              <a:rPr lang="en-US" smtClean="0"/>
              <a:t>‹#›</a:t>
            </a:fld>
            <a:endParaRPr lang="en-US"/>
          </a:p>
        </p:txBody>
      </p:sp>
    </p:spTree>
    <p:extLst>
      <p:ext uri="{BB962C8B-B14F-4D97-AF65-F5344CB8AC3E}">
        <p14:creationId xmlns:p14="http://schemas.microsoft.com/office/powerpoint/2010/main" val="1143590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sciencedirect.com/science/article/abs/pii/S0141029622015619"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azXCzI57Yfc" TargetMode="External"/><Relationship Id="rId2" Type="http://schemas.openxmlformats.org/officeDocument/2006/relationships/hyperlink" Target="https://www.youtube.com/watch?v=_UVHneBUBW0&amp;t=452s" TargetMode="External"/><Relationship Id="rId1" Type="http://schemas.openxmlformats.org/officeDocument/2006/relationships/slideLayout" Target="../slideLayouts/slideLayout2.xml"/><Relationship Id="rId4" Type="http://schemas.openxmlformats.org/officeDocument/2006/relationships/hyperlink" Target="https://www.youtube.com/watch?v=NEaUSP4YerM"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statisticsglobe.com/" TargetMode="External"/><Relationship Id="rId2" Type="http://schemas.openxmlformats.org/officeDocument/2006/relationships/hyperlink" Target="https://builtin.com/authors/zakaria-jaad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BDDDEE7-A00F-9397-845E-2F62B8C2BB74}"/>
              </a:ext>
            </a:extLst>
          </p:cNvPr>
          <p:cNvPicPr>
            <a:picLocks noGrp="1" noChangeAspect="1"/>
          </p:cNvPicPr>
          <p:nvPr>
            <p:ph idx="1"/>
          </p:nvPr>
        </p:nvPicPr>
        <p:blipFill>
          <a:blip r:embed="rId2"/>
          <a:stretch>
            <a:fillRect/>
          </a:stretch>
        </p:blipFill>
        <p:spPr>
          <a:xfrm>
            <a:off x="1008764" y="467832"/>
            <a:ext cx="9791700" cy="5236775"/>
          </a:xfrm>
        </p:spPr>
      </p:pic>
      <p:sp>
        <p:nvSpPr>
          <p:cNvPr id="7" name="TextBox 6">
            <a:extLst>
              <a:ext uri="{FF2B5EF4-FFF2-40B4-BE49-F238E27FC236}">
                <a16:creationId xmlns:a16="http://schemas.microsoft.com/office/drawing/2014/main" id="{551273A2-32A5-EB77-F685-9EA531D5CA96}"/>
              </a:ext>
            </a:extLst>
          </p:cNvPr>
          <p:cNvSpPr txBox="1"/>
          <p:nvPr/>
        </p:nvSpPr>
        <p:spPr>
          <a:xfrm>
            <a:off x="2304606" y="5784962"/>
            <a:ext cx="8785151" cy="369332"/>
          </a:xfrm>
          <a:prstGeom prst="rect">
            <a:avLst/>
          </a:prstGeom>
          <a:noFill/>
        </p:spPr>
        <p:txBody>
          <a:bodyPr wrap="square">
            <a:spAutoFit/>
          </a:bodyPr>
          <a:lstStyle/>
          <a:p>
            <a:r>
              <a:rPr lang="en-US" dirty="0"/>
              <a:t>https://scikit-learn.org/stable/modules/generated/sklearn.decomposition.PCA.html</a:t>
            </a:r>
          </a:p>
        </p:txBody>
      </p:sp>
    </p:spTree>
    <p:extLst>
      <p:ext uri="{BB962C8B-B14F-4D97-AF65-F5344CB8AC3E}">
        <p14:creationId xmlns:p14="http://schemas.microsoft.com/office/powerpoint/2010/main" val="2095496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5C58-28F3-51B6-EA0E-C715133FCE55}"/>
              </a:ext>
            </a:extLst>
          </p:cNvPr>
          <p:cNvSpPr>
            <a:spLocks noGrp="1"/>
          </p:cNvSpPr>
          <p:nvPr>
            <p:ph type="title"/>
          </p:nvPr>
        </p:nvSpPr>
        <p:spPr/>
        <p:txBody>
          <a:bodyPr/>
          <a:lstStyle/>
          <a:p>
            <a:r>
              <a:rPr lang="en-US" dirty="0"/>
              <a:t>Steps of LDA</a:t>
            </a:r>
          </a:p>
        </p:txBody>
      </p:sp>
      <p:sp>
        <p:nvSpPr>
          <p:cNvPr id="3" name="Content Placeholder 2">
            <a:extLst>
              <a:ext uri="{FF2B5EF4-FFF2-40B4-BE49-F238E27FC236}">
                <a16:creationId xmlns:a16="http://schemas.microsoft.com/office/drawing/2014/main" id="{B72EA315-34C8-8D5A-45BE-8EF72E34D4CF}"/>
              </a:ext>
            </a:extLst>
          </p:cNvPr>
          <p:cNvSpPr>
            <a:spLocks noGrp="1"/>
          </p:cNvSpPr>
          <p:nvPr>
            <p:ph idx="1"/>
          </p:nvPr>
        </p:nvSpPr>
        <p:spPr/>
        <p:txBody>
          <a:bodyPr>
            <a:normAutofit lnSpcReduction="10000"/>
          </a:bodyPr>
          <a:lstStyle/>
          <a:p>
            <a:pPr marL="0" indent="0">
              <a:buNone/>
            </a:pPr>
            <a:r>
              <a:rPr lang="en-US" dirty="0"/>
              <a:t>3. Compute the eigenvectors (e1,e2,...,ep) and corresponding eigenvalues (λ1,λ2,...,</a:t>
            </a:r>
            <a:r>
              <a:rPr lang="en-US" dirty="0" err="1"/>
              <a:t>λp</a:t>
            </a:r>
            <a:r>
              <a:rPr lang="en-US" dirty="0"/>
              <a:t>) for the scatter matrices .</a:t>
            </a:r>
          </a:p>
          <a:p>
            <a:pPr marL="0" indent="0">
              <a:buNone/>
            </a:pPr>
            <a:endParaRPr lang="en-US" dirty="0"/>
          </a:p>
          <a:p>
            <a:pPr marL="0" indent="0">
              <a:buNone/>
            </a:pPr>
            <a:r>
              <a:rPr lang="en-US" dirty="0"/>
              <a:t>4. Sort the eigenvectors by decreasing eigenvalues and choose k eigenvectors with the largest eigenvalues to form a </a:t>
            </a:r>
            <a:r>
              <a:rPr lang="en-US" dirty="0" err="1"/>
              <a:t>p×k</a:t>
            </a:r>
            <a:r>
              <a:rPr lang="en-US" dirty="0"/>
              <a:t>  dimensional matrix W (where every column represents an eigenvector).</a:t>
            </a:r>
          </a:p>
          <a:p>
            <a:pPr marL="0" indent="0">
              <a:buNone/>
            </a:pPr>
            <a:r>
              <a:rPr lang="en-US" dirty="0"/>
              <a:t>5. Use this </a:t>
            </a:r>
            <a:r>
              <a:rPr lang="en-US" dirty="0" err="1"/>
              <a:t>p×k</a:t>
            </a:r>
            <a:r>
              <a:rPr lang="en-US" dirty="0"/>
              <a:t> eigenvector matrix to transform the samples onto the new subspace. This can be summarized by the matrix multiplication: Y=X×W (where X  is a </a:t>
            </a:r>
            <a:r>
              <a:rPr lang="en-US" dirty="0" err="1"/>
              <a:t>n×p</a:t>
            </a:r>
            <a:r>
              <a:rPr lang="en-US" dirty="0"/>
              <a:t> -dimensional matrix representing the n samples, and y are the transformed </a:t>
            </a:r>
            <a:r>
              <a:rPr lang="en-US" dirty="0" err="1"/>
              <a:t>n×l-dimensional</a:t>
            </a:r>
            <a:r>
              <a:rPr lang="en-US" dirty="0"/>
              <a:t> samples in the new subspace).</a:t>
            </a:r>
          </a:p>
        </p:txBody>
      </p:sp>
      <p:pic>
        <p:nvPicPr>
          <p:cNvPr id="6" name="Picture 5">
            <a:extLst>
              <a:ext uri="{FF2B5EF4-FFF2-40B4-BE49-F238E27FC236}">
                <a16:creationId xmlns:a16="http://schemas.microsoft.com/office/drawing/2014/main" id="{5C3560D7-5452-3445-BEE2-70C4C06768E7}"/>
              </a:ext>
            </a:extLst>
          </p:cNvPr>
          <p:cNvPicPr>
            <a:picLocks noChangeAspect="1"/>
          </p:cNvPicPr>
          <p:nvPr/>
        </p:nvPicPr>
        <p:blipFill>
          <a:blip r:embed="rId2"/>
          <a:stretch>
            <a:fillRect/>
          </a:stretch>
        </p:blipFill>
        <p:spPr>
          <a:xfrm>
            <a:off x="8282320" y="2250928"/>
            <a:ext cx="800100" cy="600075"/>
          </a:xfrm>
          <a:prstGeom prst="rect">
            <a:avLst/>
          </a:prstGeom>
        </p:spPr>
      </p:pic>
    </p:spTree>
    <p:extLst>
      <p:ext uri="{BB962C8B-B14F-4D97-AF65-F5344CB8AC3E}">
        <p14:creationId xmlns:p14="http://schemas.microsoft.com/office/powerpoint/2010/main" val="392864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CE9D6-2B85-07AA-3C33-00F58CBCCCFD}"/>
              </a:ext>
            </a:extLst>
          </p:cNvPr>
          <p:cNvSpPr>
            <a:spLocks noGrp="1"/>
          </p:cNvSpPr>
          <p:nvPr>
            <p:ph type="title"/>
          </p:nvPr>
        </p:nvSpPr>
        <p:spPr/>
        <p:txBody>
          <a:bodyPr/>
          <a:lstStyle/>
          <a:p>
            <a:r>
              <a:rPr lang="en-US" dirty="0"/>
              <a:t>Similarities between PCA and LDA</a:t>
            </a:r>
          </a:p>
        </p:txBody>
      </p:sp>
      <p:sp>
        <p:nvSpPr>
          <p:cNvPr id="3" name="Content Placeholder 2">
            <a:extLst>
              <a:ext uri="{FF2B5EF4-FFF2-40B4-BE49-F238E27FC236}">
                <a16:creationId xmlns:a16="http://schemas.microsoft.com/office/drawing/2014/main" id="{1FBB845E-6093-29A8-C363-67D01B157F50}"/>
              </a:ext>
            </a:extLst>
          </p:cNvPr>
          <p:cNvSpPr>
            <a:spLocks noGrp="1"/>
          </p:cNvSpPr>
          <p:nvPr>
            <p:ph idx="1"/>
          </p:nvPr>
        </p:nvSpPr>
        <p:spPr/>
        <p:txBody>
          <a:bodyPr>
            <a:normAutofit fontScale="92500" lnSpcReduction="10000"/>
          </a:bodyPr>
          <a:lstStyle/>
          <a:p>
            <a:r>
              <a:rPr lang="en-US" dirty="0"/>
              <a:t>Both are linear transformation techniques that are commonly used for dimensionality reduction.</a:t>
            </a:r>
          </a:p>
          <a:p>
            <a:r>
              <a:rPr lang="en-US" dirty="0"/>
              <a:t>Both rank the new axes in order of importance.</a:t>
            </a:r>
          </a:p>
          <a:p>
            <a:r>
              <a:rPr lang="en-US" dirty="0"/>
              <a:t>PC1 (the first new axis that PCA creates) accounts for the most variation in the data.</a:t>
            </a:r>
          </a:p>
          <a:p>
            <a:pPr lvl="1"/>
            <a:r>
              <a:rPr lang="en-US" dirty="0"/>
              <a:t>PC2 (the second new axis) does the second best job.</a:t>
            </a:r>
          </a:p>
          <a:p>
            <a:pPr lvl="1"/>
            <a:endParaRPr lang="en-US" dirty="0"/>
          </a:p>
          <a:p>
            <a:r>
              <a:rPr lang="en-US" dirty="0"/>
              <a:t>LD1 (the first new axis that LDA creates) accounts for the most variation between the categories/classes.</a:t>
            </a:r>
          </a:p>
          <a:p>
            <a:endParaRPr lang="en-US" dirty="0"/>
          </a:p>
          <a:p>
            <a:r>
              <a:rPr lang="en-US" dirty="0"/>
              <a:t>Both can let you dig in and see which features are driving the new axes.</a:t>
            </a:r>
          </a:p>
        </p:txBody>
      </p:sp>
    </p:spTree>
    <p:extLst>
      <p:ext uri="{BB962C8B-B14F-4D97-AF65-F5344CB8AC3E}">
        <p14:creationId xmlns:p14="http://schemas.microsoft.com/office/powerpoint/2010/main" val="2630037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CF6F3-FD61-68B8-67C3-D65022114F37}"/>
              </a:ext>
            </a:extLst>
          </p:cNvPr>
          <p:cNvSpPr>
            <a:spLocks noGrp="1"/>
          </p:cNvSpPr>
          <p:nvPr>
            <p:ph type="title"/>
          </p:nvPr>
        </p:nvSpPr>
        <p:spPr/>
        <p:txBody>
          <a:bodyPr/>
          <a:lstStyle/>
          <a:p>
            <a:r>
              <a:rPr lang="en-US" b="1" dirty="0"/>
              <a:t>In summary</a:t>
            </a:r>
          </a:p>
        </p:txBody>
      </p:sp>
      <p:sp>
        <p:nvSpPr>
          <p:cNvPr id="3" name="Content Placeholder 2">
            <a:extLst>
              <a:ext uri="{FF2B5EF4-FFF2-40B4-BE49-F238E27FC236}">
                <a16:creationId xmlns:a16="http://schemas.microsoft.com/office/drawing/2014/main" id="{02DC9BB4-4402-C4B7-AC55-0793EFDA063E}"/>
              </a:ext>
            </a:extLst>
          </p:cNvPr>
          <p:cNvSpPr>
            <a:spLocks noGrp="1"/>
          </p:cNvSpPr>
          <p:nvPr>
            <p:ph idx="1"/>
          </p:nvPr>
        </p:nvSpPr>
        <p:spPr/>
        <p:txBody>
          <a:bodyPr>
            <a:normAutofit/>
          </a:bodyPr>
          <a:lstStyle/>
          <a:p>
            <a:r>
              <a:rPr lang="en-US" dirty="0"/>
              <a:t>PCA looks at the features with the most variation.</a:t>
            </a:r>
          </a:p>
          <a:p>
            <a:r>
              <a:rPr lang="en-US" dirty="0"/>
              <a:t>In contrast, LDA tries to maximize the separation of known categories.</a:t>
            </a:r>
          </a:p>
          <a:p>
            <a:r>
              <a:rPr lang="en-US" dirty="0"/>
              <a:t>PCA can be described as an “unsupervised” algorithm, since it “ignores” class labels and its goal is to find the directions (the so-called principal components) that maximize the variance in a dataset. </a:t>
            </a:r>
          </a:p>
          <a:p>
            <a:r>
              <a:rPr lang="en-US" dirty="0"/>
              <a:t>In contrast to PCA, LDA is “supervised” and computes the directions (“linear discriminants”) that will represent the axes that that maximize the separation between multiple classes.</a:t>
            </a:r>
          </a:p>
        </p:txBody>
      </p:sp>
      <p:sp>
        <p:nvSpPr>
          <p:cNvPr id="7" name="TextBox 6">
            <a:extLst>
              <a:ext uri="{FF2B5EF4-FFF2-40B4-BE49-F238E27FC236}">
                <a16:creationId xmlns:a16="http://schemas.microsoft.com/office/drawing/2014/main" id="{EF087599-F969-B4BC-CD9F-C0ED14C648B1}"/>
              </a:ext>
            </a:extLst>
          </p:cNvPr>
          <p:cNvSpPr txBox="1"/>
          <p:nvPr/>
        </p:nvSpPr>
        <p:spPr>
          <a:xfrm>
            <a:off x="2995535" y="6488668"/>
            <a:ext cx="6093500" cy="369332"/>
          </a:xfrm>
          <a:prstGeom prst="rect">
            <a:avLst/>
          </a:prstGeom>
          <a:noFill/>
        </p:spPr>
        <p:txBody>
          <a:bodyPr wrap="square">
            <a:spAutoFit/>
          </a:bodyPr>
          <a:lstStyle/>
          <a:p>
            <a:r>
              <a:rPr lang="en-US" dirty="0"/>
              <a:t>https://sebastianraschka.com/Articles/2014_python_lda.html</a:t>
            </a:r>
          </a:p>
        </p:txBody>
      </p:sp>
    </p:spTree>
    <p:extLst>
      <p:ext uri="{BB962C8B-B14F-4D97-AF65-F5344CB8AC3E}">
        <p14:creationId xmlns:p14="http://schemas.microsoft.com/office/powerpoint/2010/main" val="238088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CF6F3-FD61-68B8-67C3-D65022114F37}"/>
              </a:ext>
            </a:extLst>
          </p:cNvPr>
          <p:cNvSpPr>
            <a:spLocks noGrp="1"/>
          </p:cNvSpPr>
          <p:nvPr>
            <p:ph type="title"/>
          </p:nvPr>
        </p:nvSpPr>
        <p:spPr/>
        <p:txBody>
          <a:bodyPr/>
          <a:lstStyle/>
          <a:p>
            <a:r>
              <a:rPr lang="en-US" dirty="0"/>
              <a:t>In summary</a:t>
            </a:r>
          </a:p>
        </p:txBody>
      </p:sp>
      <p:sp>
        <p:nvSpPr>
          <p:cNvPr id="3" name="Content Placeholder 2">
            <a:extLst>
              <a:ext uri="{FF2B5EF4-FFF2-40B4-BE49-F238E27FC236}">
                <a16:creationId xmlns:a16="http://schemas.microsoft.com/office/drawing/2014/main" id="{02DC9BB4-4402-C4B7-AC55-0793EFDA063E}"/>
              </a:ext>
            </a:extLst>
          </p:cNvPr>
          <p:cNvSpPr>
            <a:spLocks noGrp="1"/>
          </p:cNvSpPr>
          <p:nvPr>
            <p:ph idx="1"/>
          </p:nvPr>
        </p:nvSpPr>
        <p:spPr/>
        <p:txBody>
          <a:bodyPr/>
          <a:lstStyle/>
          <a:p>
            <a:r>
              <a:rPr lang="en-US" dirty="0"/>
              <a:t>LDA is like PCA-both try to reduce dimensions.</a:t>
            </a:r>
          </a:p>
          <a:p>
            <a:pPr marL="0" indent="0">
              <a:buNone/>
            </a:pPr>
            <a:endParaRPr lang="en-US" dirty="0"/>
          </a:p>
        </p:txBody>
      </p:sp>
      <p:pic>
        <p:nvPicPr>
          <p:cNvPr id="5" name="Picture 4">
            <a:extLst>
              <a:ext uri="{FF2B5EF4-FFF2-40B4-BE49-F238E27FC236}">
                <a16:creationId xmlns:a16="http://schemas.microsoft.com/office/drawing/2014/main" id="{E93B3A4B-0E4F-21A7-E129-3D4AC16195F3}"/>
              </a:ext>
            </a:extLst>
          </p:cNvPr>
          <p:cNvPicPr>
            <a:picLocks noChangeAspect="1"/>
          </p:cNvPicPr>
          <p:nvPr/>
        </p:nvPicPr>
        <p:blipFill>
          <a:blip r:embed="rId3"/>
          <a:stretch>
            <a:fillRect/>
          </a:stretch>
        </p:blipFill>
        <p:spPr>
          <a:xfrm>
            <a:off x="2945360" y="2454131"/>
            <a:ext cx="6093499" cy="3170937"/>
          </a:xfrm>
          <a:prstGeom prst="rect">
            <a:avLst/>
          </a:prstGeom>
        </p:spPr>
      </p:pic>
      <p:sp>
        <p:nvSpPr>
          <p:cNvPr id="7" name="TextBox 6">
            <a:extLst>
              <a:ext uri="{FF2B5EF4-FFF2-40B4-BE49-F238E27FC236}">
                <a16:creationId xmlns:a16="http://schemas.microsoft.com/office/drawing/2014/main" id="{EF087599-F969-B4BC-CD9F-C0ED14C648B1}"/>
              </a:ext>
            </a:extLst>
          </p:cNvPr>
          <p:cNvSpPr txBox="1"/>
          <p:nvPr/>
        </p:nvSpPr>
        <p:spPr>
          <a:xfrm>
            <a:off x="2945360" y="5760005"/>
            <a:ext cx="6093500" cy="369332"/>
          </a:xfrm>
          <a:prstGeom prst="rect">
            <a:avLst/>
          </a:prstGeom>
          <a:noFill/>
        </p:spPr>
        <p:txBody>
          <a:bodyPr wrap="square">
            <a:spAutoFit/>
          </a:bodyPr>
          <a:lstStyle/>
          <a:p>
            <a:r>
              <a:rPr lang="en-US" dirty="0"/>
              <a:t>https://sebastianraschka.com/Articles/2014_python_lda.html</a:t>
            </a:r>
          </a:p>
        </p:txBody>
      </p:sp>
    </p:spTree>
    <p:extLst>
      <p:ext uri="{BB962C8B-B14F-4D97-AF65-F5344CB8AC3E}">
        <p14:creationId xmlns:p14="http://schemas.microsoft.com/office/powerpoint/2010/main" val="2143498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2C8E-187B-359A-81DC-80402FC6E15C}"/>
              </a:ext>
            </a:extLst>
          </p:cNvPr>
          <p:cNvSpPr>
            <a:spLocks noGrp="1"/>
          </p:cNvSpPr>
          <p:nvPr>
            <p:ph type="title"/>
          </p:nvPr>
        </p:nvSpPr>
        <p:spPr/>
        <p:txBody>
          <a:bodyPr/>
          <a:lstStyle/>
          <a:p>
            <a:r>
              <a:rPr lang="en-US" b="1" dirty="0"/>
              <a:t>Extensions of LDA</a:t>
            </a:r>
          </a:p>
        </p:txBody>
      </p:sp>
      <p:sp>
        <p:nvSpPr>
          <p:cNvPr id="3" name="Content Placeholder 2">
            <a:extLst>
              <a:ext uri="{FF2B5EF4-FFF2-40B4-BE49-F238E27FC236}">
                <a16:creationId xmlns:a16="http://schemas.microsoft.com/office/drawing/2014/main" id="{FA7CB72E-24EE-18AA-8207-1C55AB9496AC}"/>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374151"/>
                </a:solidFill>
                <a:effectLst/>
                <a:latin typeface="Söhne"/>
              </a:rPr>
              <a:t>Quadratic Discriminant Analysis (QDA):</a:t>
            </a:r>
            <a:r>
              <a:rPr lang="en-US" b="0" i="0" dirty="0">
                <a:solidFill>
                  <a:srgbClr val="374151"/>
                </a:solidFill>
                <a:effectLst/>
                <a:latin typeface="Söhne"/>
              </a:rPr>
              <a:t> This extension is used when there are multiple input variables. Unlike LDA, QDA allows each class to have its own estimate of variance and covariance. This flexibility can be beneficial when the assumption of equal covariance matrices among classes doesn't hold.</a:t>
            </a:r>
          </a:p>
        </p:txBody>
      </p:sp>
    </p:spTree>
    <p:extLst>
      <p:ext uri="{BB962C8B-B14F-4D97-AF65-F5344CB8AC3E}">
        <p14:creationId xmlns:p14="http://schemas.microsoft.com/office/powerpoint/2010/main" val="3683567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2C8E-187B-359A-81DC-80402FC6E15C}"/>
              </a:ext>
            </a:extLst>
          </p:cNvPr>
          <p:cNvSpPr>
            <a:spLocks noGrp="1"/>
          </p:cNvSpPr>
          <p:nvPr>
            <p:ph type="title"/>
          </p:nvPr>
        </p:nvSpPr>
        <p:spPr/>
        <p:txBody>
          <a:bodyPr/>
          <a:lstStyle/>
          <a:p>
            <a:r>
              <a:rPr lang="en-US" b="1" dirty="0"/>
              <a:t>Extensions of LDA</a:t>
            </a:r>
          </a:p>
        </p:txBody>
      </p:sp>
      <p:sp>
        <p:nvSpPr>
          <p:cNvPr id="3" name="Content Placeholder 2">
            <a:extLst>
              <a:ext uri="{FF2B5EF4-FFF2-40B4-BE49-F238E27FC236}">
                <a16:creationId xmlns:a16="http://schemas.microsoft.com/office/drawing/2014/main" id="{FA7CB72E-24EE-18AA-8207-1C55AB9496AC}"/>
              </a:ext>
            </a:extLst>
          </p:cNvPr>
          <p:cNvSpPr>
            <a:spLocks noGrp="1"/>
          </p:cNvSpPr>
          <p:nvPr>
            <p:ph idx="1"/>
          </p:nvPr>
        </p:nvSpPr>
        <p:spPr/>
        <p:txBody>
          <a:bodyPr>
            <a:normAutofit/>
          </a:bodyPr>
          <a:lstStyle/>
          <a:p>
            <a:pPr algn="l">
              <a:buFont typeface="Arial" panose="020B0604020202020204" pitchFamily="34" charset="0"/>
              <a:buChar char="•"/>
            </a:pPr>
            <a:r>
              <a:rPr lang="en-US" b="1" i="0" dirty="0">
                <a:effectLst/>
                <a:latin typeface="Söhne"/>
              </a:rPr>
              <a:t>Flexible Discriminant Analysis (FDA):</a:t>
            </a:r>
            <a:r>
              <a:rPr lang="en-US" b="0" i="0" dirty="0">
                <a:solidFill>
                  <a:srgbClr val="374151"/>
                </a:solidFill>
                <a:effectLst/>
                <a:latin typeface="Söhne"/>
              </a:rPr>
              <a:t> In cases where a non-linear combination of inputs is required, FDA, often involving the use of splines, offers a solution. It allows for more complex relationships between variables, making it suitable for non-linear classification problems.</a:t>
            </a:r>
          </a:p>
        </p:txBody>
      </p:sp>
    </p:spTree>
    <p:extLst>
      <p:ext uri="{BB962C8B-B14F-4D97-AF65-F5344CB8AC3E}">
        <p14:creationId xmlns:p14="http://schemas.microsoft.com/office/powerpoint/2010/main" val="2551944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2C8E-187B-359A-81DC-80402FC6E15C}"/>
              </a:ext>
            </a:extLst>
          </p:cNvPr>
          <p:cNvSpPr>
            <a:spLocks noGrp="1"/>
          </p:cNvSpPr>
          <p:nvPr>
            <p:ph type="title"/>
          </p:nvPr>
        </p:nvSpPr>
        <p:spPr/>
        <p:txBody>
          <a:bodyPr/>
          <a:lstStyle/>
          <a:p>
            <a:r>
              <a:rPr lang="en-US" b="1" dirty="0"/>
              <a:t>Extensions of LDA</a:t>
            </a:r>
          </a:p>
        </p:txBody>
      </p:sp>
      <p:sp>
        <p:nvSpPr>
          <p:cNvPr id="3" name="Content Placeholder 2">
            <a:extLst>
              <a:ext uri="{FF2B5EF4-FFF2-40B4-BE49-F238E27FC236}">
                <a16:creationId xmlns:a16="http://schemas.microsoft.com/office/drawing/2014/main" id="{FA7CB72E-24EE-18AA-8207-1C55AB9496AC}"/>
              </a:ext>
            </a:extLst>
          </p:cNvPr>
          <p:cNvSpPr>
            <a:spLocks noGrp="1"/>
          </p:cNvSpPr>
          <p:nvPr>
            <p:ph idx="1"/>
          </p:nvPr>
        </p:nvSpPr>
        <p:spPr/>
        <p:txBody>
          <a:bodyPr>
            <a:normAutofit/>
          </a:bodyPr>
          <a:lstStyle/>
          <a:p>
            <a:pPr algn="l">
              <a:buFont typeface="Arial" panose="020B0604020202020204" pitchFamily="34" charset="0"/>
              <a:buChar char="•"/>
            </a:pPr>
            <a:r>
              <a:rPr lang="en-US" b="1" i="0" dirty="0">
                <a:effectLst/>
                <a:latin typeface="Söhne"/>
              </a:rPr>
              <a:t>Regularized Discriminant Analysis (RDA):</a:t>
            </a:r>
            <a:r>
              <a:rPr lang="en-US" b="0" i="0" dirty="0">
                <a:solidFill>
                  <a:srgbClr val="374151"/>
                </a:solidFill>
                <a:effectLst/>
                <a:latin typeface="Söhne"/>
              </a:rPr>
              <a:t> RDA moderates the influence of various variables in LDA by applying regularization techniques to the estimate of covariance. This helps prevent overfitting and can be useful when dealing with high-dimensional data.</a:t>
            </a:r>
          </a:p>
        </p:txBody>
      </p:sp>
    </p:spTree>
    <p:extLst>
      <p:ext uri="{BB962C8B-B14F-4D97-AF65-F5344CB8AC3E}">
        <p14:creationId xmlns:p14="http://schemas.microsoft.com/office/powerpoint/2010/main" val="208909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83372D-3012-C2B6-8FC0-2EB1FBE6B0E4}"/>
              </a:ext>
            </a:extLst>
          </p:cNvPr>
          <p:cNvPicPr>
            <a:picLocks noGrp="1" noChangeAspect="1"/>
          </p:cNvPicPr>
          <p:nvPr>
            <p:ph idx="1"/>
          </p:nvPr>
        </p:nvPicPr>
        <p:blipFill>
          <a:blip r:embed="rId2"/>
          <a:stretch>
            <a:fillRect/>
          </a:stretch>
        </p:blipFill>
        <p:spPr>
          <a:xfrm>
            <a:off x="1109662" y="499730"/>
            <a:ext cx="9972675" cy="5349414"/>
          </a:xfrm>
        </p:spPr>
      </p:pic>
      <p:sp>
        <p:nvSpPr>
          <p:cNvPr id="7" name="TextBox 6">
            <a:extLst>
              <a:ext uri="{FF2B5EF4-FFF2-40B4-BE49-F238E27FC236}">
                <a16:creationId xmlns:a16="http://schemas.microsoft.com/office/drawing/2014/main" id="{E282B1C3-5685-FB26-2E8C-21A533443FE7}"/>
              </a:ext>
            </a:extLst>
          </p:cNvPr>
          <p:cNvSpPr txBox="1"/>
          <p:nvPr/>
        </p:nvSpPr>
        <p:spPr>
          <a:xfrm>
            <a:off x="964019" y="5849144"/>
            <a:ext cx="11227981" cy="369332"/>
          </a:xfrm>
          <a:prstGeom prst="rect">
            <a:avLst/>
          </a:prstGeom>
          <a:noFill/>
        </p:spPr>
        <p:txBody>
          <a:bodyPr wrap="square">
            <a:spAutoFit/>
          </a:bodyPr>
          <a:lstStyle/>
          <a:p>
            <a:r>
              <a:rPr lang="en-US" dirty="0"/>
              <a:t>https://scikit-learn.org/stable/modules/generated/sklearn.discriminant_analysis.LinearDiscriminantAnalysis.html</a:t>
            </a:r>
          </a:p>
        </p:txBody>
      </p:sp>
    </p:spTree>
    <p:extLst>
      <p:ext uri="{BB962C8B-B14F-4D97-AF65-F5344CB8AC3E}">
        <p14:creationId xmlns:p14="http://schemas.microsoft.com/office/powerpoint/2010/main" val="3105453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6575-0D09-851D-6944-6D2475B405D2}"/>
              </a:ext>
            </a:extLst>
          </p:cNvPr>
          <p:cNvSpPr>
            <a:spLocks noGrp="1"/>
          </p:cNvSpPr>
          <p:nvPr>
            <p:ph type="title"/>
          </p:nvPr>
        </p:nvSpPr>
        <p:spPr/>
        <p:txBody>
          <a:bodyPr/>
          <a:lstStyle/>
          <a:p>
            <a:r>
              <a:rPr lang="en-US" sz="4400" b="1" dirty="0"/>
              <a:t>t-Distributed Stochastic Neighbor Embedding (t-SNE)</a:t>
            </a:r>
            <a:endParaRPr lang="en-US" b="1" dirty="0"/>
          </a:p>
        </p:txBody>
      </p:sp>
      <p:sp>
        <p:nvSpPr>
          <p:cNvPr id="3" name="Content Placeholder 2">
            <a:extLst>
              <a:ext uri="{FF2B5EF4-FFF2-40B4-BE49-F238E27FC236}">
                <a16:creationId xmlns:a16="http://schemas.microsoft.com/office/drawing/2014/main" id="{9FE6C6FC-CD36-09A5-9764-ADB44E6E6EA0}"/>
              </a:ext>
            </a:extLst>
          </p:cNvPr>
          <p:cNvSpPr>
            <a:spLocks noGrp="1"/>
          </p:cNvSpPr>
          <p:nvPr>
            <p:ph idx="1"/>
          </p:nvPr>
        </p:nvSpPr>
        <p:spPr/>
        <p:txBody>
          <a:bodyPr/>
          <a:lstStyle/>
          <a:p>
            <a:r>
              <a:rPr lang="en-US" dirty="0"/>
              <a:t>a </a:t>
            </a:r>
            <a:r>
              <a:rPr lang="en-US" b="1" dirty="0"/>
              <a:t>nonlinear</a:t>
            </a:r>
            <a:r>
              <a:rPr lang="en-US" dirty="0"/>
              <a:t> dimensionality reduction technique for embedding high-dimensional data for visualization in a low-dimensional space of two or three dimensions. </a:t>
            </a:r>
          </a:p>
          <a:p>
            <a:endParaRPr lang="en-US" dirty="0"/>
          </a:p>
          <a:p>
            <a:r>
              <a:rPr lang="en-US" dirty="0"/>
              <a:t>Specifically, it models each high-dimensional object by a two- or three-dimensional point in such a way that similar objects are modeled by nearby points and dissimilar objects are modeled by distant points with high probability.</a:t>
            </a:r>
          </a:p>
        </p:txBody>
      </p:sp>
    </p:spTree>
    <p:extLst>
      <p:ext uri="{BB962C8B-B14F-4D97-AF65-F5344CB8AC3E}">
        <p14:creationId xmlns:p14="http://schemas.microsoft.com/office/powerpoint/2010/main" val="3547291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4556-E86E-0B82-4CC8-BD273DCB9E9A}"/>
              </a:ext>
            </a:extLst>
          </p:cNvPr>
          <p:cNvSpPr>
            <a:spLocks noGrp="1"/>
          </p:cNvSpPr>
          <p:nvPr>
            <p:ph type="title"/>
          </p:nvPr>
        </p:nvSpPr>
        <p:spPr/>
        <p:txBody>
          <a:bodyPr/>
          <a:lstStyle/>
          <a:p>
            <a:r>
              <a:rPr lang="en-US" b="1" dirty="0"/>
              <a:t>t-SNE: Capturing Local and Global Structure in High-Dimensional Data</a:t>
            </a:r>
          </a:p>
        </p:txBody>
      </p:sp>
      <p:sp>
        <p:nvSpPr>
          <p:cNvPr id="3" name="Content Placeholder 2">
            <a:extLst>
              <a:ext uri="{FF2B5EF4-FFF2-40B4-BE49-F238E27FC236}">
                <a16:creationId xmlns:a16="http://schemas.microsoft.com/office/drawing/2014/main" id="{B98E2B9D-C604-AE08-767F-FF8FF02589F6}"/>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t-SNE is a powerful technique for visualizing high-dimensional data.</a:t>
            </a:r>
          </a:p>
          <a:p>
            <a:pPr algn="l">
              <a:buFont typeface="Arial" panose="020B0604020202020204" pitchFamily="34" charset="0"/>
              <a:buChar char="•"/>
            </a:pPr>
            <a:r>
              <a:rPr lang="en-US" b="0" i="0" dirty="0">
                <a:solidFill>
                  <a:srgbClr val="374151"/>
                </a:solidFill>
                <a:effectLst/>
                <a:latin typeface="Söhne"/>
              </a:rPr>
              <a:t>Unlike linear techniques like PCA, t-SNE excels in preserving both local and global structures within the data.</a:t>
            </a:r>
          </a:p>
          <a:p>
            <a:r>
              <a:rPr lang="en-US" b="0" i="0" dirty="0">
                <a:solidFill>
                  <a:srgbClr val="374151"/>
                </a:solidFill>
                <a:effectLst/>
                <a:latin typeface="Söhne"/>
              </a:rPr>
              <a:t>Linear techniques might not effectively capture complex, nonlinear relationships in the data.</a:t>
            </a:r>
          </a:p>
          <a:p>
            <a:pPr algn="l">
              <a:buFont typeface="Arial" panose="020B0604020202020204" pitchFamily="34" charset="0"/>
              <a:buChar char="•"/>
            </a:pPr>
            <a:r>
              <a:rPr lang="en-US" b="0" i="0" dirty="0">
                <a:solidFill>
                  <a:srgbClr val="374151"/>
                </a:solidFill>
                <a:effectLst/>
                <a:latin typeface="Söhne"/>
              </a:rPr>
              <a:t>t-SNE focuses on preserving local structures by keeping similar data points close together.</a:t>
            </a:r>
          </a:p>
          <a:p>
            <a:pPr algn="l">
              <a:buFont typeface="Arial" panose="020B0604020202020204" pitchFamily="34" charset="0"/>
              <a:buChar char="•"/>
            </a:pPr>
            <a:r>
              <a:rPr lang="en-US" b="0" i="0" dirty="0">
                <a:solidFill>
                  <a:srgbClr val="374151"/>
                </a:solidFill>
                <a:effectLst/>
                <a:latin typeface="Söhne"/>
              </a:rPr>
              <a:t>It also reveals global structures, such as clusters at multiple scales.</a:t>
            </a:r>
          </a:p>
        </p:txBody>
      </p:sp>
    </p:spTree>
    <p:extLst>
      <p:ext uri="{BB962C8B-B14F-4D97-AF65-F5344CB8AC3E}">
        <p14:creationId xmlns:p14="http://schemas.microsoft.com/office/powerpoint/2010/main" val="2378880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DE69-23A2-81A0-5C27-F5566467702C}"/>
              </a:ext>
            </a:extLst>
          </p:cNvPr>
          <p:cNvSpPr>
            <a:spLocks noGrp="1"/>
          </p:cNvSpPr>
          <p:nvPr>
            <p:ph type="title"/>
          </p:nvPr>
        </p:nvSpPr>
        <p:spPr/>
        <p:txBody>
          <a:bodyPr/>
          <a:lstStyle/>
          <a:p>
            <a:r>
              <a:rPr lang="en-US" b="1" dirty="0"/>
              <a:t>Extensions of PCA</a:t>
            </a:r>
          </a:p>
        </p:txBody>
      </p:sp>
      <p:sp>
        <p:nvSpPr>
          <p:cNvPr id="3" name="Content Placeholder 2">
            <a:extLst>
              <a:ext uri="{FF2B5EF4-FFF2-40B4-BE49-F238E27FC236}">
                <a16:creationId xmlns:a16="http://schemas.microsoft.com/office/drawing/2014/main" id="{0D595460-A3B7-4E25-FE33-6AE4099F0FC0}"/>
              </a:ext>
            </a:extLst>
          </p:cNvPr>
          <p:cNvSpPr>
            <a:spLocks noGrp="1"/>
          </p:cNvSpPr>
          <p:nvPr>
            <p:ph idx="1"/>
          </p:nvPr>
        </p:nvSpPr>
        <p:spPr/>
        <p:txBody>
          <a:bodyPr>
            <a:normAutofit/>
          </a:bodyPr>
          <a:lstStyle/>
          <a:p>
            <a:pPr algn="l">
              <a:buFont typeface="+mj-lt"/>
              <a:buAutoNum type="arabicPeriod"/>
            </a:pPr>
            <a:r>
              <a:rPr lang="en-US" b="1" i="0" dirty="0">
                <a:solidFill>
                  <a:srgbClr val="374151"/>
                </a:solidFill>
                <a:effectLst/>
                <a:latin typeface="Söhne"/>
              </a:rPr>
              <a:t>Kernel PCA (</a:t>
            </a:r>
            <a:r>
              <a:rPr lang="en-US" b="1" i="0" dirty="0" err="1">
                <a:solidFill>
                  <a:srgbClr val="374151"/>
                </a:solidFill>
                <a:effectLst/>
                <a:latin typeface="Söhne"/>
              </a:rPr>
              <a:t>kPCA</a:t>
            </a:r>
            <a:r>
              <a:rPr lang="en-US" b="1" i="0" dirty="0">
                <a:solidFill>
                  <a:srgbClr val="374151"/>
                </a:solidFill>
                <a:effectLst/>
                <a:latin typeface="Söhne"/>
              </a:rPr>
              <a:t>):</a:t>
            </a:r>
            <a:r>
              <a:rPr lang="en-US" b="0" i="0" dirty="0">
                <a:solidFill>
                  <a:srgbClr val="374151"/>
                </a:solidFill>
                <a:effectLst/>
                <a:latin typeface="Söhne"/>
              </a:rPr>
              <a:t> This extension of PCA is used for nonlinear dimensionality reduction. It maps the original data into a higher-dimensional feature space using a kernel function (e.g., polynomial, radial basis function) and then applies PCA in the transformed space.</a:t>
            </a:r>
          </a:p>
          <a:p>
            <a:pPr marL="0" indent="0">
              <a:buNone/>
            </a:pPr>
            <a:endParaRPr lang="en-US" dirty="0"/>
          </a:p>
        </p:txBody>
      </p:sp>
    </p:spTree>
    <p:extLst>
      <p:ext uri="{BB962C8B-B14F-4D97-AF65-F5344CB8AC3E}">
        <p14:creationId xmlns:p14="http://schemas.microsoft.com/office/powerpoint/2010/main" val="1218237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17DE-ED1D-E990-B674-E4FFBF17DDEA}"/>
              </a:ext>
            </a:extLst>
          </p:cNvPr>
          <p:cNvSpPr>
            <a:spLocks noGrp="1"/>
          </p:cNvSpPr>
          <p:nvPr>
            <p:ph type="title"/>
          </p:nvPr>
        </p:nvSpPr>
        <p:spPr/>
        <p:txBody>
          <a:bodyPr/>
          <a:lstStyle/>
          <a:p>
            <a:r>
              <a:rPr lang="en-US" b="1" dirty="0"/>
              <a:t>Illustrative Example: MNIST Dataset</a:t>
            </a:r>
          </a:p>
        </p:txBody>
      </p:sp>
      <p:sp>
        <p:nvSpPr>
          <p:cNvPr id="3" name="Content Placeholder 2">
            <a:extLst>
              <a:ext uri="{FF2B5EF4-FFF2-40B4-BE49-F238E27FC236}">
                <a16:creationId xmlns:a16="http://schemas.microsoft.com/office/drawing/2014/main" id="{01EF83A5-8C80-D7C9-32BD-19A17BEC2699}"/>
              </a:ext>
            </a:extLst>
          </p:cNvPr>
          <p:cNvSpPr>
            <a:spLocks noGrp="1"/>
          </p:cNvSpPr>
          <p:nvPr>
            <p:ph idx="1"/>
          </p:nvPr>
        </p:nvSpPr>
        <p:spPr/>
        <p:txBody>
          <a:bodyPr/>
          <a:lstStyle/>
          <a:p>
            <a:r>
              <a:rPr lang="en-US" dirty="0"/>
              <a:t>The MNIST dataset contains images of handwritten digits.</a:t>
            </a:r>
          </a:p>
          <a:p>
            <a:r>
              <a:rPr lang="en-US" dirty="0"/>
              <a:t>Let's see how t-SNE can help us visualize this complex high-dimensional data.</a:t>
            </a:r>
          </a:p>
        </p:txBody>
      </p:sp>
      <p:pic>
        <p:nvPicPr>
          <p:cNvPr id="1026" name="Picture 2" descr="MNIST sample images">
            <a:extLst>
              <a:ext uri="{FF2B5EF4-FFF2-40B4-BE49-F238E27FC236}">
                <a16:creationId xmlns:a16="http://schemas.microsoft.com/office/drawing/2014/main" id="{49AA8848-DD93-63DF-3B23-B3D38EB8FE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8653" y="3062288"/>
            <a:ext cx="5305425" cy="31146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DF8B87-A144-C65A-F907-949C031B1336}"/>
              </a:ext>
            </a:extLst>
          </p:cNvPr>
          <p:cNvSpPr txBox="1"/>
          <p:nvPr/>
        </p:nvSpPr>
        <p:spPr>
          <a:xfrm>
            <a:off x="3485367" y="6475789"/>
            <a:ext cx="6093912" cy="276999"/>
          </a:xfrm>
          <a:prstGeom prst="rect">
            <a:avLst/>
          </a:prstGeom>
          <a:noFill/>
        </p:spPr>
        <p:txBody>
          <a:bodyPr wrap="square">
            <a:spAutoFit/>
          </a:bodyPr>
          <a:lstStyle/>
          <a:p>
            <a:r>
              <a:rPr lang="en-US" sz="1200" dirty="0"/>
              <a:t>https://en.wikipedia.org/wiki/MNIST_database#/media/File:MnistExamplesModified.png</a:t>
            </a:r>
          </a:p>
        </p:txBody>
      </p:sp>
    </p:spTree>
    <p:extLst>
      <p:ext uri="{BB962C8B-B14F-4D97-AF65-F5344CB8AC3E}">
        <p14:creationId xmlns:p14="http://schemas.microsoft.com/office/powerpoint/2010/main" val="991854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7036-CBEC-3C64-E964-80D918D32970}"/>
              </a:ext>
            </a:extLst>
          </p:cNvPr>
          <p:cNvSpPr>
            <a:spLocks noGrp="1"/>
          </p:cNvSpPr>
          <p:nvPr>
            <p:ph type="title"/>
          </p:nvPr>
        </p:nvSpPr>
        <p:spPr/>
        <p:txBody>
          <a:bodyPr/>
          <a:lstStyle/>
          <a:p>
            <a:r>
              <a:rPr lang="en-US" b="1" dirty="0"/>
              <a:t>Illustration of t-SNE on MNIST dataset</a:t>
            </a:r>
          </a:p>
        </p:txBody>
      </p:sp>
      <p:pic>
        <p:nvPicPr>
          <p:cNvPr id="5" name="Content Placeholder 4">
            <a:extLst>
              <a:ext uri="{FF2B5EF4-FFF2-40B4-BE49-F238E27FC236}">
                <a16:creationId xmlns:a16="http://schemas.microsoft.com/office/drawing/2014/main" id="{DB0AF127-E5F1-080C-4FAB-59906209199F}"/>
              </a:ext>
            </a:extLst>
          </p:cNvPr>
          <p:cNvPicPr>
            <a:picLocks noGrp="1" noChangeAspect="1"/>
          </p:cNvPicPr>
          <p:nvPr>
            <p:ph idx="1"/>
          </p:nvPr>
        </p:nvPicPr>
        <p:blipFill>
          <a:blip r:embed="rId2"/>
          <a:stretch>
            <a:fillRect/>
          </a:stretch>
        </p:blipFill>
        <p:spPr>
          <a:xfrm>
            <a:off x="3167544" y="1825625"/>
            <a:ext cx="5856912" cy="4351338"/>
          </a:xfrm>
        </p:spPr>
      </p:pic>
      <p:sp>
        <p:nvSpPr>
          <p:cNvPr id="6" name="TextBox 5">
            <a:extLst>
              <a:ext uri="{FF2B5EF4-FFF2-40B4-BE49-F238E27FC236}">
                <a16:creationId xmlns:a16="http://schemas.microsoft.com/office/drawing/2014/main" id="{BAB9FF9D-2739-6466-1726-2EB8C0A04E24}"/>
              </a:ext>
            </a:extLst>
          </p:cNvPr>
          <p:cNvSpPr txBox="1"/>
          <p:nvPr/>
        </p:nvSpPr>
        <p:spPr>
          <a:xfrm>
            <a:off x="1462315" y="6185355"/>
            <a:ext cx="10055772" cy="369332"/>
          </a:xfrm>
          <a:prstGeom prst="rect">
            <a:avLst/>
          </a:prstGeom>
          <a:noFill/>
        </p:spPr>
        <p:txBody>
          <a:bodyPr wrap="square" rtlCol="0">
            <a:spAutoFit/>
          </a:bodyPr>
          <a:lstStyle/>
          <a:p>
            <a:r>
              <a:rPr lang="en-US" b="0" i="0" dirty="0">
                <a:solidFill>
                  <a:srgbClr val="6B6B6B"/>
                </a:solidFill>
                <a:effectLst/>
                <a:latin typeface="sohne"/>
              </a:rPr>
              <a:t>Source: Visualizing Data using t-SNE, research paper by Laurens van der </a:t>
            </a:r>
            <a:r>
              <a:rPr lang="en-US" b="0" i="0" dirty="0" err="1">
                <a:solidFill>
                  <a:srgbClr val="6B6B6B"/>
                </a:solidFill>
                <a:effectLst/>
                <a:latin typeface="sohne"/>
              </a:rPr>
              <a:t>Maaten</a:t>
            </a:r>
            <a:r>
              <a:rPr lang="en-US" b="0" i="0" dirty="0">
                <a:solidFill>
                  <a:srgbClr val="6B6B6B"/>
                </a:solidFill>
                <a:effectLst/>
                <a:latin typeface="sohne"/>
              </a:rPr>
              <a:t> and Geoffrey Hinton</a:t>
            </a:r>
            <a:endParaRPr lang="en-US" dirty="0"/>
          </a:p>
        </p:txBody>
      </p:sp>
    </p:spTree>
    <p:extLst>
      <p:ext uri="{BB962C8B-B14F-4D97-AF65-F5344CB8AC3E}">
        <p14:creationId xmlns:p14="http://schemas.microsoft.com/office/powerpoint/2010/main" val="1063074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4BAE-2C43-4B43-FA55-873B60576B6E}"/>
              </a:ext>
            </a:extLst>
          </p:cNvPr>
          <p:cNvSpPr>
            <a:spLocks noGrp="1"/>
          </p:cNvSpPr>
          <p:nvPr>
            <p:ph type="title"/>
          </p:nvPr>
        </p:nvSpPr>
        <p:spPr/>
        <p:txBody>
          <a:bodyPr/>
          <a:lstStyle/>
          <a:p>
            <a:r>
              <a:rPr lang="en-US" b="1" dirty="0"/>
              <a:t>t-SNE</a:t>
            </a:r>
          </a:p>
        </p:txBody>
      </p:sp>
      <p:sp>
        <p:nvSpPr>
          <p:cNvPr id="3" name="Content Placeholder 2">
            <a:extLst>
              <a:ext uri="{FF2B5EF4-FFF2-40B4-BE49-F238E27FC236}">
                <a16:creationId xmlns:a16="http://schemas.microsoft.com/office/drawing/2014/main" id="{160B3225-2960-A531-3575-9AD9D40B8BD6}"/>
              </a:ext>
            </a:extLst>
          </p:cNvPr>
          <p:cNvSpPr>
            <a:spLocks noGrp="1"/>
          </p:cNvSpPr>
          <p:nvPr>
            <p:ph idx="1"/>
          </p:nvPr>
        </p:nvSpPr>
        <p:spPr/>
        <p:txBody>
          <a:bodyPr/>
          <a:lstStyle/>
          <a:p>
            <a:r>
              <a:rPr lang="en-US" dirty="0"/>
              <a:t>The idea is that if two points are close in the input space, their corresponding map points should be close as well. We define a conditional similarity between pairs of samples xi and </a:t>
            </a:r>
            <a:r>
              <a:rPr lang="en-US" dirty="0" err="1"/>
              <a:t>xj</a:t>
            </a:r>
            <a:r>
              <a:rPr lang="en-US" dirty="0"/>
              <a:t>:</a:t>
            </a:r>
          </a:p>
          <a:p>
            <a:endParaRPr lang="en-US" dirty="0"/>
          </a:p>
        </p:txBody>
      </p:sp>
      <p:pic>
        <p:nvPicPr>
          <p:cNvPr id="5" name="Picture 4">
            <a:extLst>
              <a:ext uri="{FF2B5EF4-FFF2-40B4-BE49-F238E27FC236}">
                <a16:creationId xmlns:a16="http://schemas.microsoft.com/office/drawing/2014/main" id="{C793B29B-E268-98F2-0528-5A61A1A73E9B}"/>
              </a:ext>
            </a:extLst>
          </p:cNvPr>
          <p:cNvPicPr>
            <a:picLocks noChangeAspect="1"/>
          </p:cNvPicPr>
          <p:nvPr/>
        </p:nvPicPr>
        <p:blipFill>
          <a:blip r:embed="rId2"/>
          <a:stretch>
            <a:fillRect/>
          </a:stretch>
        </p:blipFill>
        <p:spPr>
          <a:xfrm>
            <a:off x="4629150" y="3081337"/>
            <a:ext cx="2933700" cy="695325"/>
          </a:xfrm>
          <a:prstGeom prst="rect">
            <a:avLst/>
          </a:prstGeom>
        </p:spPr>
      </p:pic>
      <p:pic>
        <p:nvPicPr>
          <p:cNvPr id="7" name="Picture 6">
            <a:extLst>
              <a:ext uri="{FF2B5EF4-FFF2-40B4-BE49-F238E27FC236}">
                <a16:creationId xmlns:a16="http://schemas.microsoft.com/office/drawing/2014/main" id="{FD91B4BA-78C9-CEA4-D4FA-8B2F2C5E8559}"/>
              </a:ext>
            </a:extLst>
          </p:cNvPr>
          <p:cNvPicPr>
            <a:picLocks noChangeAspect="1"/>
          </p:cNvPicPr>
          <p:nvPr/>
        </p:nvPicPr>
        <p:blipFill>
          <a:blip r:embed="rId3"/>
          <a:stretch>
            <a:fillRect/>
          </a:stretch>
        </p:blipFill>
        <p:spPr>
          <a:xfrm>
            <a:off x="1201866" y="3992406"/>
            <a:ext cx="9788267" cy="2500469"/>
          </a:xfrm>
          <a:prstGeom prst="rect">
            <a:avLst/>
          </a:prstGeom>
        </p:spPr>
      </p:pic>
    </p:spTree>
    <p:extLst>
      <p:ext uri="{BB962C8B-B14F-4D97-AF65-F5344CB8AC3E}">
        <p14:creationId xmlns:p14="http://schemas.microsoft.com/office/powerpoint/2010/main" val="1506430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F0D5-1094-86A6-C85E-96A5CE700CCC}"/>
              </a:ext>
            </a:extLst>
          </p:cNvPr>
          <p:cNvSpPr>
            <a:spLocks noGrp="1"/>
          </p:cNvSpPr>
          <p:nvPr>
            <p:ph type="title"/>
          </p:nvPr>
        </p:nvSpPr>
        <p:spPr/>
        <p:txBody>
          <a:bodyPr/>
          <a:lstStyle/>
          <a:p>
            <a:r>
              <a:rPr lang="en-US" b="1" dirty="0"/>
              <a:t>t-SNE</a:t>
            </a:r>
            <a:endParaRPr lang="en-US" dirty="0"/>
          </a:p>
        </p:txBody>
      </p:sp>
      <p:sp>
        <p:nvSpPr>
          <p:cNvPr id="3" name="Content Placeholder 2">
            <a:extLst>
              <a:ext uri="{FF2B5EF4-FFF2-40B4-BE49-F238E27FC236}">
                <a16:creationId xmlns:a16="http://schemas.microsoft.com/office/drawing/2014/main" id="{BA261D2D-ECB3-766B-3EE8-6F3B205EF913}"/>
              </a:ext>
            </a:extLst>
          </p:cNvPr>
          <p:cNvSpPr>
            <a:spLocks noGrp="1"/>
          </p:cNvSpPr>
          <p:nvPr>
            <p:ph idx="1"/>
          </p:nvPr>
        </p:nvSpPr>
        <p:spPr/>
        <p:txBody>
          <a:bodyPr/>
          <a:lstStyle/>
          <a:p>
            <a:endParaRPr lang="en-US" dirty="0"/>
          </a:p>
          <a:p>
            <a:endParaRPr lang="en-US" dirty="0"/>
          </a:p>
          <a:p>
            <a:endParaRPr lang="en-US" dirty="0"/>
          </a:p>
          <a:p>
            <a:r>
              <a:rPr lang="en-US" sz="2000" b="0" i="0" dirty="0">
                <a:effectLst/>
                <a:latin typeface="Arial" panose="020B0604020202020204" pitchFamily="34" charset="0"/>
              </a:rPr>
              <a:t>The final component of t-SNE is to ensure that these two metrics are close to each other based on the KL divergence </a:t>
            </a:r>
            <a:r>
              <a:rPr lang="en-US" sz="1400" dirty="0">
                <a:solidFill>
                  <a:schemeClr val="accent1"/>
                </a:solidFill>
                <a:latin typeface="Söhne"/>
              </a:rPr>
              <a:t>(</a:t>
            </a:r>
            <a:r>
              <a:rPr lang="en-US" sz="1400" b="0" i="0" dirty="0">
                <a:solidFill>
                  <a:schemeClr val="accent1"/>
                </a:solidFill>
                <a:effectLst/>
                <a:latin typeface="Söhne"/>
              </a:rPr>
              <a:t>a way to measure how two probability distributions are different from each other. </a:t>
            </a:r>
            <a:r>
              <a:rPr lang="en-US" sz="1400" dirty="0">
                <a:solidFill>
                  <a:schemeClr val="accent1"/>
                </a:solidFill>
                <a:latin typeface="Söhne"/>
              </a:rPr>
              <a:t>)</a:t>
            </a:r>
            <a:r>
              <a:rPr lang="en-US" sz="2000" b="0" i="0" dirty="0">
                <a:effectLst/>
                <a:latin typeface="Arial" panose="020B0604020202020204" pitchFamily="34" charset="0"/>
              </a:rPr>
              <a:t> between the two joint probability distributions P (in the original input space) and Q (in the embedding space):</a:t>
            </a:r>
          </a:p>
          <a:p>
            <a:endParaRPr lang="en-US" sz="2000" dirty="0"/>
          </a:p>
        </p:txBody>
      </p:sp>
      <p:pic>
        <p:nvPicPr>
          <p:cNvPr id="7" name="Picture 6">
            <a:extLst>
              <a:ext uri="{FF2B5EF4-FFF2-40B4-BE49-F238E27FC236}">
                <a16:creationId xmlns:a16="http://schemas.microsoft.com/office/drawing/2014/main" id="{E24AEEAE-FA14-8FEF-BD8D-BA069460D80A}"/>
              </a:ext>
            </a:extLst>
          </p:cNvPr>
          <p:cNvPicPr>
            <a:picLocks noChangeAspect="1"/>
          </p:cNvPicPr>
          <p:nvPr/>
        </p:nvPicPr>
        <p:blipFill>
          <a:blip r:embed="rId3"/>
          <a:stretch>
            <a:fillRect/>
          </a:stretch>
        </p:blipFill>
        <p:spPr>
          <a:xfrm>
            <a:off x="1670972" y="1501883"/>
            <a:ext cx="8302367" cy="1776379"/>
          </a:xfrm>
          <a:prstGeom prst="rect">
            <a:avLst/>
          </a:prstGeom>
        </p:spPr>
      </p:pic>
      <p:pic>
        <p:nvPicPr>
          <p:cNvPr id="9" name="Picture 8">
            <a:extLst>
              <a:ext uri="{FF2B5EF4-FFF2-40B4-BE49-F238E27FC236}">
                <a16:creationId xmlns:a16="http://schemas.microsoft.com/office/drawing/2014/main" id="{AF853659-8EAE-2C75-53D8-8708ED76E035}"/>
              </a:ext>
            </a:extLst>
          </p:cNvPr>
          <p:cNvPicPr>
            <a:picLocks noChangeAspect="1"/>
          </p:cNvPicPr>
          <p:nvPr/>
        </p:nvPicPr>
        <p:blipFill>
          <a:blip r:embed="rId4"/>
          <a:stretch>
            <a:fillRect/>
          </a:stretch>
        </p:blipFill>
        <p:spPr>
          <a:xfrm>
            <a:off x="3800055" y="4302798"/>
            <a:ext cx="7660070" cy="1263717"/>
          </a:xfrm>
          <a:prstGeom prst="rect">
            <a:avLst/>
          </a:prstGeom>
        </p:spPr>
      </p:pic>
      <p:pic>
        <p:nvPicPr>
          <p:cNvPr id="14" name="Picture 13">
            <a:extLst>
              <a:ext uri="{FF2B5EF4-FFF2-40B4-BE49-F238E27FC236}">
                <a16:creationId xmlns:a16="http://schemas.microsoft.com/office/drawing/2014/main" id="{976C535B-B3A4-FB18-4138-7A7E21AA96DD}"/>
              </a:ext>
            </a:extLst>
          </p:cNvPr>
          <p:cNvPicPr>
            <a:picLocks noChangeAspect="1"/>
          </p:cNvPicPr>
          <p:nvPr/>
        </p:nvPicPr>
        <p:blipFill>
          <a:blip r:embed="rId5"/>
          <a:stretch>
            <a:fillRect/>
          </a:stretch>
        </p:blipFill>
        <p:spPr>
          <a:xfrm>
            <a:off x="1010432" y="5603783"/>
            <a:ext cx="10171135" cy="708117"/>
          </a:xfrm>
          <a:prstGeom prst="rect">
            <a:avLst/>
          </a:prstGeom>
        </p:spPr>
      </p:pic>
    </p:spTree>
    <p:extLst>
      <p:ext uri="{BB962C8B-B14F-4D97-AF65-F5344CB8AC3E}">
        <p14:creationId xmlns:p14="http://schemas.microsoft.com/office/powerpoint/2010/main" val="3754390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9D1F-9B83-2A06-66AA-15A3CAD924CB}"/>
              </a:ext>
            </a:extLst>
          </p:cNvPr>
          <p:cNvSpPr>
            <a:spLocks noGrp="1"/>
          </p:cNvSpPr>
          <p:nvPr>
            <p:ph type="title"/>
          </p:nvPr>
        </p:nvSpPr>
        <p:spPr/>
        <p:txBody>
          <a:bodyPr/>
          <a:lstStyle/>
          <a:p>
            <a:r>
              <a:rPr lang="en-US" b="1" dirty="0"/>
              <a:t>Understanding Similarity in t-SNE</a:t>
            </a:r>
          </a:p>
        </p:txBody>
      </p:sp>
      <p:sp>
        <p:nvSpPr>
          <p:cNvPr id="3" name="Content Placeholder 2">
            <a:extLst>
              <a:ext uri="{FF2B5EF4-FFF2-40B4-BE49-F238E27FC236}">
                <a16:creationId xmlns:a16="http://schemas.microsoft.com/office/drawing/2014/main" id="{7434408E-8235-0C99-3D85-67D47BC4B56B}"/>
              </a:ext>
            </a:extLst>
          </p:cNvPr>
          <p:cNvSpPr>
            <a:spLocks noGrp="1"/>
          </p:cNvSpPr>
          <p:nvPr>
            <p:ph idx="1"/>
          </p:nvPr>
        </p:nvSpPr>
        <p:spPr/>
        <p:txBody>
          <a:bodyPr/>
          <a:lstStyle/>
          <a:p>
            <a:r>
              <a:rPr lang="en-US" dirty="0"/>
              <a:t>begins by converting high-dimensional Euclidean distances into joint probabilities that represent similarities.</a:t>
            </a:r>
          </a:p>
          <a:p>
            <a:endParaRPr lang="en-US" dirty="0"/>
          </a:p>
          <a:p>
            <a:r>
              <a:rPr lang="en-US" dirty="0"/>
              <a:t>In t-SNE, the similarity of a high-dimensional data point ‘</a:t>
            </a:r>
            <a:r>
              <a:rPr lang="en-US" dirty="0" err="1"/>
              <a:t>xj</a:t>
            </a:r>
            <a:r>
              <a:rPr lang="en-US" dirty="0"/>
              <a:t>’ to that of ‘xi’ is represented by the joint probability ‘</a:t>
            </a:r>
            <a:r>
              <a:rPr lang="en-US" dirty="0" err="1"/>
              <a:t>pij</a:t>
            </a:r>
            <a:r>
              <a:rPr lang="en-US" dirty="0"/>
              <a:t>’.</a:t>
            </a:r>
          </a:p>
          <a:p>
            <a:r>
              <a:rPr lang="en-US" dirty="0"/>
              <a:t>Think of ‘</a:t>
            </a:r>
            <a:r>
              <a:rPr lang="en-US" dirty="0" err="1"/>
              <a:t>pij</a:t>
            </a:r>
            <a:r>
              <a:rPr lang="en-US" dirty="0"/>
              <a:t>’ as the probability that ‘xi’ would pick ‘</a:t>
            </a:r>
            <a:r>
              <a:rPr lang="en-US" dirty="0" err="1"/>
              <a:t>xj</a:t>
            </a:r>
            <a:r>
              <a:rPr lang="en-US" dirty="0"/>
              <a:t>’ as its neighbor if neighbors were chosen proportionally to their probability density under a Normal (Gaussian) distribution. </a:t>
            </a:r>
          </a:p>
        </p:txBody>
      </p:sp>
    </p:spTree>
    <p:extLst>
      <p:ext uri="{BB962C8B-B14F-4D97-AF65-F5344CB8AC3E}">
        <p14:creationId xmlns:p14="http://schemas.microsoft.com/office/powerpoint/2010/main" val="2254270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E52E-EC64-2E01-CA15-E4A533D10C19}"/>
              </a:ext>
            </a:extLst>
          </p:cNvPr>
          <p:cNvSpPr>
            <a:spLocks noGrp="1"/>
          </p:cNvSpPr>
          <p:nvPr>
            <p:ph type="title"/>
          </p:nvPr>
        </p:nvSpPr>
        <p:spPr/>
        <p:txBody>
          <a:bodyPr/>
          <a:lstStyle/>
          <a:p>
            <a:r>
              <a:rPr lang="en-US" b="1" dirty="0"/>
              <a:t>Interpreting ‘</a:t>
            </a:r>
            <a:r>
              <a:rPr lang="en-US" b="1" dirty="0" err="1"/>
              <a:t>pij</a:t>
            </a:r>
            <a:r>
              <a:rPr lang="en-US" b="1" dirty="0"/>
              <a:t>’</a:t>
            </a:r>
          </a:p>
        </p:txBody>
      </p:sp>
      <p:sp>
        <p:nvSpPr>
          <p:cNvPr id="3" name="Content Placeholder 2">
            <a:extLst>
              <a:ext uri="{FF2B5EF4-FFF2-40B4-BE49-F238E27FC236}">
                <a16:creationId xmlns:a16="http://schemas.microsoft.com/office/drawing/2014/main" id="{70E7A476-D1AB-B7E5-CCEA-679034860699}"/>
              </a:ext>
            </a:extLst>
          </p:cNvPr>
          <p:cNvSpPr>
            <a:spLocks noGrp="1"/>
          </p:cNvSpPr>
          <p:nvPr>
            <p:ph idx="1"/>
          </p:nvPr>
        </p:nvSpPr>
        <p:spPr/>
        <p:txBody>
          <a:bodyPr/>
          <a:lstStyle/>
          <a:p>
            <a:r>
              <a:rPr lang="en-US" dirty="0"/>
              <a:t>When data points are nearby in the high-dimensional space, ‘</a:t>
            </a:r>
            <a:r>
              <a:rPr lang="en-US" dirty="0" err="1"/>
              <a:t>pij</a:t>
            </a:r>
            <a:r>
              <a:rPr lang="en-US" dirty="0"/>
              <a:t>’ will be high.</a:t>
            </a:r>
          </a:p>
          <a:p>
            <a:r>
              <a:rPr lang="en-US" dirty="0"/>
              <a:t>For widely separated data points, ‘</a:t>
            </a:r>
            <a:r>
              <a:rPr lang="en-US" dirty="0" err="1"/>
              <a:t>pij</a:t>
            </a:r>
            <a:r>
              <a:rPr lang="en-US" dirty="0"/>
              <a:t>’ becomes negligible.</a:t>
            </a:r>
          </a:p>
          <a:p>
            <a:pPr>
              <a:buFont typeface="Wingdings" panose="05000000000000000000" pitchFamily="2" charset="2"/>
              <a:buChar char="v"/>
            </a:pPr>
            <a:r>
              <a:rPr lang="en-US" b="1" dirty="0"/>
              <a:t>Significance of Probability Distributions</a:t>
            </a:r>
          </a:p>
          <a:p>
            <a:r>
              <a:rPr lang="en-US" dirty="0"/>
              <a:t>This transformation of distances into probabilities helps t-SNE effectively capture both local and global structures in the data.</a:t>
            </a:r>
          </a:p>
          <a:p>
            <a:r>
              <a:rPr lang="en-US" dirty="0"/>
              <a:t>It forms the foundation for the t-SNE algorithm's ability to reveal complex patterns and relationships within high-dimensional datasets.</a:t>
            </a:r>
          </a:p>
        </p:txBody>
      </p:sp>
    </p:spTree>
    <p:extLst>
      <p:ext uri="{BB962C8B-B14F-4D97-AF65-F5344CB8AC3E}">
        <p14:creationId xmlns:p14="http://schemas.microsoft.com/office/powerpoint/2010/main" val="2668813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6575-0D09-851D-6944-6D2475B405D2}"/>
              </a:ext>
            </a:extLst>
          </p:cNvPr>
          <p:cNvSpPr>
            <a:spLocks noGrp="1"/>
          </p:cNvSpPr>
          <p:nvPr>
            <p:ph type="title"/>
          </p:nvPr>
        </p:nvSpPr>
        <p:spPr/>
        <p:txBody>
          <a:bodyPr>
            <a:normAutofit/>
          </a:bodyPr>
          <a:lstStyle/>
          <a:p>
            <a:r>
              <a:rPr lang="en-US" sz="4000" b="1" dirty="0"/>
              <a:t>t-SNE</a:t>
            </a:r>
          </a:p>
        </p:txBody>
      </p:sp>
      <p:sp>
        <p:nvSpPr>
          <p:cNvPr id="3" name="Content Placeholder 2">
            <a:extLst>
              <a:ext uri="{FF2B5EF4-FFF2-40B4-BE49-F238E27FC236}">
                <a16:creationId xmlns:a16="http://schemas.microsoft.com/office/drawing/2014/main" id="{9FE6C6FC-CD36-09A5-9764-ADB44E6E6EA0}"/>
              </a:ext>
            </a:extLst>
          </p:cNvPr>
          <p:cNvSpPr>
            <a:spLocks noGrp="1"/>
          </p:cNvSpPr>
          <p:nvPr>
            <p:ph idx="1"/>
          </p:nvPr>
        </p:nvSpPr>
        <p:spPr/>
        <p:txBody>
          <a:bodyPr>
            <a:normAutofit lnSpcReduction="10000"/>
          </a:bodyPr>
          <a:lstStyle/>
          <a:p>
            <a:pPr algn="l"/>
            <a:r>
              <a:rPr lang="en-US" b="0" i="0" dirty="0">
                <a:solidFill>
                  <a:srgbClr val="242424"/>
                </a:solidFill>
                <a:effectLst/>
                <a:latin typeface="source-serif-pro"/>
              </a:rPr>
              <a:t>T-SNE is an uns</a:t>
            </a:r>
            <a:r>
              <a:rPr lang="en-US" b="0" i="1" dirty="0">
                <a:solidFill>
                  <a:srgbClr val="242424"/>
                </a:solidFill>
                <a:effectLst/>
                <a:latin typeface="source-serif-pro"/>
              </a:rPr>
              <a:t>upervised machine learning method </a:t>
            </a:r>
            <a:r>
              <a:rPr lang="en-US" b="0" i="0" dirty="0">
                <a:solidFill>
                  <a:srgbClr val="242424"/>
                </a:solidFill>
                <a:effectLst/>
                <a:latin typeface="source-serif-pro"/>
              </a:rPr>
              <a:t>that is used to visualize the higher dimensional data in low dimensions. T-SNE can bring down any number of feature space into 2-D feature space.</a:t>
            </a:r>
          </a:p>
          <a:p>
            <a:pPr algn="l"/>
            <a:r>
              <a:rPr lang="en-US" b="0" i="0" dirty="0">
                <a:solidFill>
                  <a:srgbClr val="242424"/>
                </a:solidFill>
                <a:effectLst/>
                <a:latin typeface="source-serif-pro"/>
              </a:rPr>
              <a:t>Both PCA and LDA are used for visualization and dimensionality reduction but </a:t>
            </a:r>
            <a:r>
              <a:rPr lang="en-US" b="1" i="1" dirty="0">
                <a:solidFill>
                  <a:srgbClr val="242424"/>
                </a:solidFill>
                <a:effectLst/>
                <a:latin typeface="source-serif-pro"/>
              </a:rPr>
              <a:t>T-SNE is specifically used for visualization purposes only</a:t>
            </a:r>
            <a:r>
              <a:rPr lang="en-US" b="0" i="0" dirty="0">
                <a:solidFill>
                  <a:srgbClr val="242424"/>
                </a:solidFill>
                <a:effectLst/>
                <a:latin typeface="source-serif-pro"/>
              </a:rPr>
              <a:t>. It is well suited for the visualization of high-dimensional datasets.</a:t>
            </a:r>
          </a:p>
          <a:p>
            <a:pPr algn="l"/>
            <a:r>
              <a:rPr lang="en-US" b="0" i="0" dirty="0">
                <a:solidFill>
                  <a:srgbClr val="242424"/>
                </a:solidFill>
                <a:effectLst/>
                <a:latin typeface="source-serif-pro"/>
              </a:rPr>
              <a:t>Unlike PCA and LDA, T-SNE is a </a:t>
            </a:r>
            <a:r>
              <a:rPr lang="en-US" b="0" i="1" dirty="0">
                <a:solidFill>
                  <a:srgbClr val="242424"/>
                </a:solidFill>
                <a:effectLst/>
                <a:latin typeface="source-serif-pro"/>
              </a:rPr>
              <a:t>non-linear data visualizer.</a:t>
            </a:r>
            <a:r>
              <a:rPr lang="en-US" b="0" i="0" dirty="0">
                <a:solidFill>
                  <a:srgbClr val="242424"/>
                </a:solidFill>
                <a:effectLst/>
                <a:latin typeface="source-serif-pro"/>
              </a:rPr>
              <a:t> It means it doesn’t form a linear line to separate the classes or to calculate the variance and it doesn’t use any norm or distance metric to calculate the distance between points.</a:t>
            </a:r>
          </a:p>
          <a:p>
            <a:pPr marL="0" indent="0">
              <a:buNone/>
            </a:pPr>
            <a:endParaRPr lang="en-US" dirty="0"/>
          </a:p>
        </p:txBody>
      </p:sp>
    </p:spTree>
    <p:extLst>
      <p:ext uri="{BB962C8B-B14F-4D97-AF65-F5344CB8AC3E}">
        <p14:creationId xmlns:p14="http://schemas.microsoft.com/office/powerpoint/2010/main" val="3836016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C2DA-7E80-A4DF-1C09-766332A7E365}"/>
              </a:ext>
            </a:extLst>
          </p:cNvPr>
          <p:cNvSpPr>
            <a:spLocks noGrp="1"/>
          </p:cNvSpPr>
          <p:nvPr>
            <p:ph type="title"/>
          </p:nvPr>
        </p:nvSpPr>
        <p:spPr/>
        <p:txBody>
          <a:bodyPr/>
          <a:lstStyle/>
          <a:p>
            <a:r>
              <a:rPr lang="en-US" b="1" dirty="0">
                <a:solidFill>
                  <a:srgbClr val="333332"/>
                </a:solidFill>
                <a:latin typeface="PT Serif" panose="020F0502020204030204" pitchFamily="18" charset="0"/>
              </a:rPr>
              <a:t>P</a:t>
            </a:r>
            <a:r>
              <a:rPr lang="en-US" b="1" i="0" dirty="0">
                <a:solidFill>
                  <a:srgbClr val="333332"/>
                </a:solidFill>
                <a:effectLst/>
                <a:latin typeface="PT Serif" panose="020F0502020204030204" pitchFamily="18" charset="0"/>
              </a:rPr>
              <a:t>erplexity in t-SNE</a:t>
            </a:r>
            <a:endParaRPr lang="en-US" dirty="0"/>
          </a:p>
        </p:txBody>
      </p:sp>
      <p:sp>
        <p:nvSpPr>
          <p:cNvPr id="3" name="Content Placeholder 2">
            <a:extLst>
              <a:ext uri="{FF2B5EF4-FFF2-40B4-BE49-F238E27FC236}">
                <a16:creationId xmlns:a16="http://schemas.microsoft.com/office/drawing/2014/main" id="{AC2858F6-3072-9085-3395-C7450E4D1180}"/>
              </a:ext>
            </a:extLst>
          </p:cNvPr>
          <p:cNvSpPr>
            <a:spLocks noGrp="1"/>
          </p:cNvSpPr>
          <p:nvPr>
            <p:ph idx="1"/>
          </p:nvPr>
        </p:nvSpPr>
        <p:spPr/>
        <p:txBody>
          <a:bodyPr>
            <a:normAutofit lnSpcReduction="10000"/>
          </a:bodyPr>
          <a:lstStyle/>
          <a:p>
            <a:r>
              <a:rPr lang="en-US" dirty="0"/>
              <a:t>The performance of t-SNE is fairly robust under different settings of the perplexity. The most appropriate value depends on the density of your data. Loosely speaking, one could say that a larger / denser dataset requires a larger perplexity. Typical values for the perplexity range between 5 and 50.</a:t>
            </a:r>
          </a:p>
          <a:p>
            <a:r>
              <a:rPr lang="en-US" dirty="0"/>
              <a:t>Perplexity is a measure for information that is defined as 2 to the power of the Shannon entropy. The perplexity of a fair die with k sides is equal to k. In t-SNE, the perplexity may be viewed as a knob that sets the number of effective nearest neighbors. It is comparable with the number of nearest neighbors k that is employed in many manifold learners.</a:t>
            </a:r>
          </a:p>
        </p:txBody>
      </p:sp>
    </p:spTree>
    <p:extLst>
      <p:ext uri="{BB962C8B-B14F-4D97-AF65-F5344CB8AC3E}">
        <p14:creationId xmlns:p14="http://schemas.microsoft.com/office/powerpoint/2010/main" val="1632832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F2CB-13C1-E438-F9AC-155824B7B5B1}"/>
              </a:ext>
            </a:extLst>
          </p:cNvPr>
          <p:cNvSpPr>
            <a:spLocks noGrp="1"/>
          </p:cNvSpPr>
          <p:nvPr>
            <p:ph type="title"/>
          </p:nvPr>
        </p:nvSpPr>
        <p:spPr/>
        <p:txBody>
          <a:bodyPr/>
          <a:lstStyle/>
          <a:p>
            <a:r>
              <a:rPr lang="en-US" b="1" dirty="0"/>
              <a:t>Non-Deterministic Nature of t-SNE</a:t>
            </a:r>
          </a:p>
        </p:txBody>
      </p:sp>
      <p:sp>
        <p:nvSpPr>
          <p:cNvPr id="3" name="Content Placeholder 2">
            <a:extLst>
              <a:ext uri="{FF2B5EF4-FFF2-40B4-BE49-F238E27FC236}">
                <a16:creationId xmlns:a16="http://schemas.microsoft.com/office/drawing/2014/main" id="{15319B18-B25D-DFCD-1E3C-5A524C625B56}"/>
              </a:ext>
            </a:extLst>
          </p:cNvPr>
          <p:cNvSpPr>
            <a:spLocks noGrp="1"/>
          </p:cNvSpPr>
          <p:nvPr>
            <p:ph idx="1"/>
          </p:nvPr>
        </p:nvSpPr>
        <p:spPr/>
        <p:txBody>
          <a:bodyPr/>
          <a:lstStyle/>
          <a:p>
            <a:r>
              <a:rPr lang="en-US" dirty="0"/>
              <a:t>In contrast to, e.g., PCA, t-SNE has a non-convex objective function. The objective function is minimized using a gradient descent optimization that is initiated randomly. As a result, it is possible that different runs give you different solutions. </a:t>
            </a:r>
          </a:p>
          <a:p>
            <a:endParaRPr lang="en-US" dirty="0"/>
          </a:p>
          <a:p>
            <a:endParaRPr lang="en-US" dirty="0"/>
          </a:p>
          <a:p>
            <a:r>
              <a:rPr lang="en-US" dirty="0"/>
              <a:t>It’s not deterministic and iterative so each time it runs, it could produce a different result.</a:t>
            </a:r>
          </a:p>
        </p:txBody>
      </p:sp>
    </p:spTree>
    <p:extLst>
      <p:ext uri="{BB962C8B-B14F-4D97-AF65-F5344CB8AC3E}">
        <p14:creationId xmlns:p14="http://schemas.microsoft.com/office/powerpoint/2010/main" val="1603784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AEA0-22F3-31AC-B4DD-D41049592A3C}"/>
              </a:ext>
            </a:extLst>
          </p:cNvPr>
          <p:cNvSpPr>
            <a:spLocks noGrp="1"/>
          </p:cNvSpPr>
          <p:nvPr>
            <p:ph type="title"/>
          </p:nvPr>
        </p:nvSpPr>
        <p:spPr/>
        <p:txBody>
          <a:bodyPr/>
          <a:lstStyle/>
          <a:p>
            <a:r>
              <a:rPr lang="en-US" dirty="0" err="1"/>
              <a:t>sklearn.manifold.TSNE</a:t>
            </a:r>
            <a:endParaRPr lang="en-US" dirty="0"/>
          </a:p>
        </p:txBody>
      </p:sp>
      <p:pic>
        <p:nvPicPr>
          <p:cNvPr id="7" name="Picture 6">
            <a:extLst>
              <a:ext uri="{FF2B5EF4-FFF2-40B4-BE49-F238E27FC236}">
                <a16:creationId xmlns:a16="http://schemas.microsoft.com/office/drawing/2014/main" id="{B375F996-41D6-1535-CBE5-124A503ECCAD}"/>
              </a:ext>
            </a:extLst>
          </p:cNvPr>
          <p:cNvPicPr>
            <a:picLocks noChangeAspect="1"/>
          </p:cNvPicPr>
          <p:nvPr/>
        </p:nvPicPr>
        <p:blipFill>
          <a:blip r:embed="rId3"/>
          <a:stretch>
            <a:fillRect/>
          </a:stretch>
        </p:blipFill>
        <p:spPr>
          <a:xfrm>
            <a:off x="1361999" y="4194391"/>
            <a:ext cx="10176693" cy="1763220"/>
          </a:xfrm>
          <a:prstGeom prst="rect">
            <a:avLst/>
          </a:prstGeom>
        </p:spPr>
      </p:pic>
      <p:pic>
        <p:nvPicPr>
          <p:cNvPr id="12" name="Content Placeholder 11">
            <a:extLst>
              <a:ext uri="{FF2B5EF4-FFF2-40B4-BE49-F238E27FC236}">
                <a16:creationId xmlns:a16="http://schemas.microsoft.com/office/drawing/2014/main" id="{DE60C9EC-CA96-8CB2-44C2-1FAEE58CB135}"/>
              </a:ext>
            </a:extLst>
          </p:cNvPr>
          <p:cNvPicPr>
            <a:picLocks noGrp="1" noChangeAspect="1"/>
          </p:cNvPicPr>
          <p:nvPr>
            <p:ph idx="1"/>
          </p:nvPr>
        </p:nvPicPr>
        <p:blipFill>
          <a:blip r:embed="rId4"/>
          <a:stretch>
            <a:fillRect/>
          </a:stretch>
        </p:blipFill>
        <p:spPr>
          <a:xfrm>
            <a:off x="1447060" y="1343897"/>
            <a:ext cx="9686023" cy="2753332"/>
          </a:xfrm>
        </p:spPr>
      </p:pic>
      <p:sp>
        <p:nvSpPr>
          <p:cNvPr id="4" name="TextBox 3">
            <a:extLst>
              <a:ext uri="{FF2B5EF4-FFF2-40B4-BE49-F238E27FC236}">
                <a16:creationId xmlns:a16="http://schemas.microsoft.com/office/drawing/2014/main" id="{8437EC40-9796-38FD-2DB5-1AFA798876DF}"/>
              </a:ext>
            </a:extLst>
          </p:cNvPr>
          <p:cNvSpPr txBox="1"/>
          <p:nvPr/>
        </p:nvSpPr>
        <p:spPr>
          <a:xfrm>
            <a:off x="2158322" y="5957611"/>
            <a:ext cx="8584045" cy="369332"/>
          </a:xfrm>
          <a:prstGeom prst="rect">
            <a:avLst/>
          </a:prstGeom>
          <a:noFill/>
        </p:spPr>
        <p:txBody>
          <a:bodyPr wrap="square">
            <a:spAutoFit/>
          </a:bodyPr>
          <a:lstStyle/>
          <a:p>
            <a:r>
              <a:rPr lang="en-US" dirty="0"/>
              <a:t>https://scikit-learn.org/stable/modules/generated/sklearn.manifold.TSNE.html</a:t>
            </a:r>
          </a:p>
        </p:txBody>
      </p:sp>
    </p:spTree>
    <p:extLst>
      <p:ext uri="{BB962C8B-B14F-4D97-AF65-F5344CB8AC3E}">
        <p14:creationId xmlns:p14="http://schemas.microsoft.com/office/powerpoint/2010/main" val="282850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DE69-23A2-81A0-5C27-F5566467702C}"/>
              </a:ext>
            </a:extLst>
          </p:cNvPr>
          <p:cNvSpPr>
            <a:spLocks noGrp="1"/>
          </p:cNvSpPr>
          <p:nvPr>
            <p:ph type="title"/>
          </p:nvPr>
        </p:nvSpPr>
        <p:spPr/>
        <p:txBody>
          <a:bodyPr/>
          <a:lstStyle/>
          <a:p>
            <a:r>
              <a:rPr lang="en-US" b="1" dirty="0"/>
              <a:t>Extensions of PCA</a:t>
            </a:r>
          </a:p>
        </p:txBody>
      </p:sp>
      <p:sp>
        <p:nvSpPr>
          <p:cNvPr id="3" name="Content Placeholder 2">
            <a:extLst>
              <a:ext uri="{FF2B5EF4-FFF2-40B4-BE49-F238E27FC236}">
                <a16:creationId xmlns:a16="http://schemas.microsoft.com/office/drawing/2014/main" id="{0D595460-A3B7-4E25-FE33-6AE4099F0FC0}"/>
              </a:ext>
            </a:extLst>
          </p:cNvPr>
          <p:cNvSpPr>
            <a:spLocks noGrp="1"/>
          </p:cNvSpPr>
          <p:nvPr>
            <p:ph idx="1"/>
          </p:nvPr>
        </p:nvSpPr>
        <p:spPr/>
        <p:txBody>
          <a:bodyPr>
            <a:normAutofit/>
          </a:bodyPr>
          <a:lstStyle/>
          <a:p>
            <a:pPr marL="0" indent="0" algn="l">
              <a:buNone/>
            </a:pPr>
            <a:r>
              <a:rPr lang="en-US" b="1" i="0" dirty="0">
                <a:solidFill>
                  <a:srgbClr val="374151"/>
                </a:solidFill>
                <a:effectLst/>
                <a:latin typeface="Söhne"/>
              </a:rPr>
              <a:t>Sparse PCA:</a:t>
            </a:r>
            <a:r>
              <a:rPr lang="en-US" b="0" i="0" dirty="0">
                <a:solidFill>
                  <a:srgbClr val="374151"/>
                </a:solidFill>
                <a:effectLst/>
                <a:latin typeface="Söhne"/>
              </a:rPr>
              <a:t> Sparse PCA modifies the PCA algorithm to produce sparse principal components. This means that most of the loadings (coefficients) in the principal components are set to zero, resulting in a more interpretable representation.</a:t>
            </a:r>
          </a:p>
          <a:p>
            <a:pPr marL="0" indent="0" algn="l">
              <a:buNone/>
            </a:pPr>
            <a:endParaRPr lang="en-US" dirty="0">
              <a:solidFill>
                <a:srgbClr val="374151"/>
              </a:solidFill>
              <a:latin typeface="Söhne"/>
            </a:endParaRPr>
          </a:p>
          <a:p>
            <a:pPr marL="0" indent="0" algn="l">
              <a:buNone/>
            </a:pPr>
            <a:r>
              <a:rPr lang="en-US" b="0" i="0" dirty="0">
                <a:solidFill>
                  <a:srgbClr val="374151"/>
                </a:solidFill>
                <a:effectLst/>
                <a:latin typeface="Söhne"/>
              </a:rPr>
              <a:t>Sparse PCA is particularly useful when dealing with high-dimensional datasets where many variables may be irrelevant, redundant, or noisy.</a:t>
            </a:r>
          </a:p>
          <a:p>
            <a:pPr marL="0" indent="0">
              <a:buNone/>
            </a:pPr>
            <a:endParaRPr lang="en-US" dirty="0"/>
          </a:p>
        </p:txBody>
      </p:sp>
    </p:spTree>
    <p:extLst>
      <p:ext uri="{BB962C8B-B14F-4D97-AF65-F5344CB8AC3E}">
        <p14:creationId xmlns:p14="http://schemas.microsoft.com/office/powerpoint/2010/main" val="4169094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05A1E-64A3-2136-9A65-EBAAE339C4D1}"/>
              </a:ext>
            </a:extLst>
          </p:cNvPr>
          <p:cNvSpPr>
            <a:spLocks noGrp="1"/>
          </p:cNvSpPr>
          <p:nvPr>
            <p:ph type="title"/>
          </p:nvPr>
        </p:nvSpPr>
        <p:spPr/>
        <p:txBody>
          <a:bodyPr/>
          <a:lstStyle/>
          <a:p>
            <a:r>
              <a:rPr lang="en-US" dirty="0"/>
              <a:t>Paper</a:t>
            </a:r>
          </a:p>
        </p:txBody>
      </p:sp>
      <p:sp>
        <p:nvSpPr>
          <p:cNvPr id="3" name="Content Placeholder 2">
            <a:extLst>
              <a:ext uri="{FF2B5EF4-FFF2-40B4-BE49-F238E27FC236}">
                <a16:creationId xmlns:a16="http://schemas.microsoft.com/office/drawing/2014/main" id="{1DF466EA-15CD-EF29-1C7B-16567D70B165}"/>
              </a:ext>
            </a:extLst>
          </p:cNvPr>
          <p:cNvSpPr>
            <a:spLocks noGrp="1"/>
          </p:cNvSpPr>
          <p:nvPr>
            <p:ph idx="1"/>
          </p:nvPr>
        </p:nvSpPr>
        <p:spPr/>
        <p:txBody>
          <a:bodyPr/>
          <a:lstStyle/>
          <a:p>
            <a:r>
              <a:rPr lang="en-US" b="0" i="0" dirty="0">
                <a:solidFill>
                  <a:srgbClr val="2E2E2E"/>
                </a:solidFill>
                <a:effectLst/>
                <a:latin typeface="ElsevierGulliver"/>
              </a:rPr>
              <a:t>Dimensionality reduction techniques in structural and earthquake engineering</a:t>
            </a:r>
          </a:p>
          <a:p>
            <a:pPr marL="0" indent="0">
              <a:buNone/>
            </a:pPr>
            <a:endParaRPr lang="en-US" dirty="0"/>
          </a:p>
          <a:p>
            <a:r>
              <a:rPr lang="en-US" dirty="0">
                <a:hlinkClick r:id="rId2"/>
              </a:rPr>
              <a:t>https://www.sciencedirect.com/science/article/abs/pii/S0141029622015619</a:t>
            </a:r>
            <a:endParaRPr lang="en-US" dirty="0"/>
          </a:p>
          <a:p>
            <a:endParaRPr lang="en-US" dirty="0"/>
          </a:p>
        </p:txBody>
      </p:sp>
    </p:spTree>
    <p:extLst>
      <p:ext uri="{BB962C8B-B14F-4D97-AF65-F5344CB8AC3E}">
        <p14:creationId xmlns:p14="http://schemas.microsoft.com/office/powerpoint/2010/main" val="332160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F82536-92E5-655D-8DA2-459CC70A797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Notation</a:t>
            </a:r>
          </a:p>
        </p:txBody>
      </p:sp>
      <p:pic>
        <p:nvPicPr>
          <p:cNvPr id="5" name="Content Placeholder 4">
            <a:extLst>
              <a:ext uri="{FF2B5EF4-FFF2-40B4-BE49-F238E27FC236}">
                <a16:creationId xmlns:a16="http://schemas.microsoft.com/office/drawing/2014/main" id="{CBE5F90F-92C8-9B6E-D06D-087EB4FD8E70}"/>
              </a:ext>
            </a:extLst>
          </p:cNvPr>
          <p:cNvPicPr>
            <a:picLocks noGrp="1" noChangeAspect="1"/>
          </p:cNvPicPr>
          <p:nvPr>
            <p:ph idx="1"/>
          </p:nvPr>
        </p:nvPicPr>
        <p:blipFill>
          <a:blip r:embed="rId3"/>
          <a:stretch>
            <a:fillRect/>
          </a:stretch>
        </p:blipFill>
        <p:spPr>
          <a:xfrm>
            <a:off x="4777316" y="1469909"/>
            <a:ext cx="6780700" cy="3915853"/>
          </a:xfrm>
          <a:prstGeom prst="rect">
            <a:avLst/>
          </a:prstGeom>
        </p:spPr>
      </p:pic>
    </p:spTree>
    <p:extLst>
      <p:ext uri="{BB962C8B-B14F-4D97-AF65-F5344CB8AC3E}">
        <p14:creationId xmlns:p14="http://schemas.microsoft.com/office/powerpoint/2010/main" val="3831495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932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3796A-951C-0FA3-1662-A3BBB759FA8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PCA</a:t>
            </a:r>
          </a:p>
        </p:txBody>
      </p:sp>
      <p:pic>
        <p:nvPicPr>
          <p:cNvPr id="5" name="Content Placeholder 4">
            <a:extLst>
              <a:ext uri="{FF2B5EF4-FFF2-40B4-BE49-F238E27FC236}">
                <a16:creationId xmlns:a16="http://schemas.microsoft.com/office/drawing/2014/main" id="{6D366A77-5B7E-CEDA-BBB5-8FB09506DE60}"/>
              </a:ext>
            </a:extLst>
          </p:cNvPr>
          <p:cNvPicPr>
            <a:picLocks noGrp="1" noChangeAspect="1"/>
          </p:cNvPicPr>
          <p:nvPr>
            <p:ph idx="1"/>
          </p:nvPr>
        </p:nvPicPr>
        <p:blipFill>
          <a:blip r:embed="rId3"/>
          <a:stretch>
            <a:fillRect/>
          </a:stretch>
        </p:blipFill>
        <p:spPr>
          <a:xfrm>
            <a:off x="4626000" y="961812"/>
            <a:ext cx="6013399" cy="4930987"/>
          </a:xfrm>
          <a:prstGeom prst="rect">
            <a:avLst/>
          </a:prstGeom>
        </p:spPr>
      </p:pic>
    </p:spTree>
    <p:extLst>
      <p:ext uri="{BB962C8B-B14F-4D97-AF65-F5344CB8AC3E}">
        <p14:creationId xmlns:p14="http://schemas.microsoft.com/office/powerpoint/2010/main" val="3190316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2730AE-5699-EB84-F6A5-557E604E1AD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LDA</a:t>
            </a:r>
          </a:p>
        </p:txBody>
      </p:sp>
      <p:pic>
        <p:nvPicPr>
          <p:cNvPr id="5" name="Content Placeholder 4">
            <a:extLst>
              <a:ext uri="{FF2B5EF4-FFF2-40B4-BE49-F238E27FC236}">
                <a16:creationId xmlns:a16="http://schemas.microsoft.com/office/drawing/2014/main" id="{03CDD394-5985-A51E-616F-6D18C670B24F}"/>
              </a:ext>
            </a:extLst>
          </p:cNvPr>
          <p:cNvPicPr>
            <a:picLocks noGrp="1" noChangeAspect="1"/>
          </p:cNvPicPr>
          <p:nvPr>
            <p:ph idx="1"/>
          </p:nvPr>
        </p:nvPicPr>
        <p:blipFill>
          <a:blip r:embed="rId2"/>
          <a:stretch>
            <a:fillRect/>
          </a:stretch>
        </p:blipFill>
        <p:spPr>
          <a:xfrm>
            <a:off x="4419600" y="598046"/>
            <a:ext cx="7138416" cy="5389503"/>
          </a:xfrm>
          <a:prstGeom prst="rect">
            <a:avLst/>
          </a:prstGeom>
        </p:spPr>
      </p:pic>
    </p:spTree>
    <p:extLst>
      <p:ext uri="{BB962C8B-B14F-4D97-AF65-F5344CB8AC3E}">
        <p14:creationId xmlns:p14="http://schemas.microsoft.com/office/powerpoint/2010/main" val="1442814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B2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BF1780-3EF4-7AC8-B8CA-55DF47FD034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LDA</a:t>
            </a:r>
          </a:p>
        </p:txBody>
      </p:sp>
      <p:pic>
        <p:nvPicPr>
          <p:cNvPr id="5" name="Content Placeholder 4">
            <a:extLst>
              <a:ext uri="{FF2B5EF4-FFF2-40B4-BE49-F238E27FC236}">
                <a16:creationId xmlns:a16="http://schemas.microsoft.com/office/drawing/2014/main" id="{8E825FF0-3E76-E779-5833-6CAE4C7C3AA8}"/>
              </a:ext>
            </a:extLst>
          </p:cNvPr>
          <p:cNvPicPr>
            <a:picLocks noGrp="1" noChangeAspect="1"/>
          </p:cNvPicPr>
          <p:nvPr>
            <p:ph idx="1"/>
          </p:nvPr>
        </p:nvPicPr>
        <p:blipFill>
          <a:blip r:embed="rId2"/>
          <a:stretch>
            <a:fillRect/>
          </a:stretch>
        </p:blipFill>
        <p:spPr>
          <a:xfrm>
            <a:off x="2469024" y="414676"/>
            <a:ext cx="9621376" cy="1659687"/>
          </a:xfrm>
          <a:prstGeom prst="rect">
            <a:avLst/>
          </a:prstGeom>
        </p:spPr>
      </p:pic>
    </p:spTree>
    <p:extLst>
      <p:ext uri="{BB962C8B-B14F-4D97-AF65-F5344CB8AC3E}">
        <p14:creationId xmlns:p14="http://schemas.microsoft.com/office/powerpoint/2010/main" val="1268360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F3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C52F6E-51B5-0D9E-A58C-EC5B155814E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t-SNE</a:t>
            </a:r>
          </a:p>
        </p:txBody>
      </p:sp>
      <p:pic>
        <p:nvPicPr>
          <p:cNvPr id="5" name="Content Placeholder 4">
            <a:extLst>
              <a:ext uri="{FF2B5EF4-FFF2-40B4-BE49-F238E27FC236}">
                <a16:creationId xmlns:a16="http://schemas.microsoft.com/office/drawing/2014/main" id="{029488AA-3D0A-85DA-2454-52F0CE740974}"/>
              </a:ext>
            </a:extLst>
          </p:cNvPr>
          <p:cNvPicPr>
            <a:picLocks noGrp="1" noChangeAspect="1"/>
          </p:cNvPicPr>
          <p:nvPr>
            <p:ph idx="1"/>
          </p:nvPr>
        </p:nvPicPr>
        <p:blipFill>
          <a:blip r:embed="rId2"/>
          <a:stretch>
            <a:fillRect/>
          </a:stretch>
        </p:blipFill>
        <p:spPr>
          <a:xfrm>
            <a:off x="3530600" y="1045929"/>
            <a:ext cx="7708899" cy="5222778"/>
          </a:xfrm>
          <a:prstGeom prst="rect">
            <a:avLst/>
          </a:prstGeom>
        </p:spPr>
      </p:pic>
    </p:spTree>
    <p:extLst>
      <p:ext uri="{BB962C8B-B14F-4D97-AF65-F5344CB8AC3E}">
        <p14:creationId xmlns:p14="http://schemas.microsoft.com/office/powerpoint/2010/main" val="4165064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62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3389BE-D006-9FCB-CF2C-00942D906F6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t-SNE</a:t>
            </a:r>
          </a:p>
        </p:txBody>
      </p:sp>
      <p:pic>
        <p:nvPicPr>
          <p:cNvPr id="5" name="Content Placeholder 4">
            <a:extLst>
              <a:ext uri="{FF2B5EF4-FFF2-40B4-BE49-F238E27FC236}">
                <a16:creationId xmlns:a16="http://schemas.microsoft.com/office/drawing/2014/main" id="{2898AB69-3048-DFEC-E493-0571DE3BBFAA}"/>
              </a:ext>
            </a:extLst>
          </p:cNvPr>
          <p:cNvPicPr>
            <a:picLocks noGrp="1" noChangeAspect="1"/>
          </p:cNvPicPr>
          <p:nvPr>
            <p:ph idx="1"/>
          </p:nvPr>
        </p:nvPicPr>
        <p:blipFill>
          <a:blip r:embed="rId3"/>
          <a:stretch>
            <a:fillRect/>
          </a:stretch>
        </p:blipFill>
        <p:spPr>
          <a:xfrm>
            <a:off x="3695700" y="1822978"/>
            <a:ext cx="7531099" cy="3068923"/>
          </a:xfrm>
          <a:prstGeom prst="rect">
            <a:avLst/>
          </a:prstGeom>
        </p:spPr>
      </p:pic>
    </p:spTree>
    <p:extLst>
      <p:ext uri="{BB962C8B-B14F-4D97-AF65-F5344CB8AC3E}">
        <p14:creationId xmlns:p14="http://schemas.microsoft.com/office/powerpoint/2010/main" val="359303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A3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D2AE2-2297-4D93-5C69-A7B0AE89E32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t-SNE</a:t>
            </a:r>
          </a:p>
        </p:txBody>
      </p:sp>
      <p:pic>
        <p:nvPicPr>
          <p:cNvPr id="5" name="Content Placeholder 4">
            <a:extLst>
              <a:ext uri="{FF2B5EF4-FFF2-40B4-BE49-F238E27FC236}">
                <a16:creationId xmlns:a16="http://schemas.microsoft.com/office/drawing/2014/main" id="{3557C94E-6DC9-4D39-8EB0-C99572A47676}"/>
              </a:ext>
            </a:extLst>
          </p:cNvPr>
          <p:cNvPicPr>
            <a:picLocks noGrp="1" noChangeAspect="1"/>
          </p:cNvPicPr>
          <p:nvPr>
            <p:ph idx="1"/>
          </p:nvPr>
        </p:nvPicPr>
        <p:blipFill>
          <a:blip r:embed="rId2"/>
          <a:stretch>
            <a:fillRect/>
          </a:stretch>
        </p:blipFill>
        <p:spPr>
          <a:xfrm>
            <a:off x="3674601" y="2074363"/>
            <a:ext cx="8517399" cy="2853328"/>
          </a:xfrm>
          <a:prstGeom prst="rect">
            <a:avLst/>
          </a:prstGeom>
        </p:spPr>
      </p:pic>
    </p:spTree>
    <p:extLst>
      <p:ext uri="{BB962C8B-B14F-4D97-AF65-F5344CB8AC3E}">
        <p14:creationId xmlns:p14="http://schemas.microsoft.com/office/powerpoint/2010/main" val="1247272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889F-665E-F183-0D8B-CB7CD1BA62D1}"/>
              </a:ext>
            </a:extLst>
          </p:cNvPr>
          <p:cNvSpPr>
            <a:spLocks noGrp="1"/>
          </p:cNvSpPr>
          <p:nvPr>
            <p:ph type="title"/>
          </p:nvPr>
        </p:nvSpPr>
        <p:spPr/>
        <p:txBody>
          <a:bodyPr/>
          <a:lstStyle/>
          <a:p>
            <a:r>
              <a:rPr lang="en-US" b="1" dirty="0"/>
              <a:t>Data Sets</a:t>
            </a:r>
          </a:p>
        </p:txBody>
      </p:sp>
      <p:pic>
        <p:nvPicPr>
          <p:cNvPr id="5" name="Content Placeholder 4" descr="A pie chart with numbers and a black background">
            <a:extLst>
              <a:ext uri="{FF2B5EF4-FFF2-40B4-BE49-F238E27FC236}">
                <a16:creationId xmlns:a16="http://schemas.microsoft.com/office/drawing/2014/main" id="{F42A2B23-2C4E-D297-C597-2F26A0E86B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8499" y="2017486"/>
            <a:ext cx="11095002" cy="3783110"/>
          </a:xfrm>
        </p:spPr>
      </p:pic>
      <p:sp>
        <p:nvSpPr>
          <p:cNvPr id="6" name="TextBox 5">
            <a:extLst>
              <a:ext uri="{FF2B5EF4-FFF2-40B4-BE49-F238E27FC236}">
                <a16:creationId xmlns:a16="http://schemas.microsoft.com/office/drawing/2014/main" id="{B8826F98-C674-EBDC-4222-2447C1DCC679}"/>
              </a:ext>
            </a:extLst>
          </p:cNvPr>
          <p:cNvSpPr txBox="1"/>
          <p:nvPr/>
        </p:nvSpPr>
        <p:spPr>
          <a:xfrm>
            <a:off x="548499" y="5758062"/>
            <a:ext cx="10348686" cy="369332"/>
          </a:xfrm>
          <a:prstGeom prst="rect">
            <a:avLst/>
          </a:prstGeom>
          <a:noFill/>
        </p:spPr>
        <p:txBody>
          <a:bodyPr wrap="square" rtlCol="0">
            <a:spAutoFit/>
          </a:bodyPr>
          <a:lstStyle/>
          <a:p>
            <a:r>
              <a:rPr lang="en-US" dirty="0"/>
              <a:t>Let’s see the figures of a data set with 3 classes!</a:t>
            </a:r>
          </a:p>
        </p:txBody>
      </p:sp>
    </p:spTree>
    <p:extLst>
      <p:ext uri="{BB962C8B-B14F-4D97-AF65-F5344CB8AC3E}">
        <p14:creationId xmlns:p14="http://schemas.microsoft.com/office/powerpoint/2010/main" val="2954140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9B1B-9FBB-1EF9-960C-0F592DEB3430}"/>
              </a:ext>
            </a:extLst>
          </p:cNvPr>
          <p:cNvSpPr>
            <a:spLocks noGrp="1"/>
          </p:cNvSpPr>
          <p:nvPr>
            <p:ph type="title"/>
          </p:nvPr>
        </p:nvSpPr>
        <p:spPr/>
        <p:txBody>
          <a:bodyPr/>
          <a:lstStyle/>
          <a:p>
            <a:r>
              <a:rPr lang="en-US" dirty="0"/>
              <a:t>T-SNE with different perplexity</a:t>
            </a:r>
          </a:p>
        </p:txBody>
      </p:sp>
      <p:pic>
        <p:nvPicPr>
          <p:cNvPr id="5" name="Content Placeholder 4" descr="A screenshot of a computer&#10;&#10;Description automatically generated">
            <a:extLst>
              <a:ext uri="{FF2B5EF4-FFF2-40B4-BE49-F238E27FC236}">
                <a16:creationId xmlns:a16="http://schemas.microsoft.com/office/drawing/2014/main" id="{6D63446F-D43C-82B1-7D5D-96C19B5C6B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12785"/>
            <a:ext cx="10515600" cy="2977018"/>
          </a:xfrm>
        </p:spPr>
      </p:pic>
    </p:spTree>
    <p:extLst>
      <p:ext uri="{BB962C8B-B14F-4D97-AF65-F5344CB8AC3E}">
        <p14:creationId xmlns:p14="http://schemas.microsoft.com/office/powerpoint/2010/main" val="406440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DE69-23A2-81A0-5C27-F5566467702C}"/>
              </a:ext>
            </a:extLst>
          </p:cNvPr>
          <p:cNvSpPr>
            <a:spLocks noGrp="1"/>
          </p:cNvSpPr>
          <p:nvPr>
            <p:ph type="title"/>
          </p:nvPr>
        </p:nvSpPr>
        <p:spPr/>
        <p:txBody>
          <a:bodyPr/>
          <a:lstStyle/>
          <a:p>
            <a:r>
              <a:rPr lang="en-US" b="1" dirty="0"/>
              <a:t>Extensions of PCA</a:t>
            </a:r>
          </a:p>
        </p:txBody>
      </p:sp>
      <p:sp>
        <p:nvSpPr>
          <p:cNvPr id="3" name="Content Placeholder 2">
            <a:extLst>
              <a:ext uri="{FF2B5EF4-FFF2-40B4-BE49-F238E27FC236}">
                <a16:creationId xmlns:a16="http://schemas.microsoft.com/office/drawing/2014/main" id="{0D595460-A3B7-4E25-FE33-6AE4099F0FC0}"/>
              </a:ext>
            </a:extLst>
          </p:cNvPr>
          <p:cNvSpPr>
            <a:spLocks noGrp="1"/>
          </p:cNvSpPr>
          <p:nvPr>
            <p:ph idx="1"/>
          </p:nvPr>
        </p:nvSpPr>
        <p:spPr/>
        <p:txBody>
          <a:bodyPr>
            <a:normAutofit/>
          </a:bodyPr>
          <a:lstStyle/>
          <a:p>
            <a:pPr marL="0" indent="0" algn="l">
              <a:buNone/>
            </a:pPr>
            <a:r>
              <a:rPr lang="en-US" b="1" i="0" dirty="0">
                <a:solidFill>
                  <a:srgbClr val="374151"/>
                </a:solidFill>
                <a:effectLst/>
                <a:latin typeface="Söhne"/>
              </a:rPr>
              <a:t>Incremental PCA (IPCA):</a:t>
            </a:r>
            <a:r>
              <a:rPr lang="en-US" b="0" i="0" dirty="0">
                <a:solidFill>
                  <a:srgbClr val="374151"/>
                </a:solidFill>
                <a:effectLst/>
                <a:latin typeface="Söhne"/>
              </a:rPr>
              <a:t> IPCA is designed for large datasets that don't fit into memory. It processes data in </a:t>
            </a:r>
            <a:r>
              <a:rPr lang="en-US" b="0" i="0" u="sng" dirty="0">
                <a:solidFill>
                  <a:srgbClr val="374151"/>
                </a:solidFill>
                <a:effectLst/>
                <a:latin typeface="Söhne"/>
              </a:rPr>
              <a:t>smaller batches</a:t>
            </a:r>
            <a:r>
              <a:rPr lang="en-US" b="0" i="0" dirty="0">
                <a:solidFill>
                  <a:srgbClr val="374151"/>
                </a:solidFill>
                <a:effectLst/>
                <a:latin typeface="Söhne"/>
              </a:rPr>
              <a:t>, updating the principal components incrementally, rather than requiring the entire dataset to be stored in memory.</a:t>
            </a:r>
          </a:p>
          <a:p>
            <a:pPr marL="0" indent="0">
              <a:buNone/>
            </a:pPr>
            <a:endParaRPr lang="en-US" dirty="0"/>
          </a:p>
        </p:txBody>
      </p:sp>
    </p:spTree>
    <p:extLst>
      <p:ext uri="{BB962C8B-B14F-4D97-AF65-F5344CB8AC3E}">
        <p14:creationId xmlns:p14="http://schemas.microsoft.com/office/powerpoint/2010/main" val="30754717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1D8-638B-FAB3-15B7-68850E1B35D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Comparison of Three Methods</a:t>
            </a:r>
          </a:p>
        </p:txBody>
      </p:sp>
      <p:pic>
        <p:nvPicPr>
          <p:cNvPr id="5" name="Content Placeholder 4" descr="A screenshot of a computer screen&#10;&#10;Description automatically generated">
            <a:extLst>
              <a:ext uri="{FF2B5EF4-FFF2-40B4-BE49-F238E27FC236}">
                <a16:creationId xmlns:a16="http://schemas.microsoft.com/office/drawing/2014/main" id="{BD4C40EC-C8A1-E100-0073-6ED16B01289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022" y="2052614"/>
            <a:ext cx="11594435" cy="4405883"/>
          </a:xfrm>
          <a:prstGeom prst="rect">
            <a:avLst/>
          </a:prstGeom>
        </p:spPr>
      </p:pic>
    </p:spTree>
    <p:extLst>
      <p:ext uri="{BB962C8B-B14F-4D97-AF65-F5344CB8AC3E}">
        <p14:creationId xmlns:p14="http://schemas.microsoft.com/office/powerpoint/2010/main" val="3807793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A29C9-7066-7A83-94BB-2D55CABE4AA2}"/>
              </a:ext>
            </a:extLst>
          </p:cNvPr>
          <p:cNvSpPr>
            <a:spLocks noGrp="1"/>
          </p:cNvSpPr>
          <p:nvPr>
            <p:ph type="title"/>
          </p:nvPr>
        </p:nvSpPr>
        <p:spPr/>
        <p:txBody>
          <a:bodyPr/>
          <a:lstStyle/>
          <a:p>
            <a:r>
              <a:rPr lang="en-US" b="1" dirty="0"/>
              <a:t>Future research ideas related to these topics</a:t>
            </a:r>
          </a:p>
        </p:txBody>
      </p:sp>
      <p:sp>
        <p:nvSpPr>
          <p:cNvPr id="3" name="Content Placeholder 2">
            <a:extLst>
              <a:ext uri="{FF2B5EF4-FFF2-40B4-BE49-F238E27FC236}">
                <a16:creationId xmlns:a16="http://schemas.microsoft.com/office/drawing/2014/main" id="{249B5289-C263-AABA-FD23-4EE923C1638E}"/>
              </a:ext>
            </a:extLst>
          </p:cNvPr>
          <p:cNvSpPr>
            <a:spLocks noGrp="1"/>
          </p:cNvSpPr>
          <p:nvPr>
            <p:ph idx="1"/>
          </p:nvPr>
        </p:nvSpPr>
        <p:spPr/>
        <p:txBody>
          <a:bodyPr>
            <a:normAutofit fontScale="85000" lnSpcReduction="20000"/>
          </a:bodyPr>
          <a:lstStyle/>
          <a:p>
            <a:r>
              <a:rPr lang="en-US" b="1" dirty="0"/>
              <a:t>Anomaly Detection with PCA</a:t>
            </a:r>
            <a:r>
              <a:rPr lang="en-US" dirty="0"/>
              <a:t>: Explore how PCA can be used for anomaly detection in various domains, such as finance, healthcare, or cybersecurity. Investigate novel methods for identifying anomalies by analyzing the principal components and their variances.</a:t>
            </a:r>
          </a:p>
          <a:p>
            <a:endParaRPr lang="en-US" dirty="0"/>
          </a:p>
          <a:p>
            <a:r>
              <a:rPr lang="en-US" b="1" dirty="0"/>
              <a:t>Classification Enhancement with LDA</a:t>
            </a:r>
            <a:r>
              <a:rPr lang="en-US" dirty="0"/>
              <a:t>: Focus on improving classification accuracy by incorporating LDA into machine learning models. Investigate how LDA can help reduce class overlap and enhance the separability of different classes in classification tasks.</a:t>
            </a:r>
          </a:p>
          <a:p>
            <a:endParaRPr lang="en-US" dirty="0"/>
          </a:p>
          <a:p>
            <a:r>
              <a:rPr lang="en-US" b="1" dirty="0"/>
              <a:t>Text Data Visualization with t-SNE</a:t>
            </a:r>
            <a:r>
              <a:rPr lang="en-US" dirty="0"/>
              <a:t>: Apply t-SNE to text data, such as document embeddings or word embeddings. Visualize high-dimensional text data in 2D or 3D space to uncover patterns, clusters, or similarities between documents or words.</a:t>
            </a:r>
          </a:p>
        </p:txBody>
      </p:sp>
    </p:spTree>
    <p:extLst>
      <p:ext uri="{BB962C8B-B14F-4D97-AF65-F5344CB8AC3E}">
        <p14:creationId xmlns:p14="http://schemas.microsoft.com/office/powerpoint/2010/main" val="608355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C43F-38A8-FFFB-A998-16EC690EE5E2}"/>
              </a:ext>
            </a:extLst>
          </p:cNvPr>
          <p:cNvSpPr>
            <a:spLocks noGrp="1"/>
          </p:cNvSpPr>
          <p:nvPr>
            <p:ph type="title"/>
          </p:nvPr>
        </p:nvSpPr>
        <p:spPr/>
        <p:txBody>
          <a:bodyPr/>
          <a:lstStyle/>
          <a:p>
            <a:r>
              <a:rPr lang="en-US" b="1" dirty="0"/>
              <a:t>Useful Resources</a:t>
            </a:r>
          </a:p>
        </p:txBody>
      </p:sp>
      <p:sp>
        <p:nvSpPr>
          <p:cNvPr id="3" name="Content Placeholder 2">
            <a:extLst>
              <a:ext uri="{FF2B5EF4-FFF2-40B4-BE49-F238E27FC236}">
                <a16:creationId xmlns:a16="http://schemas.microsoft.com/office/drawing/2014/main" id="{6D37933F-84AD-A32C-9C44-0AA7497D5C73}"/>
              </a:ext>
            </a:extLst>
          </p:cNvPr>
          <p:cNvSpPr>
            <a:spLocks noGrp="1"/>
          </p:cNvSpPr>
          <p:nvPr>
            <p:ph idx="1"/>
          </p:nvPr>
        </p:nvSpPr>
        <p:spPr/>
        <p:txBody>
          <a:bodyPr/>
          <a:lstStyle/>
          <a:p>
            <a:r>
              <a:rPr lang="en-US" b="1" i="0" dirty="0" err="1">
                <a:solidFill>
                  <a:srgbClr val="0F0F0F"/>
                </a:solidFill>
                <a:effectLst/>
                <a:latin typeface="YouTube Sans"/>
              </a:rPr>
              <a:t>StatQuest</a:t>
            </a:r>
            <a:r>
              <a:rPr lang="en-US" b="1" i="0" dirty="0">
                <a:solidFill>
                  <a:srgbClr val="0F0F0F"/>
                </a:solidFill>
                <a:effectLst/>
                <a:latin typeface="YouTube Sans"/>
              </a:rPr>
              <a:t> avoids the complex linear algebra and use illustrations to show you what each method does so you will know when to use it and how to interpret the results.</a:t>
            </a:r>
          </a:p>
          <a:p>
            <a:r>
              <a:rPr lang="en-US" b="1" i="0" dirty="0">
                <a:solidFill>
                  <a:srgbClr val="0F0F0F"/>
                </a:solidFill>
                <a:effectLst/>
                <a:latin typeface="YouTube Sans"/>
                <a:hlinkClick r:id="rId2"/>
              </a:rPr>
              <a:t>Principal Component Analysis (PCA) clearly explained</a:t>
            </a:r>
            <a:endParaRPr lang="en-US" b="1" i="0" dirty="0">
              <a:solidFill>
                <a:srgbClr val="0F0F0F"/>
              </a:solidFill>
              <a:effectLst/>
              <a:latin typeface="YouTube Sans"/>
            </a:endParaRPr>
          </a:p>
          <a:p>
            <a:pPr marL="0" indent="0">
              <a:buNone/>
            </a:pPr>
            <a:endParaRPr lang="en-US" b="1" i="0" dirty="0">
              <a:solidFill>
                <a:srgbClr val="0F0F0F"/>
              </a:solidFill>
              <a:effectLst/>
              <a:latin typeface="YouTube Sans"/>
              <a:hlinkClick r:id="rId3"/>
            </a:endParaRPr>
          </a:p>
          <a:p>
            <a:r>
              <a:rPr lang="en-US" b="1" i="0" dirty="0" err="1">
                <a:solidFill>
                  <a:srgbClr val="0F0F0F"/>
                </a:solidFill>
                <a:effectLst/>
                <a:latin typeface="YouTube Sans"/>
                <a:hlinkClick r:id="rId3"/>
              </a:rPr>
              <a:t>StatQuest</a:t>
            </a:r>
            <a:r>
              <a:rPr lang="en-US" b="1" i="0" dirty="0">
                <a:solidFill>
                  <a:srgbClr val="0F0F0F"/>
                </a:solidFill>
                <a:effectLst/>
                <a:latin typeface="YouTube Sans"/>
                <a:hlinkClick r:id="rId3"/>
              </a:rPr>
              <a:t>: Linear Discriminant Analysis (LDA) clearly explained</a:t>
            </a:r>
            <a:endParaRPr lang="en-US" b="1" i="0" dirty="0">
              <a:solidFill>
                <a:srgbClr val="0F0F0F"/>
              </a:solidFill>
              <a:effectLst/>
              <a:latin typeface="YouTube Sans"/>
            </a:endParaRPr>
          </a:p>
          <a:p>
            <a:endParaRPr lang="en-US" dirty="0"/>
          </a:p>
          <a:p>
            <a:r>
              <a:rPr lang="en-US" b="1" dirty="0" err="1">
                <a:hlinkClick r:id="rId4"/>
              </a:rPr>
              <a:t>StatQuest</a:t>
            </a:r>
            <a:r>
              <a:rPr lang="en-US" b="1" dirty="0">
                <a:hlinkClick r:id="rId4"/>
              </a:rPr>
              <a:t>: t-SNE, Clearly Explained</a:t>
            </a:r>
            <a:endParaRPr lang="en-US" b="1" dirty="0"/>
          </a:p>
        </p:txBody>
      </p:sp>
    </p:spTree>
    <p:extLst>
      <p:ext uri="{BB962C8B-B14F-4D97-AF65-F5344CB8AC3E}">
        <p14:creationId xmlns:p14="http://schemas.microsoft.com/office/powerpoint/2010/main" val="3797030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3D0E-5C3E-7097-3B63-58F338F5AA70}"/>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EAB5DC54-D165-ECF5-3FFE-E7B1614FD6D9}"/>
              </a:ext>
            </a:extLst>
          </p:cNvPr>
          <p:cNvSpPr>
            <a:spLocks noGrp="1"/>
          </p:cNvSpPr>
          <p:nvPr>
            <p:ph idx="1"/>
          </p:nvPr>
        </p:nvSpPr>
        <p:spPr/>
        <p:txBody>
          <a:bodyPr/>
          <a:lstStyle/>
          <a:p>
            <a:r>
              <a:rPr lang="en-US" sz="3200" dirty="0">
                <a:latin typeface="+mj-lt"/>
                <a:ea typeface="+mj-ea"/>
                <a:cs typeface="+mj-cs"/>
              </a:rPr>
              <a:t>Principal Component Analysis Written by </a:t>
            </a:r>
            <a:r>
              <a:rPr lang="en-US" b="0" i="0" u="none" strike="noStrike" dirty="0">
                <a:solidFill>
                  <a:srgbClr val="FFFFFF"/>
                </a:solidFill>
                <a:effectLst/>
                <a:latin typeface="Barlow Condensed" panose="00000506000000000000" pitchFamily="2" charset="0"/>
                <a:hlinkClick r:id="rId2"/>
              </a:rPr>
              <a:t>Zakaria </a:t>
            </a:r>
            <a:r>
              <a:rPr lang="en-US" b="0" i="0" u="none" strike="noStrike" dirty="0" err="1">
                <a:solidFill>
                  <a:srgbClr val="FFFFFF"/>
                </a:solidFill>
                <a:effectLst/>
                <a:latin typeface="Barlow Condensed" panose="00000506000000000000" pitchFamily="2" charset="0"/>
                <a:hlinkClick r:id="rId2"/>
              </a:rPr>
              <a:t>Jaadi</a:t>
            </a:r>
            <a:endParaRPr lang="en-US" b="0" i="0" u="none" strike="noStrike" dirty="0">
              <a:solidFill>
                <a:srgbClr val="FFFFFF"/>
              </a:solidFill>
              <a:effectLst/>
              <a:latin typeface="Barlow Condensed" panose="00000506000000000000" pitchFamily="2" charset="0"/>
            </a:endParaRPr>
          </a:p>
          <a:p>
            <a:r>
              <a:rPr lang="en-US" b="1" dirty="0">
                <a:solidFill>
                  <a:srgbClr val="04003F"/>
                </a:solidFill>
                <a:effectLst/>
                <a:latin typeface="Barlow Condensed" panose="00000506000000000000" pitchFamily="2" charset="0"/>
                <a:hlinkClick r:id="rId3"/>
              </a:rPr>
              <a:t>https://statisticsglobe.com/</a:t>
            </a:r>
            <a:endParaRPr lang="en-US" b="1" dirty="0">
              <a:solidFill>
                <a:srgbClr val="04003F"/>
              </a:solidFill>
              <a:effectLst/>
              <a:latin typeface="Barlow Condensed" panose="00000506000000000000" pitchFamily="2" charset="0"/>
            </a:endParaRPr>
          </a:p>
          <a:p>
            <a:r>
              <a:rPr lang="en-US" b="1" i="0" dirty="0" err="1">
                <a:solidFill>
                  <a:srgbClr val="0F0F0F"/>
                </a:solidFill>
                <a:effectLst/>
                <a:latin typeface="YouTube Sans"/>
              </a:rPr>
              <a:t>StatQuest</a:t>
            </a:r>
            <a:r>
              <a:rPr lang="en-US" b="1" i="0" dirty="0">
                <a:solidFill>
                  <a:srgbClr val="0F0F0F"/>
                </a:solidFill>
                <a:effectLst/>
                <a:latin typeface="YouTube Sans"/>
              </a:rPr>
              <a:t>: Principal Component Analysis (PCA), Step-by-Step</a:t>
            </a:r>
          </a:p>
          <a:p>
            <a:r>
              <a:rPr lang="en-US" b="1" i="0" dirty="0">
                <a:solidFill>
                  <a:srgbClr val="0F0F0F"/>
                </a:solidFill>
                <a:effectLst/>
                <a:latin typeface="YouTube Sans"/>
              </a:rPr>
              <a:t>https://sebastianraschka.com/Articles/2014_python_lda.html</a:t>
            </a:r>
          </a:p>
          <a:p>
            <a:endParaRPr lang="en-US" dirty="0">
              <a:solidFill>
                <a:srgbClr val="FFFFFF"/>
              </a:solidFill>
              <a:latin typeface="Barlow Condensed" panose="00000506000000000000" pitchFamily="2" charset="0"/>
            </a:endParaRPr>
          </a:p>
          <a:p>
            <a:endParaRPr lang="en-US" b="1" dirty="0">
              <a:solidFill>
                <a:srgbClr val="04003F"/>
              </a:solidFill>
              <a:effectLst/>
              <a:latin typeface="Barlow Condensed" panose="00000506000000000000" pitchFamily="2" charset="0"/>
            </a:endParaRPr>
          </a:p>
        </p:txBody>
      </p:sp>
    </p:spTree>
    <p:extLst>
      <p:ext uri="{BB962C8B-B14F-4D97-AF65-F5344CB8AC3E}">
        <p14:creationId xmlns:p14="http://schemas.microsoft.com/office/powerpoint/2010/main" val="1978157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917BFE-AA96-0D0B-90FB-1CB77497C0AD}"/>
              </a:ext>
            </a:extLst>
          </p:cNvPr>
          <p:cNvSpPr>
            <a:spLocks noGrp="1"/>
          </p:cNvSpPr>
          <p:nvPr>
            <p:ph type="ctrTitle"/>
          </p:nvPr>
        </p:nvSpPr>
        <p:spPr/>
        <p:txBody>
          <a:bodyPr>
            <a:normAutofit/>
          </a:bodyPr>
          <a:lstStyle/>
          <a:p>
            <a:r>
              <a:rPr lang="en-US" sz="4000" dirty="0"/>
              <a:t>PCA is just one way of reducing the dimensionality and visualizing a dataset. There are many other dimensionality reduction methods.</a:t>
            </a:r>
          </a:p>
        </p:txBody>
      </p:sp>
      <p:sp>
        <p:nvSpPr>
          <p:cNvPr id="3" name="Content Placeholder 2">
            <a:extLst>
              <a:ext uri="{FF2B5EF4-FFF2-40B4-BE49-F238E27FC236}">
                <a16:creationId xmlns:a16="http://schemas.microsoft.com/office/drawing/2014/main" id="{4F8549A7-535D-5ED8-3FEB-13B067C08021}"/>
              </a:ext>
            </a:extLst>
          </p:cNvPr>
          <p:cNvSpPr>
            <a:spLocks noGrp="1"/>
          </p:cNvSpPr>
          <p:nvPr>
            <p:ph type="subTitle" idx="1"/>
          </p:nvPr>
        </p:nvSpPr>
        <p:spPr/>
        <p:txBody>
          <a:bodyPr/>
          <a:lstStyle/>
          <a:p>
            <a:r>
              <a:rPr lang="en-US" dirty="0"/>
              <a:t>Let’s explore LDA and t-SNE</a:t>
            </a:r>
          </a:p>
        </p:txBody>
      </p:sp>
    </p:spTree>
    <p:extLst>
      <p:ext uri="{BB962C8B-B14F-4D97-AF65-F5344CB8AC3E}">
        <p14:creationId xmlns:p14="http://schemas.microsoft.com/office/powerpoint/2010/main" val="3814793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7117-52EE-079F-7759-0811E7E943EC}"/>
              </a:ext>
            </a:extLst>
          </p:cNvPr>
          <p:cNvSpPr>
            <a:spLocks noGrp="1"/>
          </p:cNvSpPr>
          <p:nvPr>
            <p:ph type="title"/>
          </p:nvPr>
        </p:nvSpPr>
        <p:spPr/>
        <p:txBody>
          <a:bodyPr/>
          <a:lstStyle/>
          <a:p>
            <a:r>
              <a:rPr lang="en-US" b="1" i="0" dirty="0">
                <a:solidFill>
                  <a:srgbClr val="242424"/>
                </a:solidFill>
                <a:effectLst/>
                <a:latin typeface="sohne"/>
              </a:rPr>
              <a:t>Linear Discriminant </a:t>
            </a:r>
            <a:r>
              <a:rPr lang="en-US" b="1" dirty="0">
                <a:solidFill>
                  <a:srgbClr val="242424"/>
                </a:solidFill>
                <a:latin typeface="sohne"/>
              </a:rPr>
              <a:t>Analysis(LDA)</a:t>
            </a:r>
          </a:p>
        </p:txBody>
      </p:sp>
      <p:sp>
        <p:nvSpPr>
          <p:cNvPr id="3" name="Content Placeholder 2">
            <a:extLst>
              <a:ext uri="{FF2B5EF4-FFF2-40B4-BE49-F238E27FC236}">
                <a16:creationId xmlns:a16="http://schemas.microsoft.com/office/drawing/2014/main" id="{75F77B5D-6993-F474-2D84-FE65DE671826}"/>
              </a:ext>
            </a:extLst>
          </p:cNvPr>
          <p:cNvSpPr>
            <a:spLocks noGrp="1"/>
          </p:cNvSpPr>
          <p:nvPr>
            <p:ph idx="1"/>
          </p:nvPr>
        </p:nvSpPr>
        <p:spPr/>
        <p:txBody>
          <a:bodyPr/>
          <a:lstStyle/>
          <a:p>
            <a:r>
              <a:rPr lang="en-US" dirty="0"/>
              <a:t>LDA projects data from a p dimensional feature space down to a l (p &gt; l) dimensional space in a way to maximize the variability between the classes and reducing the variability within the classes.</a:t>
            </a:r>
          </a:p>
          <a:p>
            <a:endParaRPr lang="en-US" dirty="0"/>
          </a:p>
          <a:p>
            <a:endParaRPr lang="en-US" dirty="0"/>
          </a:p>
          <a:p>
            <a:r>
              <a:rPr lang="en-US" dirty="0"/>
              <a:t>LDA doesn’t work on finding the principal component, it basically looks at what type of point/features/subspace gives more discrimination to separate the data.</a:t>
            </a:r>
          </a:p>
        </p:txBody>
      </p:sp>
    </p:spTree>
    <p:extLst>
      <p:ext uri="{BB962C8B-B14F-4D97-AF65-F5344CB8AC3E}">
        <p14:creationId xmlns:p14="http://schemas.microsoft.com/office/powerpoint/2010/main" val="46026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7117-52EE-079F-7759-0811E7E943EC}"/>
              </a:ext>
            </a:extLst>
          </p:cNvPr>
          <p:cNvSpPr>
            <a:spLocks noGrp="1"/>
          </p:cNvSpPr>
          <p:nvPr>
            <p:ph type="title"/>
          </p:nvPr>
        </p:nvSpPr>
        <p:spPr/>
        <p:txBody>
          <a:bodyPr/>
          <a:lstStyle/>
          <a:p>
            <a:r>
              <a:rPr lang="en-US" b="1" i="0" dirty="0">
                <a:solidFill>
                  <a:srgbClr val="242424"/>
                </a:solidFill>
                <a:effectLst/>
                <a:latin typeface="sohne"/>
              </a:rPr>
              <a:t>Linear Discriminant </a:t>
            </a:r>
            <a:r>
              <a:rPr lang="en-US" b="1" dirty="0">
                <a:solidFill>
                  <a:srgbClr val="242424"/>
                </a:solidFill>
                <a:latin typeface="sohne"/>
              </a:rPr>
              <a:t>Analysis(LDA)</a:t>
            </a:r>
          </a:p>
        </p:txBody>
      </p:sp>
      <p:sp>
        <p:nvSpPr>
          <p:cNvPr id="3" name="Content Placeholder 2">
            <a:extLst>
              <a:ext uri="{FF2B5EF4-FFF2-40B4-BE49-F238E27FC236}">
                <a16:creationId xmlns:a16="http://schemas.microsoft.com/office/drawing/2014/main" id="{75F77B5D-6993-F474-2D84-FE65DE671826}"/>
              </a:ext>
            </a:extLst>
          </p:cNvPr>
          <p:cNvSpPr>
            <a:spLocks noGrp="1"/>
          </p:cNvSpPr>
          <p:nvPr>
            <p:ph idx="1"/>
          </p:nvPr>
        </p:nvSpPr>
        <p:spPr/>
        <p:txBody>
          <a:bodyPr/>
          <a:lstStyle/>
          <a:p>
            <a:r>
              <a:rPr lang="en-US" b="0" i="0" dirty="0">
                <a:solidFill>
                  <a:srgbClr val="242424"/>
                </a:solidFill>
                <a:effectLst/>
                <a:latin typeface="source-serif-pro"/>
              </a:rPr>
              <a:t>The objective of LDA is to find a line that maximizes the class separation. Therefore, to do this we need to define a good separation measure.</a:t>
            </a:r>
            <a:endParaRPr lang="en-US" dirty="0"/>
          </a:p>
        </p:txBody>
      </p:sp>
      <p:pic>
        <p:nvPicPr>
          <p:cNvPr id="4" name="Picture 3">
            <a:extLst>
              <a:ext uri="{FF2B5EF4-FFF2-40B4-BE49-F238E27FC236}">
                <a16:creationId xmlns:a16="http://schemas.microsoft.com/office/drawing/2014/main" id="{E84C8D15-E65E-7399-492F-0A805707ABE7}"/>
              </a:ext>
            </a:extLst>
          </p:cNvPr>
          <p:cNvPicPr>
            <a:picLocks noChangeAspect="1"/>
          </p:cNvPicPr>
          <p:nvPr/>
        </p:nvPicPr>
        <p:blipFill>
          <a:blip r:embed="rId3"/>
          <a:stretch>
            <a:fillRect/>
          </a:stretch>
        </p:blipFill>
        <p:spPr>
          <a:xfrm>
            <a:off x="838200" y="3159177"/>
            <a:ext cx="4242840" cy="2207890"/>
          </a:xfrm>
          <a:prstGeom prst="rect">
            <a:avLst/>
          </a:prstGeom>
        </p:spPr>
      </p:pic>
      <p:pic>
        <p:nvPicPr>
          <p:cNvPr id="2052" name="Picture 4">
            <a:extLst>
              <a:ext uri="{FF2B5EF4-FFF2-40B4-BE49-F238E27FC236}">
                <a16:creationId xmlns:a16="http://schemas.microsoft.com/office/drawing/2014/main" id="{3534A4BA-D579-52F2-89EC-11B67B6BB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749" y="2790826"/>
            <a:ext cx="4242841" cy="36379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7B76407-D35E-5BF1-6597-61C612326FB8}"/>
              </a:ext>
            </a:extLst>
          </p:cNvPr>
          <p:cNvSpPr txBox="1"/>
          <p:nvPr/>
        </p:nvSpPr>
        <p:spPr>
          <a:xfrm>
            <a:off x="316282" y="6176963"/>
            <a:ext cx="6093912" cy="646331"/>
          </a:xfrm>
          <a:prstGeom prst="rect">
            <a:avLst/>
          </a:prstGeom>
          <a:noFill/>
        </p:spPr>
        <p:txBody>
          <a:bodyPr wrap="square">
            <a:spAutoFit/>
          </a:bodyPr>
          <a:lstStyle/>
          <a:p>
            <a:r>
              <a:rPr lang="en-US" dirty="0"/>
              <a:t>https://medium.com/analytics-vidhya/pca-vs-lda-vs-t-sne-lets-understand-the-difference-between-them-22fa6b9be9d0</a:t>
            </a:r>
          </a:p>
        </p:txBody>
      </p:sp>
    </p:spTree>
    <p:extLst>
      <p:ext uri="{BB962C8B-B14F-4D97-AF65-F5344CB8AC3E}">
        <p14:creationId xmlns:p14="http://schemas.microsoft.com/office/powerpoint/2010/main" val="1475268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7117-52EE-079F-7759-0811E7E943EC}"/>
              </a:ext>
            </a:extLst>
          </p:cNvPr>
          <p:cNvSpPr>
            <a:spLocks noGrp="1"/>
          </p:cNvSpPr>
          <p:nvPr>
            <p:ph type="title"/>
          </p:nvPr>
        </p:nvSpPr>
        <p:spPr/>
        <p:txBody>
          <a:bodyPr/>
          <a:lstStyle/>
          <a:p>
            <a:r>
              <a:rPr lang="en-US" b="1" dirty="0"/>
              <a:t>LDA</a:t>
            </a:r>
          </a:p>
        </p:txBody>
      </p:sp>
      <p:sp>
        <p:nvSpPr>
          <p:cNvPr id="3" name="Content Placeholder 2">
            <a:extLst>
              <a:ext uri="{FF2B5EF4-FFF2-40B4-BE49-F238E27FC236}">
                <a16:creationId xmlns:a16="http://schemas.microsoft.com/office/drawing/2014/main" id="{75F77B5D-6993-F474-2D84-FE65DE671826}"/>
              </a:ext>
            </a:extLst>
          </p:cNvPr>
          <p:cNvSpPr>
            <a:spLocks noGrp="1"/>
          </p:cNvSpPr>
          <p:nvPr>
            <p:ph idx="1"/>
          </p:nvPr>
        </p:nvSpPr>
        <p:spPr/>
        <p:txBody>
          <a:bodyPr/>
          <a:lstStyle/>
          <a:p>
            <a:r>
              <a:rPr lang="en-US" dirty="0"/>
              <a:t>LDA makes some assumptions about the data:</a:t>
            </a:r>
          </a:p>
          <a:p>
            <a:pPr lvl="1" algn="just"/>
            <a:r>
              <a:rPr lang="en-US" b="0" i="0" dirty="0">
                <a:solidFill>
                  <a:srgbClr val="222222"/>
                </a:solidFill>
                <a:effectLst/>
                <a:latin typeface="Lato" panose="020F0502020204030203" pitchFamily="34" charset="0"/>
              </a:rPr>
              <a:t>Assumes the data to be distributed normally or Gaussian distribution of data points i.e. each feature must make a bell-shaped curve when plotted. </a:t>
            </a:r>
          </a:p>
          <a:p>
            <a:pPr lvl="1" algn="just"/>
            <a:r>
              <a:rPr lang="en-US" b="0" i="0" dirty="0">
                <a:solidFill>
                  <a:srgbClr val="222222"/>
                </a:solidFill>
                <a:effectLst/>
                <a:latin typeface="Lato" panose="020F0502020204030203" pitchFamily="34" charset="0"/>
              </a:rPr>
              <a:t>Each of the classes has identical covariance matrices.</a:t>
            </a:r>
          </a:p>
          <a:p>
            <a:pPr algn="just"/>
            <a:r>
              <a:rPr lang="en-US" b="0" i="0" dirty="0">
                <a:solidFill>
                  <a:srgbClr val="222222"/>
                </a:solidFill>
                <a:effectLst/>
                <a:latin typeface="Lato" panose="020F0502020204030203" pitchFamily="34" charset="0"/>
              </a:rPr>
              <a:t>However, it is worth mentioning that LDA performs quite well even if the assumptions are violated.</a:t>
            </a:r>
          </a:p>
          <a:p>
            <a:pPr marL="0" indent="0">
              <a:buNone/>
            </a:pPr>
            <a:endParaRPr lang="en-US" dirty="0"/>
          </a:p>
        </p:txBody>
      </p:sp>
    </p:spTree>
    <p:extLst>
      <p:ext uri="{BB962C8B-B14F-4D97-AF65-F5344CB8AC3E}">
        <p14:creationId xmlns:p14="http://schemas.microsoft.com/office/powerpoint/2010/main" val="1649931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5C58-28F3-51B6-EA0E-C715133FCE55}"/>
              </a:ext>
            </a:extLst>
          </p:cNvPr>
          <p:cNvSpPr>
            <a:spLocks noGrp="1"/>
          </p:cNvSpPr>
          <p:nvPr>
            <p:ph type="title"/>
          </p:nvPr>
        </p:nvSpPr>
        <p:spPr/>
        <p:txBody>
          <a:bodyPr/>
          <a:lstStyle/>
          <a:p>
            <a:r>
              <a:rPr lang="en-US" dirty="0"/>
              <a:t>Steps of LDA</a:t>
            </a:r>
          </a:p>
        </p:txBody>
      </p:sp>
      <p:sp>
        <p:nvSpPr>
          <p:cNvPr id="3" name="Content Placeholder 2">
            <a:extLst>
              <a:ext uri="{FF2B5EF4-FFF2-40B4-BE49-F238E27FC236}">
                <a16:creationId xmlns:a16="http://schemas.microsoft.com/office/drawing/2014/main" id="{B72EA315-34C8-8D5A-45BE-8EF72E34D4CF}"/>
              </a:ext>
            </a:extLst>
          </p:cNvPr>
          <p:cNvSpPr>
            <a:spLocks noGrp="1"/>
          </p:cNvSpPr>
          <p:nvPr>
            <p:ph idx="1"/>
          </p:nvPr>
        </p:nvSpPr>
        <p:spPr/>
        <p:txBody>
          <a:bodyPr>
            <a:normAutofit/>
          </a:bodyPr>
          <a:lstStyle/>
          <a:p>
            <a:pPr marL="514350" indent="-514350">
              <a:buFont typeface="+mj-lt"/>
              <a:buAutoNum type="arabicPeriod"/>
            </a:pPr>
            <a:r>
              <a:rPr lang="en-US" dirty="0"/>
              <a:t>Compute the p-dimensional mean vectors for the different classes from the dataset.</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Compute the scatter matrices (in-between-class and within-class scatter matrix).</a:t>
            </a:r>
          </a:p>
        </p:txBody>
      </p:sp>
      <p:pic>
        <p:nvPicPr>
          <p:cNvPr id="5" name="Picture 4">
            <a:extLst>
              <a:ext uri="{FF2B5EF4-FFF2-40B4-BE49-F238E27FC236}">
                <a16:creationId xmlns:a16="http://schemas.microsoft.com/office/drawing/2014/main" id="{7BC6361D-BB90-5C3E-0118-1E770F1080AA}"/>
              </a:ext>
            </a:extLst>
          </p:cNvPr>
          <p:cNvPicPr>
            <a:picLocks noChangeAspect="1"/>
          </p:cNvPicPr>
          <p:nvPr/>
        </p:nvPicPr>
        <p:blipFill>
          <a:blip r:embed="rId2"/>
          <a:stretch>
            <a:fillRect/>
          </a:stretch>
        </p:blipFill>
        <p:spPr>
          <a:xfrm>
            <a:off x="6514639" y="5138738"/>
            <a:ext cx="3762375" cy="1038225"/>
          </a:xfrm>
          <a:prstGeom prst="rect">
            <a:avLst/>
          </a:prstGeom>
        </p:spPr>
      </p:pic>
      <p:pic>
        <p:nvPicPr>
          <p:cNvPr id="7" name="Picture 6">
            <a:extLst>
              <a:ext uri="{FF2B5EF4-FFF2-40B4-BE49-F238E27FC236}">
                <a16:creationId xmlns:a16="http://schemas.microsoft.com/office/drawing/2014/main" id="{070B900F-1A52-A500-9FDE-061A08E44CD7}"/>
              </a:ext>
            </a:extLst>
          </p:cNvPr>
          <p:cNvPicPr>
            <a:picLocks noChangeAspect="1"/>
          </p:cNvPicPr>
          <p:nvPr/>
        </p:nvPicPr>
        <p:blipFill>
          <a:blip r:embed="rId3"/>
          <a:stretch>
            <a:fillRect/>
          </a:stretch>
        </p:blipFill>
        <p:spPr>
          <a:xfrm>
            <a:off x="1237789" y="5038725"/>
            <a:ext cx="3572715" cy="1038225"/>
          </a:xfrm>
          <a:prstGeom prst="rect">
            <a:avLst/>
          </a:prstGeom>
        </p:spPr>
      </p:pic>
      <p:pic>
        <p:nvPicPr>
          <p:cNvPr id="9" name="Picture 8">
            <a:extLst>
              <a:ext uri="{FF2B5EF4-FFF2-40B4-BE49-F238E27FC236}">
                <a16:creationId xmlns:a16="http://schemas.microsoft.com/office/drawing/2014/main" id="{19B63F51-FE52-1752-8C7B-60D41EFF12D4}"/>
              </a:ext>
            </a:extLst>
          </p:cNvPr>
          <p:cNvPicPr>
            <a:picLocks noChangeAspect="1"/>
          </p:cNvPicPr>
          <p:nvPr/>
        </p:nvPicPr>
        <p:blipFill>
          <a:blip r:embed="rId4"/>
          <a:stretch>
            <a:fillRect/>
          </a:stretch>
        </p:blipFill>
        <p:spPr>
          <a:xfrm>
            <a:off x="1625984" y="2643584"/>
            <a:ext cx="8940031" cy="1570831"/>
          </a:xfrm>
          <a:prstGeom prst="rect">
            <a:avLst/>
          </a:prstGeom>
        </p:spPr>
      </p:pic>
    </p:spTree>
    <p:extLst>
      <p:ext uri="{BB962C8B-B14F-4D97-AF65-F5344CB8AC3E}">
        <p14:creationId xmlns:p14="http://schemas.microsoft.com/office/powerpoint/2010/main" val="3685425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2085</Words>
  <Application>Microsoft Office PowerPoint</Application>
  <PresentationFormat>Widescreen</PresentationFormat>
  <Paragraphs>157</Paragraphs>
  <Slides>43</Slides>
  <Notes>14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43</vt:i4>
      </vt:variant>
    </vt:vector>
  </HeadingPairs>
  <TitlesOfParts>
    <vt:vector size="58" baseType="lpstr">
      <vt:lpstr>Arial</vt:lpstr>
      <vt:lpstr>Barlow Condensed</vt:lpstr>
      <vt:lpstr>Calibri</vt:lpstr>
      <vt:lpstr>Calibri Light</vt:lpstr>
      <vt:lpstr>ElsevierGulliver</vt:lpstr>
      <vt:lpstr>Google Sans</vt:lpstr>
      <vt:lpstr>Helvetica</vt:lpstr>
      <vt:lpstr>Lato</vt:lpstr>
      <vt:lpstr>PT Serif</vt:lpstr>
      <vt:lpstr>sohne</vt:lpstr>
      <vt:lpstr>Söhne</vt:lpstr>
      <vt:lpstr>source-serif-pro</vt:lpstr>
      <vt:lpstr>Wingdings</vt:lpstr>
      <vt:lpstr>YouTube Sans</vt:lpstr>
      <vt:lpstr>Office Theme</vt:lpstr>
      <vt:lpstr>PowerPoint Presentation</vt:lpstr>
      <vt:lpstr>Extensions of PCA</vt:lpstr>
      <vt:lpstr>Extensions of PCA</vt:lpstr>
      <vt:lpstr>Extensions of PCA</vt:lpstr>
      <vt:lpstr>PCA is just one way of reducing the dimensionality and visualizing a dataset. There are many other dimensionality reduction methods.</vt:lpstr>
      <vt:lpstr>Linear Discriminant Analysis(LDA)</vt:lpstr>
      <vt:lpstr>Linear Discriminant Analysis(LDA)</vt:lpstr>
      <vt:lpstr>LDA</vt:lpstr>
      <vt:lpstr>Steps of LDA</vt:lpstr>
      <vt:lpstr>Steps of LDA</vt:lpstr>
      <vt:lpstr>Similarities between PCA and LDA</vt:lpstr>
      <vt:lpstr>In summary</vt:lpstr>
      <vt:lpstr>In summary</vt:lpstr>
      <vt:lpstr>Extensions of LDA</vt:lpstr>
      <vt:lpstr>Extensions of LDA</vt:lpstr>
      <vt:lpstr>Extensions of LDA</vt:lpstr>
      <vt:lpstr>PowerPoint Presentation</vt:lpstr>
      <vt:lpstr>t-Distributed Stochastic Neighbor Embedding (t-SNE)</vt:lpstr>
      <vt:lpstr>t-SNE: Capturing Local and Global Structure in High-Dimensional Data</vt:lpstr>
      <vt:lpstr>Illustrative Example: MNIST Dataset</vt:lpstr>
      <vt:lpstr>Illustration of t-SNE on MNIST dataset</vt:lpstr>
      <vt:lpstr>t-SNE</vt:lpstr>
      <vt:lpstr>t-SNE</vt:lpstr>
      <vt:lpstr>Understanding Similarity in t-SNE</vt:lpstr>
      <vt:lpstr>Interpreting ‘pij’</vt:lpstr>
      <vt:lpstr>t-SNE</vt:lpstr>
      <vt:lpstr>Perplexity in t-SNE</vt:lpstr>
      <vt:lpstr>Non-Deterministic Nature of t-SNE</vt:lpstr>
      <vt:lpstr>sklearn.manifold.TSNE</vt:lpstr>
      <vt:lpstr>Paper</vt:lpstr>
      <vt:lpstr>Notation</vt:lpstr>
      <vt:lpstr>PCA</vt:lpstr>
      <vt:lpstr>LDA</vt:lpstr>
      <vt:lpstr>LDA</vt:lpstr>
      <vt:lpstr>t-SNE</vt:lpstr>
      <vt:lpstr>t-SNE</vt:lpstr>
      <vt:lpstr>t-SNE</vt:lpstr>
      <vt:lpstr>Data Sets</vt:lpstr>
      <vt:lpstr>T-SNE with different perplexity</vt:lpstr>
      <vt:lpstr>Comparison of Three Methods</vt:lpstr>
      <vt:lpstr>Future research ideas related to these topics</vt:lpstr>
      <vt:lpstr>Useful Resources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Parisa Hajibabaee</dc:creator>
  <cp:lastModifiedBy>Parisa Hajibabaee</cp:lastModifiedBy>
  <cp:revision>1</cp:revision>
  <dcterms:created xsi:type="dcterms:W3CDTF">2023-09-14T19:14:24Z</dcterms:created>
  <dcterms:modified xsi:type="dcterms:W3CDTF">2023-09-14T19:20:13Z</dcterms:modified>
</cp:coreProperties>
</file>