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3" r:id="rId3"/>
    <p:sldId id="324" r:id="rId4"/>
    <p:sldId id="325" r:id="rId5"/>
    <p:sldId id="326" r:id="rId6"/>
    <p:sldId id="327" r:id="rId7"/>
    <p:sldId id="343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5476" autoAdjust="0"/>
  </p:normalViewPr>
  <p:slideViewPr>
    <p:cSldViewPr snapToGrid="0">
      <p:cViewPr varScale="1">
        <p:scale>
          <a:sx n="52" d="100"/>
          <a:sy n="52" d="100"/>
        </p:scale>
        <p:origin x="28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sa Hajibabaee" userId="7f310c4f-d35e-41cf-a5e6-b6cf645ce581" providerId="ADAL" clId="{D8141964-ABE8-43A8-B568-D542C3D9F8C8}"/>
    <pc:docChg chg="custSel addSld delSld modSld">
      <pc:chgData name="Parisa Hajibabaee" userId="7f310c4f-d35e-41cf-a5e6-b6cf645ce581" providerId="ADAL" clId="{D8141964-ABE8-43A8-B568-D542C3D9F8C8}" dt="2023-08-22T19:27:53.603" v="310" actId="113"/>
      <pc:docMkLst>
        <pc:docMk/>
      </pc:docMkLst>
      <pc:sldChg chg="del">
        <pc:chgData name="Parisa Hajibabaee" userId="7f310c4f-d35e-41cf-a5e6-b6cf645ce581" providerId="ADAL" clId="{D8141964-ABE8-43A8-B568-D542C3D9F8C8}" dt="2023-08-12T14:13:11.553" v="1" actId="47"/>
        <pc:sldMkLst>
          <pc:docMk/>
          <pc:sldMk cId="555451106" sldId="256"/>
        </pc:sldMkLst>
      </pc:sldChg>
      <pc:sldChg chg="del">
        <pc:chgData name="Parisa Hajibabaee" userId="7f310c4f-d35e-41cf-a5e6-b6cf645ce581" providerId="ADAL" clId="{D8141964-ABE8-43A8-B568-D542C3D9F8C8}" dt="2023-08-12T14:13:12.378" v="2" actId="47"/>
        <pc:sldMkLst>
          <pc:docMk/>
          <pc:sldMk cId="1299876332" sldId="258"/>
        </pc:sldMkLst>
      </pc:sldChg>
      <pc:sldChg chg="del">
        <pc:chgData name="Parisa Hajibabaee" userId="7f310c4f-d35e-41cf-a5e6-b6cf645ce581" providerId="ADAL" clId="{D8141964-ABE8-43A8-B568-D542C3D9F8C8}" dt="2023-08-12T14:13:14.142" v="3" actId="47"/>
        <pc:sldMkLst>
          <pc:docMk/>
          <pc:sldMk cId="2049287916" sldId="259"/>
        </pc:sldMkLst>
      </pc:sldChg>
      <pc:sldChg chg="del">
        <pc:chgData name="Parisa Hajibabaee" userId="7f310c4f-d35e-41cf-a5e6-b6cf645ce581" providerId="ADAL" clId="{D8141964-ABE8-43A8-B568-D542C3D9F8C8}" dt="2023-08-12T14:13:14.505" v="4" actId="47"/>
        <pc:sldMkLst>
          <pc:docMk/>
          <pc:sldMk cId="960867715" sldId="260"/>
        </pc:sldMkLst>
      </pc:sldChg>
      <pc:sldChg chg="del">
        <pc:chgData name="Parisa Hajibabaee" userId="7f310c4f-d35e-41cf-a5e6-b6cf645ce581" providerId="ADAL" clId="{D8141964-ABE8-43A8-B568-D542C3D9F8C8}" dt="2023-08-12T14:13:14.713" v="5" actId="47"/>
        <pc:sldMkLst>
          <pc:docMk/>
          <pc:sldMk cId="76904782" sldId="261"/>
        </pc:sldMkLst>
      </pc:sldChg>
      <pc:sldChg chg="del">
        <pc:chgData name="Parisa Hajibabaee" userId="7f310c4f-d35e-41cf-a5e6-b6cf645ce581" providerId="ADAL" clId="{D8141964-ABE8-43A8-B568-D542C3D9F8C8}" dt="2023-08-12T14:13:15.617" v="6" actId="47"/>
        <pc:sldMkLst>
          <pc:docMk/>
          <pc:sldMk cId="3786994425" sldId="262"/>
        </pc:sldMkLst>
      </pc:sldChg>
      <pc:sldChg chg="del">
        <pc:chgData name="Parisa Hajibabaee" userId="7f310c4f-d35e-41cf-a5e6-b6cf645ce581" providerId="ADAL" clId="{D8141964-ABE8-43A8-B568-D542C3D9F8C8}" dt="2023-08-12T14:13:15.916" v="7" actId="47"/>
        <pc:sldMkLst>
          <pc:docMk/>
          <pc:sldMk cId="3079848372" sldId="263"/>
        </pc:sldMkLst>
      </pc:sldChg>
      <pc:sldChg chg="del">
        <pc:chgData name="Parisa Hajibabaee" userId="7f310c4f-d35e-41cf-a5e6-b6cf645ce581" providerId="ADAL" clId="{D8141964-ABE8-43A8-B568-D542C3D9F8C8}" dt="2023-08-12T14:13:16.099" v="8" actId="47"/>
        <pc:sldMkLst>
          <pc:docMk/>
          <pc:sldMk cId="716171130" sldId="264"/>
        </pc:sldMkLst>
      </pc:sldChg>
      <pc:sldChg chg="del">
        <pc:chgData name="Parisa Hajibabaee" userId="7f310c4f-d35e-41cf-a5e6-b6cf645ce581" providerId="ADAL" clId="{D8141964-ABE8-43A8-B568-D542C3D9F8C8}" dt="2023-08-12T14:13:16.294" v="9" actId="47"/>
        <pc:sldMkLst>
          <pc:docMk/>
          <pc:sldMk cId="2275821688" sldId="265"/>
        </pc:sldMkLst>
      </pc:sldChg>
      <pc:sldChg chg="del">
        <pc:chgData name="Parisa Hajibabaee" userId="7f310c4f-d35e-41cf-a5e6-b6cf645ce581" providerId="ADAL" clId="{D8141964-ABE8-43A8-B568-D542C3D9F8C8}" dt="2023-08-12T14:13:16.479" v="10" actId="47"/>
        <pc:sldMkLst>
          <pc:docMk/>
          <pc:sldMk cId="3159559764" sldId="266"/>
        </pc:sldMkLst>
      </pc:sldChg>
      <pc:sldChg chg="del">
        <pc:chgData name="Parisa Hajibabaee" userId="7f310c4f-d35e-41cf-a5e6-b6cf645ce581" providerId="ADAL" clId="{D8141964-ABE8-43A8-B568-D542C3D9F8C8}" dt="2023-08-12T14:13:16.658" v="11" actId="47"/>
        <pc:sldMkLst>
          <pc:docMk/>
          <pc:sldMk cId="3825612952" sldId="267"/>
        </pc:sldMkLst>
      </pc:sldChg>
      <pc:sldChg chg="del">
        <pc:chgData name="Parisa Hajibabaee" userId="7f310c4f-d35e-41cf-a5e6-b6cf645ce581" providerId="ADAL" clId="{D8141964-ABE8-43A8-B568-D542C3D9F8C8}" dt="2023-08-12T14:13:16.867" v="12" actId="47"/>
        <pc:sldMkLst>
          <pc:docMk/>
          <pc:sldMk cId="2989992170" sldId="268"/>
        </pc:sldMkLst>
      </pc:sldChg>
      <pc:sldChg chg="del">
        <pc:chgData name="Parisa Hajibabaee" userId="7f310c4f-d35e-41cf-a5e6-b6cf645ce581" providerId="ADAL" clId="{D8141964-ABE8-43A8-B568-D542C3D9F8C8}" dt="2023-08-12T14:13:17.078" v="13" actId="47"/>
        <pc:sldMkLst>
          <pc:docMk/>
          <pc:sldMk cId="482472592" sldId="269"/>
        </pc:sldMkLst>
      </pc:sldChg>
      <pc:sldChg chg="del">
        <pc:chgData name="Parisa Hajibabaee" userId="7f310c4f-d35e-41cf-a5e6-b6cf645ce581" providerId="ADAL" clId="{D8141964-ABE8-43A8-B568-D542C3D9F8C8}" dt="2023-08-12T14:13:17.408" v="14" actId="47"/>
        <pc:sldMkLst>
          <pc:docMk/>
          <pc:sldMk cId="2148442948" sldId="270"/>
        </pc:sldMkLst>
      </pc:sldChg>
      <pc:sldChg chg="del">
        <pc:chgData name="Parisa Hajibabaee" userId="7f310c4f-d35e-41cf-a5e6-b6cf645ce581" providerId="ADAL" clId="{D8141964-ABE8-43A8-B568-D542C3D9F8C8}" dt="2023-08-12T14:13:17.667" v="15" actId="47"/>
        <pc:sldMkLst>
          <pc:docMk/>
          <pc:sldMk cId="490891946" sldId="271"/>
        </pc:sldMkLst>
      </pc:sldChg>
      <pc:sldChg chg="del">
        <pc:chgData name="Parisa Hajibabaee" userId="7f310c4f-d35e-41cf-a5e6-b6cf645ce581" providerId="ADAL" clId="{D8141964-ABE8-43A8-B568-D542C3D9F8C8}" dt="2023-08-12T14:13:17.838" v="16" actId="47"/>
        <pc:sldMkLst>
          <pc:docMk/>
          <pc:sldMk cId="390171239" sldId="272"/>
        </pc:sldMkLst>
      </pc:sldChg>
      <pc:sldChg chg="del">
        <pc:chgData name="Parisa Hajibabaee" userId="7f310c4f-d35e-41cf-a5e6-b6cf645ce581" providerId="ADAL" clId="{D8141964-ABE8-43A8-B568-D542C3D9F8C8}" dt="2023-08-12T14:13:18.076" v="17" actId="47"/>
        <pc:sldMkLst>
          <pc:docMk/>
          <pc:sldMk cId="1535552942" sldId="273"/>
        </pc:sldMkLst>
      </pc:sldChg>
      <pc:sldChg chg="del">
        <pc:chgData name="Parisa Hajibabaee" userId="7f310c4f-d35e-41cf-a5e6-b6cf645ce581" providerId="ADAL" clId="{D8141964-ABE8-43A8-B568-D542C3D9F8C8}" dt="2023-08-12T14:13:18.306" v="18" actId="47"/>
        <pc:sldMkLst>
          <pc:docMk/>
          <pc:sldMk cId="4133962060" sldId="274"/>
        </pc:sldMkLst>
      </pc:sldChg>
      <pc:sldChg chg="del">
        <pc:chgData name="Parisa Hajibabaee" userId="7f310c4f-d35e-41cf-a5e6-b6cf645ce581" providerId="ADAL" clId="{D8141964-ABE8-43A8-B568-D542C3D9F8C8}" dt="2023-08-12T14:13:18.494" v="19" actId="47"/>
        <pc:sldMkLst>
          <pc:docMk/>
          <pc:sldMk cId="711042748" sldId="275"/>
        </pc:sldMkLst>
      </pc:sldChg>
      <pc:sldChg chg="del">
        <pc:chgData name="Parisa Hajibabaee" userId="7f310c4f-d35e-41cf-a5e6-b6cf645ce581" providerId="ADAL" clId="{D8141964-ABE8-43A8-B568-D542C3D9F8C8}" dt="2023-08-12T14:13:18.711" v="20" actId="47"/>
        <pc:sldMkLst>
          <pc:docMk/>
          <pc:sldMk cId="972167883" sldId="276"/>
        </pc:sldMkLst>
      </pc:sldChg>
      <pc:sldChg chg="del">
        <pc:chgData name="Parisa Hajibabaee" userId="7f310c4f-d35e-41cf-a5e6-b6cf645ce581" providerId="ADAL" clId="{D8141964-ABE8-43A8-B568-D542C3D9F8C8}" dt="2023-08-12T14:13:18.934" v="21" actId="47"/>
        <pc:sldMkLst>
          <pc:docMk/>
          <pc:sldMk cId="1482473668" sldId="277"/>
        </pc:sldMkLst>
      </pc:sldChg>
      <pc:sldChg chg="del">
        <pc:chgData name="Parisa Hajibabaee" userId="7f310c4f-d35e-41cf-a5e6-b6cf645ce581" providerId="ADAL" clId="{D8141964-ABE8-43A8-B568-D542C3D9F8C8}" dt="2023-08-12T14:13:19.130" v="22" actId="47"/>
        <pc:sldMkLst>
          <pc:docMk/>
          <pc:sldMk cId="1675445831" sldId="278"/>
        </pc:sldMkLst>
      </pc:sldChg>
      <pc:sldChg chg="del">
        <pc:chgData name="Parisa Hajibabaee" userId="7f310c4f-d35e-41cf-a5e6-b6cf645ce581" providerId="ADAL" clId="{D8141964-ABE8-43A8-B568-D542C3D9F8C8}" dt="2023-08-12T14:13:19.362" v="23" actId="47"/>
        <pc:sldMkLst>
          <pc:docMk/>
          <pc:sldMk cId="2905689991" sldId="279"/>
        </pc:sldMkLst>
      </pc:sldChg>
      <pc:sldChg chg="del">
        <pc:chgData name="Parisa Hajibabaee" userId="7f310c4f-d35e-41cf-a5e6-b6cf645ce581" providerId="ADAL" clId="{D8141964-ABE8-43A8-B568-D542C3D9F8C8}" dt="2023-08-12T14:13:19.626" v="24" actId="47"/>
        <pc:sldMkLst>
          <pc:docMk/>
          <pc:sldMk cId="1469514282" sldId="280"/>
        </pc:sldMkLst>
      </pc:sldChg>
      <pc:sldChg chg="del">
        <pc:chgData name="Parisa Hajibabaee" userId="7f310c4f-d35e-41cf-a5e6-b6cf645ce581" providerId="ADAL" clId="{D8141964-ABE8-43A8-B568-D542C3D9F8C8}" dt="2023-08-12T14:13:19.818" v="25" actId="47"/>
        <pc:sldMkLst>
          <pc:docMk/>
          <pc:sldMk cId="3131255953" sldId="281"/>
        </pc:sldMkLst>
      </pc:sldChg>
      <pc:sldChg chg="del">
        <pc:chgData name="Parisa Hajibabaee" userId="7f310c4f-d35e-41cf-a5e6-b6cf645ce581" providerId="ADAL" clId="{D8141964-ABE8-43A8-B568-D542C3D9F8C8}" dt="2023-08-12T14:13:20.164" v="26" actId="47"/>
        <pc:sldMkLst>
          <pc:docMk/>
          <pc:sldMk cId="267599043" sldId="282"/>
        </pc:sldMkLst>
      </pc:sldChg>
      <pc:sldChg chg="del">
        <pc:chgData name="Parisa Hajibabaee" userId="7f310c4f-d35e-41cf-a5e6-b6cf645ce581" providerId="ADAL" clId="{D8141964-ABE8-43A8-B568-D542C3D9F8C8}" dt="2023-08-12T14:13:20.498" v="27" actId="47"/>
        <pc:sldMkLst>
          <pc:docMk/>
          <pc:sldMk cId="4036225836" sldId="283"/>
        </pc:sldMkLst>
      </pc:sldChg>
      <pc:sldChg chg="del">
        <pc:chgData name="Parisa Hajibabaee" userId="7f310c4f-d35e-41cf-a5e6-b6cf645ce581" providerId="ADAL" clId="{D8141964-ABE8-43A8-B568-D542C3D9F8C8}" dt="2023-08-12T14:13:20.739" v="28" actId="47"/>
        <pc:sldMkLst>
          <pc:docMk/>
          <pc:sldMk cId="3041310736" sldId="284"/>
        </pc:sldMkLst>
      </pc:sldChg>
      <pc:sldChg chg="del">
        <pc:chgData name="Parisa Hajibabaee" userId="7f310c4f-d35e-41cf-a5e6-b6cf645ce581" providerId="ADAL" clId="{D8141964-ABE8-43A8-B568-D542C3D9F8C8}" dt="2023-08-12T14:13:20.940" v="29" actId="47"/>
        <pc:sldMkLst>
          <pc:docMk/>
          <pc:sldMk cId="3579412814" sldId="285"/>
        </pc:sldMkLst>
      </pc:sldChg>
      <pc:sldChg chg="del">
        <pc:chgData name="Parisa Hajibabaee" userId="7f310c4f-d35e-41cf-a5e6-b6cf645ce581" providerId="ADAL" clId="{D8141964-ABE8-43A8-B568-D542C3D9F8C8}" dt="2023-08-12T14:13:21.335" v="30" actId="47"/>
        <pc:sldMkLst>
          <pc:docMk/>
          <pc:sldMk cId="1460158589" sldId="286"/>
        </pc:sldMkLst>
      </pc:sldChg>
      <pc:sldChg chg="del">
        <pc:chgData name="Parisa Hajibabaee" userId="7f310c4f-d35e-41cf-a5e6-b6cf645ce581" providerId="ADAL" clId="{D8141964-ABE8-43A8-B568-D542C3D9F8C8}" dt="2023-08-12T14:13:21.593" v="31" actId="47"/>
        <pc:sldMkLst>
          <pc:docMk/>
          <pc:sldMk cId="675837431" sldId="287"/>
        </pc:sldMkLst>
      </pc:sldChg>
      <pc:sldChg chg="del">
        <pc:chgData name="Parisa Hajibabaee" userId="7f310c4f-d35e-41cf-a5e6-b6cf645ce581" providerId="ADAL" clId="{D8141964-ABE8-43A8-B568-D542C3D9F8C8}" dt="2023-08-12T14:13:21.782" v="32" actId="47"/>
        <pc:sldMkLst>
          <pc:docMk/>
          <pc:sldMk cId="899793063" sldId="288"/>
        </pc:sldMkLst>
      </pc:sldChg>
      <pc:sldChg chg="del">
        <pc:chgData name="Parisa Hajibabaee" userId="7f310c4f-d35e-41cf-a5e6-b6cf645ce581" providerId="ADAL" clId="{D8141964-ABE8-43A8-B568-D542C3D9F8C8}" dt="2023-08-12T14:13:21.977" v="33" actId="47"/>
        <pc:sldMkLst>
          <pc:docMk/>
          <pc:sldMk cId="824838573" sldId="289"/>
        </pc:sldMkLst>
      </pc:sldChg>
      <pc:sldChg chg="del">
        <pc:chgData name="Parisa Hajibabaee" userId="7f310c4f-d35e-41cf-a5e6-b6cf645ce581" providerId="ADAL" clId="{D8141964-ABE8-43A8-B568-D542C3D9F8C8}" dt="2023-08-12T14:13:22.211" v="34" actId="47"/>
        <pc:sldMkLst>
          <pc:docMk/>
          <pc:sldMk cId="3120619215" sldId="290"/>
        </pc:sldMkLst>
      </pc:sldChg>
      <pc:sldChg chg="del">
        <pc:chgData name="Parisa Hajibabaee" userId="7f310c4f-d35e-41cf-a5e6-b6cf645ce581" providerId="ADAL" clId="{D8141964-ABE8-43A8-B568-D542C3D9F8C8}" dt="2023-08-12T14:13:22.515" v="35" actId="47"/>
        <pc:sldMkLst>
          <pc:docMk/>
          <pc:sldMk cId="2592882753" sldId="291"/>
        </pc:sldMkLst>
      </pc:sldChg>
      <pc:sldChg chg="del">
        <pc:chgData name="Parisa Hajibabaee" userId="7f310c4f-d35e-41cf-a5e6-b6cf645ce581" providerId="ADAL" clId="{D8141964-ABE8-43A8-B568-D542C3D9F8C8}" dt="2023-08-12T14:13:22.853" v="36" actId="47"/>
        <pc:sldMkLst>
          <pc:docMk/>
          <pc:sldMk cId="397169619" sldId="292"/>
        </pc:sldMkLst>
      </pc:sldChg>
      <pc:sldChg chg="del">
        <pc:chgData name="Parisa Hajibabaee" userId="7f310c4f-d35e-41cf-a5e6-b6cf645ce581" providerId="ADAL" clId="{D8141964-ABE8-43A8-B568-D542C3D9F8C8}" dt="2023-08-12T14:13:23.120" v="37" actId="47"/>
        <pc:sldMkLst>
          <pc:docMk/>
          <pc:sldMk cId="430763237" sldId="293"/>
        </pc:sldMkLst>
      </pc:sldChg>
      <pc:sldChg chg="del">
        <pc:chgData name="Parisa Hajibabaee" userId="7f310c4f-d35e-41cf-a5e6-b6cf645ce581" providerId="ADAL" clId="{D8141964-ABE8-43A8-B568-D542C3D9F8C8}" dt="2023-08-12T14:13:23.305" v="38" actId="47"/>
        <pc:sldMkLst>
          <pc:docMk/>
          <pc:sldMk cId="1860515977" sldId="294"/>
        </pc:sldMkLst>
      </pc:sldChg>
      <pc:sldChg chg="del">
        <pc:chgData name="Parisa Hajibabaee" userId="7f310c4f-d35e-41cf-a5e6-b6cf645ce581" providerId="ADAL" clId="{D8141964-ABE8-43A8-B568-D542C3D9F8C8}" dt="2023-08-12T14:13:23.510" v="39" actId="47"/>
        <pc:sldMkLst>
          <pc:docMk/>
          <pc:sldMk cId="1121880965" sldId="295"/>
        </pc:sldMkLst>
      </pc:sldChg>
      <pc:sldChg chg="del">
        <pc:chgData name="Parisa Hajibabaee" userId="7f310c4f-d35e-41cf-a5e6-b6cf645ce581" providerId="ADAL" clId="{D8141964-ABE8-43A8-B568-D542C3D9F8C8}" dt="2023-08-12T14:13:23.722" v="40" actId="47"/>
        <pc:sldMkLst>
          <pc:docMk/>
          <pc:sldMk cId="1788270792" sldId="296"/>
        </pc:sldMkLst>
      </pc:sldChg>
      <pc:sldChg chg="del">
        <pc:chgData name="Parisa Hajibabaee" userId="7f310c4f-d35e-41cf-a5e6-b6cf645ce581" providerId="ADAL" clId="{D8141964-ABE8-43A8-B568-D542C3D9F8C8}" dt="2023-08-12T14:13:23.950" v="41" actId="47"/>
        <pc:sldMkLst>
          <pc:docMk/>
          <pc:sldMk cId="2286223774" sldId="297"/>
        </pc:sldMkLst>
      </pc:sldChg>
      <pc:sldChg chg="del">
        <pc:chgData name="Parisa Hajibabaee" userId="7f310c4f-d35e-41cf-a5e6-b6cf645ce581" providerId="ADAL" clId="{D8141964-ABE8-43A8-B568-D542C3D9F8C8}" dt="2023-08-12T14:13:24.172" v="42" actId="47"/>
        <pc:sldMkLst>
          <pc:docMk/>
          <pc:sldMk cId="4081757589" sldId="298"/>
        </pc:sldMkLst>
      </pc:sldChg>
      <pc:sldChg chg="del">
        <pc:chgData name="Parisa Hajibabaee" userId="7f310c4f-d35e-41cf-a5e6-b6cf645ce581" providerId="ADAL" clId="{D8141964-ABE8-43A8-B568-D542C3D9F8C8}" dt="2023-08-12T14:13:24.371" v="43" actId="47"/>
        <pc:sldMkLst>
          <pc:docMk/>
          <pc:sldMk cId="2686832746" sldId="299"/>
        </pc:sldMkLst>
      </pc:sldChg>
      <pc:sldChg chg="del">
        <pc:chgData name="Parisa Hajibabaee" userId="7f310c4f-d35e-41cf-a5e6-b6cf645ce581" providerId="ADAL" clId="{D8141964-ABE8-43A8-B568-D542C3D9F8C8}" dt="2023-08-12T14:13:24.861" v="44" actId="47"/>
        <pc:sldMkLst>
          <pc:docMk/>
          <pc:sldMk cId="1929316733" sldId="300"/>
        </pc:sldMkLst>
      </pc:sldChg>
      <pc:sldChg chg="del">
        <pc:chgData name="Parisa Hajibabaee" userId="7f310c4f-d35e-41cf-a5e6-b6cf645ce581" providerId="ADAL" clId="{D8141964-ABE8-43A8-B568-D542C3D9F8C8}" dt="2023-08-12T14:13:25.123" v="45" actId="47"/>
        <pc:sldMkLst>
          <pc:docMk/>
          <pc:sldMk cId="3238709126" sldId="301"/>
        </pc:sldMkLst>
      </pc:sldChg>
      <pc:sldChg chg="del">
        <pc:chgData name="Parisa Hajibabaee" userId="7f310c4f-d35e-41cf-a5e6-b6cf645ce581" providerId="ADAL" clId="{D8141964-ABE8-43A8-B568-D542C3D9F8C8}" dt="2023-08-12T14:13:25.332" v="46" actId="47"/>
        <pc:sldMkLst>
          <pc:docMk/>
          <pc:sldMk cId="464685951" sldId="302"/>
        </pc:sldMkLst>
      </pc:sldChg>
      <pc:sldChg chg="del">
        <pc:chgData name="Parisa Hajibabaee" userId="7f310c4f-d35e-41cf-a5e6-b6cf645ce581" providerId="ADAL" clId="{D8141964-ABE8-43A8-B568-D542C3D9F8C8}" dt="2023-08-12T14:13:25.519" v="47" actId="47"/>
        <pc:sldMkLst>
          <pc:docMk/>
          <pc:sldMk cId="2314512359" sldId="303"/>
        </pc:sldMkLst>
      </pc:sldChg>
      <pc:sldChg chg="del">
        <pc:chgData name="Parisa Hajibabaee" userId="7f310c4f-d35e-41cf-a5e6-b6cf645ce581" providerId="ADAL" clId="{D8141964-ABE8-43A8-B568-D542C3D9F8C8}" dt="2023-08-12T14:13:25.733" v="48" actId="47"/>
        <pc:sldMkLst>
          <pc:docMk/>
          <pc:sldMk cId="2540205970" sldId="304"/>
        </pc:sldMkLst>
      </pc:sldChg>
      <pc:sldChg chg="del">
        <pc:chgData name="Parisa Hajibabaee" userId="7f310c4f-d35e-41cf-a5e6-b6cf645ce581" providerId="ADAL" clId="{D8141964-ABE8-43A8-B568-D542C3D9F8C8}" dt="2023-08-12T14:13:26.002" v="49" actId="47"/>
        <pc:sldMkLst>
          <pc:docMk/>
          <pc:sldMk cId="1950433187" sldId="305"/>
        </pc:sldMkLst>
      </pc:sldChg>
      <pc:sldChg chg="del">
        <pc:chgData name="Parisa Hajibabaee" userId="7f310c4f-d35e-41cf-a5e6-b6cf645ce581" providerId="ADAL" clId="{D8141964-ABE8-43A8-B568-D542C3D9F8C8}" dt="2023-08-12T14:13:26.274" v="50" actId="47"/>
        <pc:sldMkLst>
          <pc:docMk/>
          <pc:sldMk cId="3389156073" sldId="306"/>
        </pc:sldMkLst>
      </pc:sldChg>
      <pc:sldChg chg="del">
        <pc:chgData name="Parisa Hajibabaee" userId="7f310c4f-d35e-41cf-a5e6-b6cf645ce581" providerId="ADAL" clId="{D8141964-ABE8-43A8-B568-D542C3D9F8C8}" dt="2023-08-12T14:13:26.538" v="51" actId="47"/>
        <pc:sldMkLst>
          <pc:docMk/>
          <pc:sldMk cId="1222555198" sldId="307"/>
        </pc:sldMkLst>
      </pc:sldChg>
      <pc:sldChg chg="del">
        <pc:chgData name="Parisa Hajibabaee" userId="7f310c4f-d35e-41cf-a5e6-b6cf645ce581" providerId="ADAL" clId="{D8141964-ABE8-43A8-B568-D542C3D9F8C8}" dt="2023-08-12T14:13:26.726" v="52" actId="47"/>
        <pc:sldMkLst>
          <pc:docMk/>
          <pc:sldMk cId="904566460" sldId="308"/>
        </pc:sldMkLst>
      </pc:sldChg>
      <pc:sldChg chg="del">
        <pc:chgData name="Parisa Hajibabaee" userId="7f310c4f-d35e-41cf-a5e6-b6cf645ce581" providerId="ADAL" clId="{D8141964-ABE8-43A8-B568-D542C3D9F8C8}" dt="2023-08-12T14:13:27.572" v="53" actId="47"/>
        <pc:sldMkLst>
          <pc:docMk/>
          <pc:sldMk cId="855165811" sldId="309"/>
        </pc:sldMkLst>
      </pc:sldChg>
      <pc:sldChg chg="del">
        <pc:chgData name="Parisa Hajibabaee" userId="7f310c4f-d35e-41cf-a5e6-b6cf645ce581" providerId="ADAL" clId="{D8141964-ABE8-43A8-B568-D542C3D9F8C8}" dt="2023-08-12T14:13:37.364" v="54" actId="47"/>
        <pc:sldMkLst>
          <pc:docMk/>
          <pc:sldMk cId="495978862" sldId="310"/>
        </pc:sldMkLst>
      </pc:sldChg>
      <pc:sldChg chg="del">
        <pc:chgData name="Parisa Hajibabaee" userId="7f310c4f-d35e-41cf-a5e6-b6cf645ce581" providerId="ADAL" clId="{D8141964-ABE8-43A8-B568-D542C3D9F8C8}" dt="2023-08-12T14:13:37.615" v="55" actId="47"/>
        <pc:sldMkLst>
          <pc:docMk/>
          <pc:sldMk cId="2722375565" sldId="311"/>
        </pc:sldMkLst>
      </pc:sldChg>
      <pc:sldChg chg="del">
        <pc:chgData name="Parisa Hajibabaee" userId="7f310c4f-d35e-41cf-a5e6-b6cf645ce581" providerId="ADAL" clId="{D8141964-ABE8-43A8-B568-D542C3D9F8C8}" dt="2023-08-12T14:13:37.825" v="56" actId="47"/>
        <pc:sldMkLst>
          <pc:docMk/>
          <pc:sldMk cId="494466588" sldId="312"/>
        </pc:sldMkLst>
      </pc:sldChg>
      <pc:sldChg chg="del">
        <pc:chgData name="Parisa Hajibabaee" userId="7f310c4f-d35e-41cf-a5e6-b6cf645ce581" providerId="ADAL" clId="{D8141964-ABE8-43A8-B568-D542C3D9F8C8}" dt="2023-08-12T14:13:38.045" v="57" actId="47"/>
        <pc:sldMkLst>
          <pc:docMk/>
          <pc:sldMk cId="1131497311" sldId="313"/>
        </pc:sldMkLst>
      </pc:sldChg>
      <pc:sldChg chg="del">
        <pc:chgData name="Parisa Hajibabaee" userId="7f310c4f-d35e-41cf-a5e6-b6cf645ce581" providerId="ADAL" clId="{D8141964-ABE8-43A8-B568-D542C3D9F8C8}" dt="2023-08-12T14:13:38.239" v="58" actId="47"/>
        <pc:sldMkLst>
          <pc:docMk/>
          <pc:sldMk cId="3668814318" sldId="314"/>
        </pc:sldMkLst>
      </pc:sldChg>
      <pc:sldChg chg="del">
        <pc:chgData name="Parisa Hajibabaee" userId="7f310c4f-d35e-41cf-a5e6-b6cf645ce581" providerId="ADAL" clId="{D8141964-ABE8-43A8-B568-D542C3D9F8C8}" dt="2023-08-12T14:13:38.377" v="59" actId="47"/>
        <pc:sldMkLst>
          <pc:docMk/>
          <pc:sldMk cId="1940713856" sldId="315"/>
        </pc:sldMkLst>
      </pc:sldChg>
      <pc:sldChg chg="del">
        <pc:chgData name="Parisa Hajibabaee" userId="7f310c4f-d35e-41cf-a5e6-b6cf645ce581" providerId="ADAL" clId="{D8141964-ABE8-43A8-B568-D542C3D9F8C8}" dt="2023-08-12T14:13:39.043" v="62" actId="47"/>
        <pc:sldMkLst>
          <pc:docMk/>
          <pc:sldMk cId="4123468192" sldId="316"/>
        </pc:sldMkLst>
      </pc:sldChg>
      <pc:sldChg chg="del">
        <pc:chgData name="Parisa Hajibabaee" userId="7f310c4f-d35e-41cf-a5e6-b6cf645ce581" providerId="ADAL" clId="{D8141964-ABE8-43A8-B568-D542C3D9F8C8}" dt="2023-08-12T14:13:39.476" v="64" actId="47"/>
        <pc:sldMkLst>
          <pc:docMk/>
          <pc:sldMk cId="2313902395" sldId="317"/>
        </pc:sldMkLst>
      </pc:sldChg>
      <pc:sldChg chg="del">
        <pc:chgData name="Parisa Hajibabaee" userId="7f310c4f-d35e-41cf-a5e6-b6cf645ce581" providerId="ADAL" clId="{D8141964-ABE8-43A8-B568-D542C3D9F8C8}" dt="2023-08-12T14:13:39.648" v="65" actId="47"/>
        <pc:sldMkLst>
          <pc:docMk/>
          <pc:sldMk cId="3978538154" sldId="318"/>
        </pc:sldMkLst>
      </pc:sldChg>
      <pc:sldChg chg="del">
        <pc:chgData name="Parisa Hajibabaee" userId="7f310c4f-d35e-41cf-a5e6-b6cf645ce581" providerId="ADAL" clId="{D8141964-ABE8-43A8-B568-D542C3D9F8C8}" dt="2023-08-12T14:13:39.846" v="66" actId="47"/>
        <pc:sldMkLst>
          <pc:docMk/>
          <pc:sldMk cId="2835029379" sldId="319"/>
        </pc:sldMkLst>
      </pc:sldChg>
      <pc:sldChg chg="del">
        <pc:chgData name="Parisa Hajibabaee" userId="7f310c4f-d35e-41cf-a5e6-b6cf645ce581" providerId="ADAL" clId="{D8141964-ABE8-43A8-B568-D542C3D9F8C8}" dt="2023-08-12T14:13:40.220" v="68" actId="47"/>
        <pc:sldMkLst>
          <pc:docMk/>
          <pc:sldMk cId="2433109840" sldId="320"/>
        </pc:sldMkLst>
      </pc:sldChg>
      <pc:sldChg chg="del">
        <pc:chgData name="Parisa Hajibabaee" userId="7f310c4f-d35e-41cf-a5e6-b6cf645ce581" providerId="ADAL" clId="{D8141964-ABE8-43A8-B568-D542C3D9F8C8}" dt="2023-08-12T14:13:40.391" v="69" actId="47"/>
        <pc:sldMkLst>
          <pc:docMk/>
          <pc:sldMk cId="4187522076" sldId="321"/>
        </pc:sldMkLst>
      </pc:sldChg>
      <pc:sldChg chg="del">
        <pc:chgData name="Parisa Hajibabaee" userId="7f310c4f-d35e-41cf-a5e6-b6cf645ce581" providerId="ADAL" clId="{D8141964-ABE8-43A8-B568-D542C3D9F8C8}" dt="2023-08-12T14:13:40.626" v="70" actId="47"/>
        <pc:sldMkLst>
          <pc:docMk/>
          <pc:sldMk cId="1315937621" sldId="322"/>
        </pc:sldMkLst>
      </pc:sldChg>
      <pc:sldChg chg="modNotesTx">
        <pc:chgData name="Parisa Hajibabaee" userId="7f310c4f-d35e-41cf-a5e6-b6cf645ce581" providerId="ADAL" clId="{D8141964-ABE8-43A8-B568-D542C3D9F8C8}" dt="2023-08-22T19:02:12.570" v="272" actId="20577"/>
        <pc:sldMkLst>
          <pc:docMk/>
          <pc:sldMk cId="4250881236" sldId="323"/>
        </pc:sldMkLst>
      </pc:sldChg>
      <pc:sldChg chg="modNotesTx">
        <pc:chgData name="Parisa Hajibabaee" userId="7f310c4f-d35e-41cf-a5e6-b6cf645ce581" providerId="ADAL" clId="{D8141964-ABE8-43A8-B568-D542C3D9F8C8}" dt="2023-08-22T19:05:09.400" v="278" actId="20577"/>
        <pc:sldMkLst>
          <pc:docMk/>
          <pc:sldMk cId="2632117656" sldId="324"/>
        </pc:sldMkLst>
      </pc:sldChg>
      <pc:sldChg chg="modNotesTx">
        <pc:chgData name="Parisa Hajibabaee" userId="7f310c4f-d35e-41cf-a5e6-b6cf645ce581" providerId="ADAL" clId="{D8141964-ABE8-43A8-B568-D542C3D9F8C8}" dt="2023-08-22T19:16:13.389" v="284" actId="20577"/>
        <pc:sldMkLst>
          <pc:docMk/>
          <pc:sldMk cId="4167869623" sldId="326"/>
        </pc:sldMkLst>
      </pc:sldChg>
      <pc:sldChg chg="modNotesTx">
        <pc:chgData name="Parisa Hajibabaee" userId="7f310c4f-d35e-41cf-a5e6-b6cf645ce581" providerId="ADAL" clId="{D8141964-ABE8-43A8-B568-D542C3D9F8C8}" dt="2023-08-22T19:20:49.978" v="300" actId="313"/>
        <pc:sldMkLst>
          <pc:docMk/>
          <pc:sldMk cId="3144197897" sldId="328"/>
        </pc:sldMkLst>
      </pc:sldChg>
      <pc:sldChg chg="modNotesTx">
        <pc:chgData name="Parisa Hajibabaee" userId="7f310c4f-d35e-41cf-a5e6-b6cf645ce581" providerId="ADAL" clId="{D8141964-ABE8-43A8-B568-D542C3D9F8C8}" dt="2023-08-22T19:27:53.603" v="310" actId="113"/>
        <pc:sldMkLst>
          <pc:docMk/>
          <pc:sldMk cId="1951579265" sldId="332"/>
        </pc:sldMkLst>
      </pc:sldChg>
      <pc:sldChg chg="add del modNotesTx">
        <pc:chgData name="Parisa Hajibabaee" userId="7f310c4f-d35e-41cf-a5e6-b6cf645ce581" providerId="ADAL" clId="{D8141964-ABE8-43A8-B568-D542C3D9F8C8}" dt="2023-08-12T14:35:02.146" v="76" actId="20577"/>
        <pc:sldMkLst>
          <pc:docMk/>
          <pc:sldMk cId="624483480" sldId="341"/>
        </pc:sldMkLst>
      </pc:sldChg>
      <pc:sldChg chg="del">
        <pc:chgData name="Parisa Hajibabaee" userId="7f310c4f-d35e-41cf-a5e6-b6cf645ce581" providerId="ADAL" clId="{D8141964-ABE8-43A8-B568-D542C3D9F8C8}" dt="2023-08-12T14:13:11.313" v="0" actId="47"/>
        <pc:sldMkLst>
          <pc:docMk/>
          <pc:sldMk cId="3463584891" sldId="342"/>
        </pc:sldMkLst>
      </pc:sldChg>
      <pc:sldChg chg="del">
        <pc:chgData name="Parisa Hajibabaee" userId="7f310c4f-d35e-41cf-a5e6-b6cf645ce581" providerId="ADAL" clId="{D8141964-ABE8-43A8-B568-D542C3D9F8C8}" dt="2023-08-12T14:13:38.573" v="60" actId="47"/>
        <pc:sldMkLst>
          <pc:docMk/>
          <pc:sldMk cId="1370798233" sldId="344"/>
        </pc:sldMkLst>
      </pc:sldChg>
      <pc:sldChg chg="del">
        <pc:chgData name="Parisa Hajibabaee" userId="7f310c4f-d35e-41cf-a5e6-b6cf645ce581" providerId="ADAL" clId="{D8141964-ABE8-43A8-B568-D542C3D9F8C8}" dt="2023-08-12T14:13:38.825" v="61" actId="47"/>
        <pc:sldMkLst>
          <pc:docMk/>
          <pc:sldMk cId="860390638" sldId="345"/>
        </pc:sldMkLst>
      </pc:sldChg>
      <pc:sldChg chg="del">
        <pc:chgData name="Parisa Hajibabaee" userId="7f310c4f-d35e-41cf-a5e6-b6cf645ce581" providerId="ADAL" clId="{D8141964-ABE8-43A8-B568-D542C3D9F8C8}" dt="2023-08-12T14:13:39.290" v="63" actId="47"/>
        <pc:sldMkLst>
          <pc:docMk/>
          <pc:sldMk cId="67185782" sldId="346"/>
        </pc:sldMkLst>
      </pc:sldChg>
      <pc:sldChg chg="del">
        <pc:chgData name="Parisa Hajibabaee" userId="7f310c4f-d35e-41cf-a5e6-b6cf645ce581" providerId="ADAL" clId="{D8141964-ABE8-43A8-B568-D542C3D9F8C8}" dt="2023-08-12T14:13:40.038" v="67" actId="47"/>
        <pc:sldMkLst>
          <pc:docMk/>
          <pc:sldMk cId="1639646194" sldId="347"/>
        </pc:sldMkLst>
      </pc:sldChg>
    </pc:docChg>
  </pc:docChgLst>
  <pc:docChgLst>
    <pc:chgData name="Parisa Hajibabaee" userId="7f310c4f-d35e-41cf-a5e6-b6cf645ce581" providerId="ADAL" clId="{8C91D945-53FD-44AF-B827-8D0126761877}"/>
    <pc:docChg chg="undo redo custSel addSld delSld modSld sldOrd">
      <pc:chgData name="Parisa Hajibabaee" userId="7f310c4f-d35e-41cf-a5e6-b6cf645ce581" providerId="ADAL" clId="{8C91D945-53FD-44AF-B827-8D0126761877}" dt="2023-08-12T13:50:11.900" v="13816" actId="113"/>
      <pc:docMkLst>
        <pc:docMk/>
      </pc:docMkLst>
      <pc:sldChg chg="modSp new mod ord">
        <pc:chgData name="Parisa Hajibabaee" userId="7f310c4f-d35e-41cf-a5e6-b6cf645ce581" providerId="ADAL" clId="{8C91D945-53FD-44AF-B827-8D0126761877}" dt="2023-08-06T16:07:03.370" v="144" actId="2710"/>
        <pc:sldMkLst>
          <pc:docMk/>
          <pc:sldMk cId="555451106" sldId="256"/>
        </pc:sldMkLst>
        <pc:spChg chg="mod">
          <ac:chgData name="Parisa Hajibabaee" userId="7f310c4f-d35e-41cf-a5e6-b6cf645ce581" providerId="ADAL" clId="{8C91D945-53FD-44AF-B827-8D0126761877}" dt="2023-08-06T15:57:17.135" v="43" actId="113"/>
          <ac:spMkLst>
            <pc:docMk/>
            <pc:sldMk cId="555451106" sldId="256"/>
            <ac:spMk id="2" creationId="{E794CB3F-BC4D-85A9-63F6-47F2F622ED39}"/>
          </ac:spMkLst>
        </pc:spChg>
        <pc:spChg chg="mod">
          <ac:chgData name="Parisa Hajibabaee" userId="7f310c4f-d35e-41cf-a5e6-b6cf645ce581" providerId="ADAL" clId="{8C91D945-53FD-44AF-B827-8D0126761877}" dt="2023-08-06T16:07:03.370" v="144" actId="2710"/>
          <ac:spMkLst>
            <pc:docMk/>
            <pc:sldMk cId="555451106" sldId="256"/>
            <ac:spMk id="3" creationId="{71621B7D-DFD0-B218-5667-5666D40579DA}"/>
          </ac:spMkLst>
        </pc:spChg>
      </pc:sldChg>
      <pc:sldChg chg="modSp new mod ord">
        <pc:chgData name="Parisa Hajibabaee" userId="7f310c4f-d35e-41cf-a5e6-b6cf645ce581" providerId="ADAL" clId="{8C91D945-53FD-44AF-B827-8D0126761877}" dt="2023-08-06T15:55:01.037" v="34"/>
        <pc:sldMkLst>
          <pc:docMk/>
          <pc:sldMk cId="263730209" sldId="257"/>
        </pc:sldMkLst>
        <pc:spChg chg="mod">
          <ac:chgData name="Parisa Hajibabaee" userId="7f310c4f-d35e-41cf-a5e6-b6cf645ce581" providerId="ADAL" clId="{8C91D945-53FD-44AF-B827-8D0126761877}" dt="2023-08-06T15:54:57.296" v="30" actId="122"/>
          <ac:spMkLst>
            <pc:docMk/>
            <pc:sldMk cId="263730209" sldId="257"/>
            <ac:spMk id="2" creationId="{21F9EBE9-371D-E73D-8A74-FAD276A9BD31}"/>
          </ac:spMkLst>
        </pc:spChg>
      </pc:sldChg>
      <pc:sldChg chg="addSp delSp modSp new mod setBg modNotesTx">
        <pc:chgData name="Parisa Hajibabaee" userId="7f310c4f-d35e-41cf-a5e6-b6cf645ce581" providerId="ADAL" clId="{8C91D945-53FD-44AF-B827-8D0126761877}" dt="2023-08-10T15:23:25.295" v="12824"/>
        <pc:sldMkLst>
          <pc:docMk/>
          <pc:sldMk cId="1299876332" sldId="258"/>
        </pc:sldMkLst>
        <pc:spChg chg="mod">
          <ac:chgData name="Parisa Hajibabaee" userId="7f310c4f-d35e-41cf-a5e6-b6cf645ce581" providerId="ADAL" clId="{8C91D945-53FD-44AF-B827-8D0126761877}" dt="2023-08-06T16:15:50.372" v="556" actId="26606"/>
          <ac:spMkLst>
            <pc:docMk/>
            <pc:sldMk cId="1299876332" sldId="258"/>
            <ac:spMk id="2" creationId="{717B438E-7FA3-6F42-6646-E18F5BDD1BAE}"/>
          </ac:spMkLst>
        </pc:spChg>
        <pc:spChg chg="mod">
          <ac:chgData name="Parisa Hajibabaee" userId="7f310c4f-d35e-41cf-a5e6-b6cf645ce581" providerId="ADAL" clId="{8C91D945-53FD-44AF-B827-8D0126761877}" dt="2023-08-06T16:15:50.372" v="556" actId="26606"/>
          <ac:spMkLst>
            <pc:docMk/>
            <pc:sldMk cId="1299876332" sldId="258"/>
            <ac:spMk id="3" creationId="{5E5A497D-2E41-B954-B621-CCE2358185A0}"/>
          </ac:spMkLst>
        </pc:spChg>
        <pc:spChg chg="add del">
          <ac:chgData name="Parisa Hajibabaee" userId="7f310c4f-d35e-41cf-a5e6-b6cf645ce581" providerId="ADAL" clId="{8C91D945-53FD-44AF-B827-8D0126761877}" dt="2023-08-06T16:16:14.879" v="559" actId="11529"/>
          <ac:spMkLst>
            <pc:docMk/>
            <pc:sldMk cId="1299876332" sldId="258"/>
            <ac:spMk id="8" creationId="{A43671BA-DF46-0C31-CA6E-E916840F5755}"/>
          </ac:spMkLst>
        </pc:spChg>
        <pc:spChg chg="add del">
          <ac:chgData name="Parisa Hajibabaee" userId="7f310c4f-d35e-41cf-a5e6-b6cf645ce581" providerId="ADAL" clId="{8C91D945-53FD-44AF-B827-8D0126761877}" dt="2023-08-06T16:15:50.363" v="555" actId="26606"/>
          <ac:spMkLst>
            <pc:docMk/>
            <pc:sldMk cId="1299876332" sldId="258"/>
            <ac:spMk id="9" creationId="{45D37F4E-DDB4-456B-97E0-9937730A039F}"/>
          </ac:spMkLst>
        </pc:spChg>
        <pc:spChg chg="add del">
          <ac:chgData name="Parisa Hajibabaee" userId="7f310c4f-d35e-41cf-a5e6-b6cf645ce581" providerId="ADAL" clId="{8C91D945-53FD-44AF-B827-8D0126761877}" dt="2023-08-06T16:15:50.363" v="555" actId="26606"/>
          <ac:spMkLst>
            <pc:docMk/>
            <pc:sldMk cId="1299876332" sldId="258"/>
            <ac:spMk id="10" creationId="{B2DD41CD-8F47-4F56-AD12-4E2FF7696987}"/>
          </ac:spMkLst>
        </pc:spChg>
        <pc:spChg chg="add del mod">
          <ac:chgData name="Parisa Hajibabaee" userId="7f310c4f-d35e-41cf-a5e6-b6cf645ce581" providerId="ADAL" clId="{8C91D945-53FD-44AF-B827-8D0126761877}" dt="2023-08-06T16:16:40.462" v="565" actId="478"/>
          <ac:spMkLst>
            <pc:docMk/>
            <pc:sldMk cId="1299876332" sldId="258"/>
            <ac:spMk id="11" creationId="{AFF913D8-C864-9AAB-E0E4-3A0B00C15C35}"/>
          </ac:spMkLst>
        </pc:spChg>
        <pc:spChg chg="add del">
          <ac:chgData name="Parisa Hajibabaee" userId="7f310c4f-d35e-41cf-a5e6-b6cf645ce581" providerId="ADAL" clId="{8C91D945-53FD-44AF-B827-8D0126761877}" dt="2023-08-06T16:15:10.244" v="550" actId="26606"/>
          <ac:spMkLst>
            <pc:docMk/>
            <pc:sldMk cId="1299876332" sldId="258"/>
            <ac:spMk id="12" creationId="{45D37F4E-DDB4-456B-97E0-9937730A039F}"/>
          </ac:spMkLst>
        </pc:spChg>
        <pc:spChg chg="add">
          <ac:chgData name="Parisa Hajibabaee" userId="7f310c4f-d35e-41cf-a5e6-b6cf645ce581" providerId="ADAL" clId="{8C91D945-53FD-44AF-B827-8D0126761877}" dt="2023-08-06T16:15:50.372" v="556" actId="26606"/>
          <ac:spMkLst>
            <pc:docMk/>
            <pc:sldMk cId="1299876332" sldId="258"/>
            <ac:spMk id="13" creationId="{649C91A9-84E7-4BF0-9026-62F01380D853}"/>
          </ac:spMkLst>
        </pc:spChg>
        <pc:spChg chg="add del">
          <ac:chgData name="Parisa Hajibabaee" userId="7f310c4f-d35e-41cf-a5e6-b6cf645ce581" providerId="ADAL" clId="{8C91D945-53FD-44AF-B827-8D0126761877}" dt="2023-08-06T16:15:10.244" v="550" actId="26606"/>
          <ac:spMkLst>
            <pc:docMk/>
            <pc:sldMk cId="1299876332" sldId="258"/>
            <ac:spMk id="14" creationId="{B2DD41CD-8F47-4F56-AD12-4E2FF7696987}"/>
          </ac:spMkLst>
        </pc:spChg>
        <pc:spChg chg="add">
          <ac:chgData name="Parisa Hajibabaee" userId="7f310c4f-d35e-41cf-a5e6-b6cf645ce581" providerId="ADAL" clId="{8C91D945-53FD-44AF-B827-8D0126761877}" dt="2023-08-06T16:15:50.372" v="556" actId="26606"/>
          <ac:spMkLst>
            <pc:docMk/>
            <pc:sldMk cId="1299876332" sldId="258"/>
            <ac:spMk id="15" creationId="{9B47378D-AD27-45D0-8C1C-5B1098DCC068}"/>
          </ac:spMkLst>
        </pc:spChg>
        <pc:picChg chg="add del mod">
          <ac:chgData name="Parisa Hajibabaee" userId="7f310c4f-d35e-41cf-a5e6-b6cf645ce581" providerId="ADAL" clId="{8C91D945-53FD-44AF-B827-8D0126761877}" dt="2023-08-06T16:14:07.621" v="545" actId="478"/>
          <ac:picMkLst>
            <pc:docMk/>
            <pc:sldMk cId="1299876332" sldId="258"/>
            <ac:picMk id="5" creationId="{2E835349-1C0E-1F2A-096F-76A3B83282E9}"/>
          </ac:picMkLst>
        </pc:picChg>
        <pc:picChg chg="add mod">
          <ac:chgData name="Parisa Hajibabaee" userId="7f310c4f-d35e-41cf-a5e6-b6cf645ce581" providerId="ADAL" clId="{8C91D945-53FD-44AF-B827-8D0126761877}" dt="2023-08-06T16:15:55.476" v="557" actId="1076"/>
          <ac:picMkLst>
            <pc:docMk/>
            <pc:sldMk cId="1299876332" sldId="258"/>
            <ac:picMk id="7" creationId="{2DC4D5A6-7F0F-0D44-0BD3-B839051CF26E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15:42:40.234" v="12846"/>
        <pc:sldMkLst>
          <pc:docMk/>
          <pc:sldMk cId="2049287916" sldId="259"/>
        </pc:sldMkLst>
        <pc:spChg chg="mod">
          <ac:chgData name="Parisa Hajibabaee" userId="7f310c4f-d35e-41cf-a5e6-b6cf645ce581" providerId="ADAL" clId="{8C91D945-53FD-44AF-B827-8D0126761877}" dt="2023-08-06T16:17:24.515" v="590" actId="113"/>
          <ac:spMkLst>
            <pc:docMk/>
            <pc:sldMk cId="2049287916" sldId="259"/>
            <ac:spMk id="2" creationId="{02B8D197-E809-EC4F-C7B1-021A3C6A61B1}"/>
          </ac:spMkLst>
        </pc:spChg>
        <pc:spChg chg="mod">
          <ac:chgData name="Parisa Hajibabaee" userId="7f310c4f-d35e-41cf-a5e6-b6cf645ce581" providerId="ADAL" clId="{8C91D945-53FD-44AF-B827-8D0126761877}" dt="2023-08-06T16:54:43.404" v="1678" actId="6549"/>
          <ac:spMkLst>
            <pc:docMk/>
            <pc:sldMk cId="2049287916" sldId="259"/>
            <ac:spMk id="3" creationId="{BE9EFC57-9CCB-2194-8848-16E8E5C8CFF1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5:46:21.746" v="12874" actId="20577"/>
        <pc:sldMkLst>
          <pc:docMk/>
          <pc:sldMk cId="960867715" sldId="260"/>
        </pc:sldMkLst>
        <pc:spChg chg="mod">
          <ac:chgData name="Parisa Hajibabaee" userId="7f310c4f-d35e-41cf-a5e6-b6cf645ce581" providerId="ADAL" clId="{8C91D945-53FD-44AF-B827-8D0126761877}" dt="2023-08-06T16:49:27.527" v="1471" actId="113"/>
          <ac:spMkLst>
            <pc:docMk/>
            <pc:sldMk cId="960867715" sldId="260"/>
            <ac:spMk id="2" creationId="{C77F25FC-9C89-EC65-6C9F-4259CC2A530C}"/>
          </ac:spMkLst>
        </pc:spChg>
        <pc:spChg chg="mod">
          <ac:chgData name="Parisa Hajibabaee" userId="7f310c4f-d35e-41cf-a5e6-b6cf645ce581" providerId="ADAL" clId="{8C91D945-53FD-44AF-B827-8D0126761877}" dt="2023-08-06T16:48:51.845" v="1469" actId="113"/>
          <ac:spMkLst>
            <pc:docMk/>
            <pc:sldMk cId="960867715" sldId="260"/>
            <ac:spMk id="3" creationId="{C600B476-B899-50D5-5A38-879EF3A3FE7A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5:50:32.424" v="12888" actId="113"/>
        <pc:sldMkLst>
          <pc:docMk/>
          <pc:sldMk cId="76904782" sldId="261"/>
        </pc:sldMkLst>
        <pc:spChg chg="mod">
          <ac:chgData name="Parisa Hajibabaee" userId="7f310c4f-d35e-41cf-a5e6-b6cf645ce581" providerId="ADAL" clId="{8C91D945-53FD-44AF-B827-8D0126761877}" dt="2023-08-06T16:49:31.020" v="1472"/>
          <ac:spMkLst>
            <pc:docMk/>
            <pc:sldMk cId="76904782" sldId="261"/>
            <ac:spMk id="2" creationId="{3AD6BC37-C319-BD3B-D9BE-DF9B651D3251}"/>
          </ac:spMkLst>
        </pc:spChg>
        <pc:spChg chg="mod">
          <ac:chgData name="Parisa Hajibabaee" userId="7f310c4f-d35e-41cf-a5e6-b6cf645ce581" providerId="ADAL" clId="{8C91D945-53FD-44AF-B827-8D0126761877}" dt="2023-08-06T16:56:14.171" v="1734" actId="20577"/>
          <ac:spMkLst>
            <pc:docMk/>
            <pc:sldMk cId="76904782" sldId="261"/>
            <ac:spMk id="3" creationId="{5D816B2D-BE5D-5FD9-BF43-B3273BC335D1}"/>
          </ac:spMkLst>
        </pc:spChg>
      </pc:sldChg>
      <pc:sldChg chg="addSp delSp modSp new mod setBg modNotesTx">
        <pc:chgData name="Parisa Hajibabaee" userId="7f310c4f-d35e-41cf-a5e6-b6cf645ce581" providerId="ADAL" clId="{8C91D945-53FD-44AF-B827-8D0126761877}" dt="2023-08-10T15:53:32.448" v="12920" actId="113"/>
        <pc:sldMkLst>
          <pc:docMk/>
          <pc:sldMk cId="3786994425" sldId="262"/>
        </pc:sldMkLst>
        <pc:spChg chg="mo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2" creationId="{A77A0488-5348-B674-8BDD-58BDEDAC661B}"/>
          </ac:spMkLst>
        </pc:spChg>
        <pc:spChg chg="del mo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3" creationId="{D1997CB6-31C6-8CC2-3194-BA1CE7F702F8}"/>
          </ac:spMkLst>
        </pc:spChg>
        <pc:spChg chg="ad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9" creationId="{BACC6370-2D7E-4714-9D71-7542949D7D5D}"/>
          </ac:spMkLst>
        </pc:spChg>
        <pc:spChg chg="ad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11" creationId="{F68B3F68-107C-434F-AA38-110D5EA91B85}"/>
          </ac:spMkLst>
        </pc:spChg>
        <pc:spChg chg="ad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13" creationId="{AAD0DBB9-1A4B-4391-81D4-CB19F9AB918A}"/>
          </ac:spMkLst>
        </pc:spChg>
        <pc:spChg chg="ad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15" creationId="{063BBA22-50EA-4C4D-BE05-F1CE4E63AA56}"/>
          </ac:spMkLst>
        </pc:spChg>
        <pc:graphicFrameChg chg="add">
          <ac:chgData name="Parisa Hajibabaee" userId="7f310c4f-d35e-41cf-a5e6-b6cf645ce581" providerId="ADAL" clId="{8C91D945-53FD-44AF-B827-8D0126761877}" dt="2023-08-06T16:58:34.735" v="1941" actId="26606"/>
          <ac:graphicFrameMkLst>
            <pc:docMk/>
            <pc:sldMk cId="3786994425" sldId="262"/>
            <ac:graphicFrameMk id="5" creationId="{356BBE16-5BB0-1F80-FA56-AB5A8109800D}"/>
          </ac:graphicFrameMkLst>
        </pc:graphicFrameChg>
      </pc:sldChg>
      <pc:sldChg chg="addSp modSp new mod modNotesTx">
        <pc:chgData name="Parisa Hajibabaee" userId="7f310c4f-d35e-41cf-a5e6-b6cf645ce581" providerId="ADAL" clId="{8C91D945-53FD-44AF-B827-8D0126761877}" dt="2023-08-10T17:15:11.322" v="12932"/>
        <pc:sldMkLst>
          <pc:docMk/>
          <pc:sldMk cId="3079848372" sldId="263"/>
        </pc:sldMkLst>
        <pc:spChg chg="mod">
          <ac:chgData name="Parisa Hajibabaee" userId="7f310c4f-d35e-41cf-a5e6-b6cf645ce581" providerId="ADAL" clId="{8C91D945-53FD-44AF-B827-8D0126761877}" dt="2023-08-06T16:59:41.384" v="1955" actId="20577"/>
          <ac:spMkLst>
            <pc:docMk/>
            <pc:sldMk cId="3079848372" sldId="263"/>
            <ac:spMk id="2" creationId="{814D9983-12A7-84F9-8443-F69D53273B77}"/>
          </ac:spMkLst>
        </pc:spChg>
        <pc:spChg chg="mod">
          <ac:chgData name="Parisa Hajibabaee" userId="7f310c4f-d35e-41cf-a5e6-b6cf645ce581" providerId="ADAL" clId="{8C91D945-53FD-44AF-B827-8D0126761877}" dt="2023-08-06T17:01:02.416" v="2059" actId="5793"/>
          <ac:spMkLst>
            <pc:docMk/>
            <pc:sldMk cId="3079848372" sldId="263"/>
            <ac:spMk id="3" creationId="{4116A2F0-8620-9ED2-0ACF-440BEF1A8F07}"/>
          </ac:spMkLst>
        </pc:spChg>
        <pc:picChg chg="add mod">
          <ac:chgData name="Parisa Hajibabaee" userId="7f310c4f-d35e-41cf-a5e6-b6cf645ce581" providerId="ADAL" clId="{8C91D945-53FD-44AF-B827-8D0126761877}" dt="2023-08-06T17:01:09.150" v="2063" actId="1076"/>
          <ac:picMkLst>
            <pc:docMk/>
            <pc:sldMk cId="3079848372" sldId="263"/>
            <ac:picMk id="4" creationId="{0E6ACB55-1847-9271-DAF2-CEF3F34EA08F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17:29:31.245" v="12934"/>
        <pc:sldMkLst>
          <pc:docMk/>
          <pc:sldMk cId="716171130" sldId="264"/>
        </pc:sldMkLst>
        <pc:spChg chg="mod">
          <ac:chgData name="Parisa Hajibabaee" userId="7f310c4f-d35e-41cf-a5e6-b6cf645ce581" providerId="ADAL" clId="{8C91D945-53FD-44AF-B827-8D0126761877}" dt="2023-08-06T17:01:32.692" v="2075" actId="20577"/>
          <ac:spMkLst>
            <pc:docMk/>
            <pc:sldMk cId="716171130" sldId="264"/>
            <ac:spMk id="2" creationId="{3A14D520-BFBF-FB37-EBFD-4636771E67E9}"/>
          </ac:spMkLst>
        </pc:spChg>
        <pc:spChg chg="mod">
          <ac:chgData name="Parisa Hajibabaee" userId="7f310c4f-d35e-41cf-a5e6-b6cf645ce581" providerId="ADAL" clId="{8C91D945-53FD-44AF-B827-8D0126761877}" dt="2023-08-06T17:08:32.028" v="2374" actId="5793"/>
          <ac:spMkLst>
            <pc:docMk/>
            <pc:sldMk cId="716171130" sldId="264"/>
            <ac:spMk id="3" creationId="{0AB30126-1E75-C9BA-DBE2-2D182E82445F}"/>
          </ac:spMkLst>
        </pc:spChg>
        <pc:graphicFrameChg chg="add mod modGraphic">
          <ac:chgData name="Parisa Hajibabaee" userId="7f310c4f-d35e-41cf-a5e6-b6cf645ce581" providerId="ADAL" clId="{8C91D945-53FD-44AF-B827-8D0126761877}" dt="2023-08-06T17:10:37.598" v="2469" actId="20577"/>
          <ac:graphicFrameMkLst>
            <pc:docMk/>
            <pc:sldMk cId="716171130" sldId="264"/>
            <ac:graphicFrameMk id="4" creationId="{57DD0205-ECBE-DE76-A4E7-0BA06EE8B8D9}"/>
          </ac:graphicFrameMkLst>
        </pc:graphicFrameChg>
      </pc:sldChg>
      <pc:sldChg chg="addSp modSp new mod modNotesTx">
        <pc:chgData name="Parisa Hajibabaee" userId="7f310c4f-d35e-41cf-a5e6-b6cf645ce581" providerId="ADAL" clId="{8C91D945-53FD-44AF-B827-8D0126761877}" dt="2023-08-10T17:40:36.436" v="12962"/>
        <pc:sldMkLst>
          <pc:docMk/>
          <pc:sldMk cId="2275821688" sldId="265"/>
        </pc:sldMkLst>
        <pc:spChg chg="mod">
          <ac:chgData name="Parisa Hajibabaee" userId="7f310c4f-d35e-41cf-a5e6-b6cf645ce581" providerId="ADAL" clId="{8C91D945-53FD-44AF-B827-8D0126761877}" dt="2023-08-06T17:11:49.150" v="2484" actId="113"/>
          <ac:spMkLst>
            <pc:docMk/>
            <pc:sldMk cId="2275821688" sldId="265"/>
            <ac:spMk id="2" creationId="{A15F4163-1B16-53B1-CDA1-4E592DB2C50B}"/>
          </ac:spMkLst>
        </pc:spChg>
        <pc:spChg chg="mod">
          <ac:chgData name="Parisa Hajibabaee" userId="7f310c4f-d35e-41cf-a5e6-b6cf645ce581" providerId="ADAL" clId="{8C91D945-53FD-44AF-B827-8D0126761877}" dt="2023-08-06T17:12:56.255" v="2672" actId="20577"/>
          <ac:spMkLst>
            <pc:docMk/>
            <pc:sldMk cId="2275821688" sldId="265"/>
            <ac:spMk id="3" creationId="{C0AE6E16-95EA-3187-4D01-38535ADF2ACB}"/>
          </ac:spMkLst>
        </pc:spChg>
        <pc:picChg chg="add mod">
          <ac:chgData name="Parisa Hajibabaee" userId="7f310c4f-d35e-41cf-a5e6-b6cf645ce581" providerId="ADAL" clId="{8C91D945-53FD-44AF-B827-8D0126761877}" dt="2023-08-06T17:13:55.575" v="2677" actId="1076"/>
          <ac:picMkLst>
            <pc:docMk/>
            <pc:sldMk cId="2275821688" sldId="265"/>
            <ac:picMk id="5" creationId="{16CB6B42-E437-6543-EB6A-3B46B79E5F43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17:43:19.961" v="12988"/>
        <pc:sldMkLst>
          <pc:docMk/>
          <pc:sldMk cId="3159559764" sldId="266"/>
        </pc:sldMkLst>
        <pc:spChg chg="mod">
          <ac:chgData name="Parisa Hajibabaee" userId="7f310c4f-d35e-41cf-a5e6-b6cf645ce581" providerId="ADAL" clId="{8C91D945-53FD-44AF-B827-8D0126761877}" dt="2023-08-06T17:14:09.968" v="2695" actId="113"/>
          <ac:spMkLst>
            <pc:docMk/>
            <pc:sldMk cId="3159559764" sldId="266"/>
            <ac:spMk id="2" creationId="{E7DC5702-06C8-E0C2-830D-2BEA2990B690}"/>
          </ac:spMkLst>
        </pc:spChg>
        <pc:spChg chg="mod">
          <ac:chgData name="Parisa Hajibabaee" userId="7f310c4f-d35e-41cf-a5e6-b6cf645ce581" providerId="ADAL" clId="{8C91D945-53FD-44AF-B827-8D0126761877}" dt="2023-08-06T17:14:57.075" v="2704" actId="20577"/>
          <ac:spMkLst>
            <pc:docMk/>
            <pc:sldMk cId="3159559764" sldId="266"/>
            <ac:spMk id="3" creationId="{18F77AE9-B9C7-4F78-AD47-51C45E1298CC}"/>
          </ac:spMkLst>
        </pc:spChg>
        <pc:picChg chg="add mod">
          <ac:chgData name="Parisa Hajibabaee" userId="7f310c4f-d35e-41cf-a5e6-b6cf645ce581" providerId="ADAL" clId="{8C91D945-53FD-44AF-B827-8D0126761877}" dt="2023-08-06T17:15:41.087" v="2707" actId="1076"/>
          <ac:picMkLst>
            <pc:docMk/>
            <pc:sldMk cId="3159559764" sldId="266"/>
            <ac:picMk id="5" creationId="{3DD06FDC-561D-BA8D-10CB-D5377635FDF1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17:48:06.402" v="12999" actId="20577"/>
        <pc:sldMkLst>
          <pc:docMk/>
          <pc:sldMk cId="3825612952" sldId="267"/>
        </pc:sldMkLst>
        <pc:spChg chg="mod">
          <ac:chgData name="Parisa Hajibabaee" userId="7f310c4f-d35e-41cf-a5e6-b6cf645ce581" providerId="ADAL" clId="{8C91D945-53FD-44AF-B827-8D0126761877}" dt="2023-08-06T17:16:21.046" v="2719" actId="113"/>
          <ac:spMkLst>
            <pc:docMk/>
            <pc:sldMk cId="3825612952" sldId="267"/>
            <ac:spMk id="2" creationId="{28C1654D-CCBE-1A48-65AC-6A76961023CE}"/>
          </ac:spMkLst>
        </pc:spChg>
        <pc:spChg chg="mod">
          <ac:chgData name="Parisa Hajibabaee" userId="7f310c4f-d35e-41cf-a5e6-b6cf645ce581" providerId="ADAL" clId="{8C91D945-53FD-44AF-B827-8D0126761877}" dt="2023-08-10T17:43:33.058" v="12989" actId="6549"/>
          <ac:spMkLst>
            <pc:docMk/>
            <pc:sldMk cId="3825612952" sldId="267"/>
            <ac:spMk id="3" creationId="{577DD01C-6ECE-78F2-671F-65A077DD1F44}"/>
          </ac:spMkLst>
        </pc:spChg>
        <pc:picChg chg="add mod">
          <ac:chgData name="Parisa Hajibabaee" userId="7f310c4f-d35e-41cf-a5e6-b6cf645ce581" providerId="ADAL" clId="{8C91D945-53FD-44AF-B827-8D0126761877}" dt="2023-08-10T17:43:39.621" v="12990" actId="1076"/>
          <ac:picMkLst>
            <pc:docMk/>
            <pc:sldMk cId="3825612952" sldId="267"/>
            <ac:picMk id="5" creationId="{4EDF7813-2BB8-903B-DC2A-9FBE3D658DE5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0T17:50:19.334" v="13015" actId="20577"/>
        <pc:sldMkLst>
          <pc:docMk/>
          <pc:sldMk cId="2989992170" sldId="268"/>
        </pc:sldMkLst>
        <pc:spChg chg="mod">
          <ac:chgData name="Parisa Hajibabaee" userId="7f310c4f-d35e-41cf-a5e6-b6cf645ce581" providerId="ADAL" clId="{8C91D945-53FD-44AF-B827-8D0126761877}" dt="2023-08-06T17:19:08.454" v="2781" actId="20577"/>
          <ac:spMkLst>
            <pc:docMk/>
            <pc:sldMk cId="2989992170" sldId="268"/>
            <ac:spMk id="2" creationId="{02D49AA7-D80F-376F-37F2-3129872B11D4}"/>
          </ac:spMkLst>
        </pc:spChg>
        <pc:spChg chg="mod">
          <ac:chgData name="Parisa Hajibabaee" userId="7f310c4f-d35e-41cf-a5e6-b6cf645ce581" providerId="ADAL" clId="{8C91D945-53FD-44AF-B827-8D0126761877}" dt="2023-08-06T17:20:16.267" v="2806" actId="6549"/>
          <ac:spMkLst>
            <pc:docMk/>
            <pc:sldMk cId="2989992170" sldId="268"/>
            <ac:spMk id="3" creationId="{6C1D2F1F-B1E9-DDE2-5F00-5428A4C53849}"/>
          </ac:spMkLst>
        </pc:spChg>
        <pc:picChg chg="add del mod">
          <ac:chgData name="Parisa Hajibabaee" userId="7f310c4f-d35e-41cf-a5e6-b6cf645ce581" providerId="ADAL" clId="{8C91D945-53FD-44AF-B827-8D0126761877}" dt="2023-08-06T17:23:28.846" v="2879" actId="478"/>
          <ac:picMkLst>
            <pc:docMk/>
            <pc:sldMk cId="2989992170" sldId="268"/>
            <ac:picMk id="5" creationId="{6CC49CDD-B2C9-BE2E-B265-8CC919889E3B}"/>
          </ac:picMkLst>
        </pc:picChg>
        <pc:picChg chg="add mod">
          <ac:chgData name="Parisa Hajibabaee" userId="7f310c4f-d35e-41cf-a5e6-b6cf645ce581" providerId="ADAL" clId="{8C91D945-53FD-44AF-B827-8D0126761877}" dt="2023-08-06T17:23:48.007" v="2884" actId="1076"/>
          <ac:picMkLst>
            <pc:docMk/>
            <pc:sldMk cId="2989992170" sldId="268"/>
            <ac:picMk id="7" creationId="{4C7A269C-A3F2-5485-5554-77673322DAFB}"/>
          </ac:picMkLst>
        </pc:picChg>
      </pc:sldChg>
      <pc:sldChg chg="addSp delSp modSp add mod modNotesTx">
        <pc:chgData name="Parisa Hajibabaee" userId="7f310c4f-d35e-41cf-a5e6-b6cf645ce581" providerId="ADAL" clId="{8C91D945-53FD-44AF-B827-8D0126761877}" dt="2023-08-10T17:52:17.084" v="13033"/>
        <pc:sldMkLst>
          <pc:docMk/>
          <pc:sldMk cId="482472592" sldId="269"/>
        </pc:sldMkLst>
        <pc:spChg chg="mod">
          <ac:chgData name="Parisa Hajibabaee" userId="7f310c4f-d35e-41cf-a5e6-b6cf645ce581" providerId="ADAL" clId="{8C91D945-53FD-44AF-B827-8D0126761877}" dt="2023-08-06T17:21:14.019" v="2875" actId="20577"/>
          <ac:spMkLst>
            <pc:docMk/>
            <pc:sldMk cId="482472592" sldId="269"/>
            <ac:spMk id="3" creationId="{6C1D2F1F-B1E9-DDE2-5F00-5428A4C53849}"/>
          </ac:spMkLst>
        </pc:spChg>
        <pc:picChg chg="del">
          <ac:chgData name="Parisa Hajibabaee" userId="7f310c4f-d35e-41cf-a5e6-b6cf645ce581" providerId="ADAL" clId="{8C91D945-53FD-44AF-B827-8D0126761877}" dt="2023-08-06T17:20:37.445" v="2809" actId="478"/>
          <ac:picMkLst>
            <pc:docMk/>
            <pc:sldMk cId="482472592" sldId="269"/>
            <ac:picMk id="5" creationId="{6CC49CDD-B2C9-BE2E-B265-8CC919889E3B}"/>
          </ac:picMkLst>
        </pc:picChg>
        <pc:picChg chg="add mod">
          <ac:chgData name="Parisa Hajibabaee" userId="7f310c4f-d35e-41cf-a5e6-b6cf645ce581" providerId="ADAL" clId="{8C91D945-53FD-44AF-B827-8D0126761877}" dt="2023-08-06T17:23:21.142" v="2878" actId="1076"/>
          <ac:picMkLst>
            <pc:docMk/>
            <pc:sldMk cId="482472592" sldId="269"/>
            <ac:picMk id="6" creationId="{A8076821-DBD9-E99E-E7E0-A614C896511A}"/>
          </ac:picMkLst>
        </pc:picChg>
      </pc:sldChg>
      <pc:sldChg chg="modSp new mod ord modNotesTx">
        <pc:chgData name="Parisa Hajibabaee" userId="7f310c4f-d35e-41cf-a5e6-b6cf645ce581" providerId="ADAL" clId="{8C91D945-53FD-44AF-B827-8D0126761877}" dt="2023-08-10T17:53:57.981" v="13049" actId="20577"/>
        <pc:sldMkLst>
          <pc:docMk/>
          <pc:sldMk cId="2148442948" sldId="270"/>
        </pc:sldMkLst>
        <pc:spChg chg="mod">
          <ac:chgData name="Parisa Hajibabaee" userId="7f310c4f-d35e-41cf-a5e6-b6cf645ce581" providerId="ADAL" clId="{8C91D945-53FD-44AF-B827-8D0126761877}" dt="2023-08-06T17:24:18.286" v="2900" actId="113"/>
          <ac:spMkLst>
            <pc:docMk/>
            <pc:sldMk cId="2148442948" sldId="270"/>
            <ac:spMk id="2" creationId="{44A2130E-26E7-4A23-F8C2-B97403FBEE1C}"/>
          </ac:spMkLst>
        </pc:spChg>
        <pc:spChg chg="mod">
          <ac:chgData name="Parisa Hajibabaee" userId="7f310c4f-d35e-41cf-a5e6-b6cf645ce581" providerId="ADAL" clId="{8C91D945-53FD-44AF-B827-8D0126761877}" dt="2023-08-06T17:53:43.403" v="3280" actId="20577"/>
          <ac:spMkLst>
            <pc:docMk/>
            <pc:sldMk cId="2148442948" sldId="270"/>
            <ac:spMk id="3" creationId="{17948708-5D6F-B6B6-21B9-D6B7815B6C2C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7:56:14.387" v="13068"/>
        <pc:sldMkLst>
          <pc:docMk/>
          <pc:sldMk cId="490891946" sldId="271"/>
        </pc:sldMkLst>
        <pc:spChg chg="mod">
          <ac:chgData name="Parisa Hajibabaee" userId="7f310c4f-d35e-41cf-a5e6-b6cf645ce581" providerId="ADAL" clId="{8C91D945-53FD-44AF-B827-8D0126761877}" dt="2023-08-06T17:27:14.901" v="3112" actId="113"/>
          <ac:spMkLst>
            <pc:docMk/>
            <pc:sldMk cId="490891946" sldId="271"/>
            <ac:spMk id="2" creationId="{0357737C-4AF8-28B5-F2F5-A07459A7BA69}"/>
          </ac:spMkLst>
        </pc:spChg>
        <pc:spChg chg="mod">
          <ac:chgData name="Parisa Hajibabaee" userId="7f310c4f-d35e-41cf-a5e6-b6cf645ce581" providerId="ADAL" clId="{8C91D945-53FD-44AF-B827-8D0126761877}" dt="2023-08-06T17:54:22.734" v="3291" actId="20577"/>
          <ac:spMkLst>
            <pc:docMk/>
            <pc:sldMk cId="490891946" sldId="271"/>
            <ac:spMk id="3" creationId="{F3577D0D-75B4-3E0C-9C52-320FF7815A5E}"/>
          </ac:spMkLst>
        </pc:spChg>
      </pc:sldChg>
      <pc:sldChg chg="addSp delSp modSp new mod setBg modNotesTx">
        <pc:chgData name="Parisa Hajibabaee" userId="7f310c4f-d35e-41cf-a5e6-b6cf645ce581" providerId="ADAL" clId="{8C91D945-53FD-44AF-B827-8D0126761877}" dt="2023-08-10T17:58:17.958" v="13093" actId="20577"/>
        <pc:sldMkLst>
          <pc:docMk/>
          <pc:sldMk cId="390171239" sldId="272"/>
        </pc:sldMkLst>
        <pc:spChg chg="mod">
          <ac:chgData name="Parisa Hajibabaee" userId="7f310c4f-d35e-41cf-a5e6-b6cf645ce581" providerId="ADAL" clId="{8C91D945-53FD-44AF-B827-8D0126761877}" dt="2023-08-06T18:04:24.941" v="3576" actId="26606"/>
          <ac:spMkLst>
            <pc:docMk/>
            <pc:sldMk cId="390171239" sldId="272"/>
            <ac:spMk id="2" creationId="{13CE95E5-1C5C-7ECC-5092-227E85A326EF}"/>
          </ac:spMkLst>
        </pc:spChg>
        <pc:spChg chg="mod">
          <ac:chgData name="Parisa Hajibabaee" userId="7f310c4f-d35e-41cf-a5e6-b6cf645ce581" providerId="ADAL" clId="{8C91D945-53FD-44AF-B827-8D0126761877}" dt="2023-08-06T18:04:33.082" v="3578" actId="113"/>
          <ac:spMkLst>
            <pc:docMk/>
            <pc:sldMk cId="390171239" sldId="272"/>
            <ac:spMk id="3" creationId="{C78468CF-52BF-E17D-B56A-3186FE0726EF}"/>
          </ac:spMkLst>
        </pc:spChg>
        <pc:spChg chg="add del">
          <ac:chgData name="Parisa Hajibabaee" userId="7f310c4f-d35e-41cf-a5e6-b6cf645ce581" providerId="ADAL" clId="{8C91D945-53FD-44AF-B827-8D0126761877}" dt="2023-08-06T18:04:24.933" v="3575" actId="26606"/>
          <ac:spMkLst>
            <pc:docMk/>
            <pc:sldMk cId="390171239" sldId="272"/>
            <ac:spMk id="10" creationId="{649C91A9-84E7-4BF0-9026-62F01380D853}"/>
          </ac:spMkLst>
        </pc:spChg>
        <pc:spChg chg="add del">
          <ac:chgData name="Parisa Hajibabaee" userId="7f310c4f-d35e-41cf-a5e6-b6cf645ce581" providerId="ADAL" clId="{8C91D945-53FD-44AF-B827-8D0126761877}" dt="2023-08-06T18:04:24.933" v="3575" actId="26606"/>
          <ac:spMkLst>
            <pc:docMk/>
            <pc:sldMk cId="390171239" sldId="272"/>
            <ac:spMk id="12" creationId="{9B47378D-AD27-45D0-8C1C-5B1098DCC068}"/>
          </ac:spMkLst>
        </pc:spChg>
        <pc:spChg chg="add">
          <ac:chgData name="Parisa Hajibabaee" userId="7f310c4f-d35e-41cf-a5e6-b6cf645ce581" providerId="ADAL" clId="{8C91D945-53FD-44AF-B827-8D0126761877}" dt="2023-08-06T18:04:24.941" v="3576" actId="26606"/>
          <ac:spMkLst>
            <pc:docMk/>
            <pc:sldMk cId="390171239" sldId="272"/>
            <ac:spMk id="14" creationId="{45D37F4E-DDB4-456B-97E0-9937730A039F}"/>
          </ac:spMkLst>
        </pc:spChg>
        <pc:spChg chg="add">
          <ac:chgData name="Parisa Hajibabaee" userId="7f310c4f-d35e-41cf-a5e6-b6cf645ce581" providerId="ADAL" clId="{8C91D945-53FD-44AF-B827-8D0126761877}" dt="2023-08-06T18:04:24.941" v="3576" actId="26606"/>
          <ac:spMkLst>
            <pc:docMk/>
            <pc:sldMk cId="390171239" sldId="272"/>
            <ac:spMk id="15" creationId="{B2DD41CD-8F47-4F56-AD12-4E2FF7696987}"/>
          </ac:spMkLst>
        </pc:spChg>
        <pc:picChg chg="add mod">
          <ac:chgData name="Parisa Hajibabaee" userId="7f310c4f-d35e-41cf-a5e6-b6cf645ce581" providerId="ADAL" clId="{8C91D945-53FD-44AF-B827-8D0126761877}" dt="2023-08-06T18:04:24.941" v="3576" actId="26606"/>
          <ac:picMkLst>
            <pc:docMk/>
            <pc:sldMk cId="390171239" sldId="272"/>
            <ac:picMk id="5" creationId="{37D56727-3904-B28F-6FE9-53055000AF57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19:30:05.866" v="13110" actId="20577"/>
        <pc:sldMkLst>
          <pc:docMk/>
          <pc:sldMk cId="1535552942" sldId="273"/>
        </pc:sldMkLst>
        <pc:spChg chg="mod">
          <ac:chgData name="Parisa Hajibabaee" userId="7f310c4f-d35e-41cf-a5e6-b6cf645ce581" providerId="ADAL" clId="{8C91D945-53FD-44AF-B827-8D0126761877}" dt="2023-08-06T18:04:43.963" v="3580"/>
          <ac:spMkLst>
            <pc:docMk/>
            <pc:sldMk cId="1535552942" sldId="273"/>
            <ac:spMk id="2" creationId="{FFF6D92F-5B10-392A-65EC-2595DB3C1FA3}"/>
          </ac:spMkLst>
        </pc:spChg>
        <pc:spChg chg="mod">
          <ac:chgData name="Parisa Hajibabaee" userId="7f310c4f-d35e-41cf-a5e6-b6cf645ce581" providerId="ADAL" clId="{8C91D945-53FD-44AF-B827-8D0126761877}" dt="2023-08-06T18:12:14.755" v="3717" actId="12"/>
          <ac:spMkLst>
            <pc:docMk/>
            <pc:sldMk cId="1535552942" sldId="273"/>
            <ac:spMk id="3" creationId="{E3D0C2A6-F388-77B4-FF0E-04D204D9E1FB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32:32.762" v="13121" actId="20577"/>
        <pc:sldMkLst>
          <pc:docMk/>
          <pc:sldMk cId="4133962060" sldId="274"/>
        </pc:sldMkLst>
        <pc:spChg chg="mod">
          <ac:chgData name="Parisa Hajibabaee" userId="7f310c4f-d35e-41cf-a5e6-b6cf645ce581" providerId="ADAL" clId="{8C91D945-53FD-44AF-B827-8D0126761877}" dt="2023-08-06T18:12:57.421" v="3720" actId="113"/>
          <ac:spMkLst>
            <pc:docMk/>
            <pc:sldMk cId="4133962060" sldId="274"/>
            <ac:spMk id="2" creationId="{017E7FF8-56C3-2321-4F9E-17DD362A16DA}"/>
          </ac:spMkLst>
        </pc:spChg>
        <pc:spChg chg="mod">
          <ac:chgData name="Parisa Hajibabaee" userId="7f310c4f-d35e-41cf-a5e6-b6cf645ce581" providerId="ADAL" clId="{8C91D945-53FD-44AF-B827-8D0126761877}" dt="2023-08-06T18:16:15.113" v="3765" actId="2710"/>
          <ac:spMkLst>
            <pc:docMk/>
            <pc:sldMk cId="4133962060" sldId="274"/>
            <ac:spMk id="3" creationId="{26FB25DB-582C-AB31-7C47-59CC86CB7DDF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35:36.014" v="13135" actId="113"/>
        <pc:sldMkLst>
          <pc:docMk/>
          <pc:sldMk cId="711042748" sldId="275"/>
        </pc:sldMkLst>
        <pc:spChg chg="mod">
          <ac:chgData name="Parisa Hajibabaee" userId="7f310c4f-d35e-41cf-a5e6-b6cf645ce581" providerId="ADAL" clId="{8C91D945-53FD-44AF-B827-8D0126761877}" dt="2023-08-06T18:16:32.941" v="3785" actId="113"/>
          <ac:spMkLst>
            <pc:docMk/>
            <pc:sldMk cId="711042748" sldId="275"/>
            <ac:spMk id="2" creationId="{47BE004C-667E-5DDB-04C7-44DF95BB491D}"/>
          </ac:spMkLst>
        </pc:spChg>
        <pc:spChg chg="mod">
          <ac:chgData name="Parisa Hajibabaee" userId="7f310c4f-d35e-41cf-a5e6-b6cf645ce581" providerId="ADAL" clId="{8C91D945-53FD-44AF-B827-8D0126761877}" dt="2023-08-06T18:17:52.064" v="3934" actId="2710"/>
          <ac:spMkLst>
            <pc:docMk/>
            <pc:sldMk cId="711042748" sldId="275"/>
            <ac:spMk id="3" creationId="{D7EF065F-654B-3232-5A25-FCE772FFFC4F}"/>
          </ac:spMkLst>
        </pc:spChg>
      </pc:sldChg>
      <pc:sldChg chg="modSp new del mod">
        <pc:chgData name="Parisa Hajibabaee" userId="7f310c4f-d35e-41cf-a5e6-b6cf645ce581" providerId="ADAL" clId="{8C91D945-53FD-44AF-B827-8D0126761877}" dt="2023-08-06T18:15:27.086" v="3754" actId="680"/>
        <pc:sldMkLst>
          <pc:docMk/>
          <pc:sldMk cId="2939107941" sldId="275"/>
        </pc:sldMkLst>
        <pc:spChg chg="mod">
          <ac:chgData name="Parisa Hajibabaee" userId="7f310c4f-d35e-41cf-a5e6-b6cf645ce581" providerId="ADAL" clId="{8C91D945-53FD-44AF-B827-8D0126761877}" dt="2023-08-06T18:15:26.623" v="3753"/>
          <ac:spMkLst>
            <pc:docMk/>
            <pc:sldMk cId="2939107941" sldId="275"/>
            <ac:spMk id="2" creationId="{078027CE-AB77-0A26-9076-E1F889B7BE1A}"/>
          </ac:spMkLst>
        </pc:spChg>
        <pc:spChg chg="mod">
          <ac:chgData name="Parisa Hajibabaee" userId="7f310c4f-d35e-41cf-a5e6-b6cf645ce581" providerId="ADAL" clId="{8C91D945-53FD-44AF-B827-8D0126761877}" dt="2023-08-06T18:15:25.188" v="3750"/>
          <ac:spMkLst>
            <pc:docMk/>
            <pc:sldMk cId="2939107941" sldId="275"/>
            <ac:spMk id="3" creationId="{AEC9EBDA-C71D-F23A-519F-0C99A4CAC458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55:07.441" v="13151" actId="20577"/>
        <pc:sldMkLst>
          <pc:docMk/>
          <pc:sldMk cId="972167883" sldId="276"/>
        </pc:sldMkLst>
        <pc:spChg chg="mod">
          <ac:chgData name="Parisa Hajibabaee" userId="7f310c4f-d35e-41cf-a5e6-b6cf645ce581" providerId="ADAL" clId="{8C91D945-53FD-44AF-B827-8D0126761877}" dt="2023-08-06T18:18:09.813" v="3937" actId="113"/>
          <ac:spMkLst>
            <pc:docMk/>
            <pc:sldMk cId="972167883" sldId="276"/>
            <ac:spMk id="2" creationId="{A0B7EA03-D0E6-3A14-B368-83219B7D16F3}"/>
          </ac:spMkLst>
        </pc:spChg>
        <pc:spChg chg="mod">
          <ac:chgData name="Parisa Hajibabaee" userId="7f310c4f-d35e-41cf-a5e6-b6cf645ce581" providerId="ADAL" clId="{8C91D945-53FD-44AF-B827-8D0126761877}" dt="2023-08-06T18:21:09.580" v="4245" actId="20577"/>
          <ac:spMkLst>
            <pc:docMk/>
            <pc:sldMk cId="972167883" sldId="276"/>
            <ac:spMk id="3" creationId="{BD41B4CE-A5CB-E483-CECA-83E0F20C5110}"/>
          </ac:spMkLst>
        </pc:spChg>
      </pc:sldChg>
      <pc:sldChg chg="modSp new mod">
        <pc:chgData name="Parisa Hajibabaee" userId="7f310c4f-d35e-41cf-a5e6-b6cf645ce581" providerId="ADAL" clId="{8C91D945-53FD-44AF-B827-8D0126761877}" dt="2023-08-06T18:21:58.443" v="4286" actId="20577"/>
        <pc:sldMkLst>
          <pc:docMk/>
          <pc:sldMk cId="1482473668" sldId="277"/>
        </pc:sldMkLst>
        <pc:spChg chg="mod">
          <ac:chgData name="Parisa Hajibabaee" userId="7f310c4f-d35e-41cf-a5e6-b6cf645ce581" providerId="ADAL" clId="{8C91D945-53FD-44AF-B827-8D0126761877}" dt="2023-08-06T18:21:38.457" v="4247"/>
          <ac:spMkLst>
            <pc:docMk/>
            <pc:sldMk cId="1482473668" sldId="277"/>
            <ac:spMk id="2" creationId="{36AB0BE8-975C-7EA7-ACE9-7F65E55E2CDA}"/>
          </ac:spMkLst>
        </pc:spChg>
        <pc:spChg chg="mod">
          <ac:chgData name="Parisa Hajibabaee" userId="7f310c4f-d35e-41cf-a5e6-b6cf645ce581" providerId="ADAL" clId="{8C91D945-53FD-44AF-B827-8D0126761877}" dt="2023-08-06T18:21:58.443" v="4286" actId="20577"/>
          <ac:spMkLst>
            <pc:docMk/>
            <pc:sldMk cId="1482473668" sldId="277"/>
            <ac:spMk id="3" creationId="{5A764872-F4B6-0E92-7BED-21CAFDFD531F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57:18.537" v="13170"/>
        <pc:sldMkLst>
          <pc:docMk/>
          <pc:sldMk cId="1675445831" sldId="278"/>
        </pc:sldMkLst>
        <pc:spChg chg="mod">
          <ac:chgData name="Parisa Hajibabaee" userId="7f310c4f-d35e-41cf-a5e6-b6cf645ce581" providerId="ADAL" clId="{8C91D945-53FD-44AF-B827-8D0126761877}" dt="2023-08-06T18:22:38.461" v="4296" actId="113"/>
          <ac:spMkLst>
            <pc:docMk/>
            <pc:sldMk cId="1675445831" sldId="278"/>
            <ac:spMk id="2" creationId="{5C5137D2-E099-6D82-EF12-97B43225EA7B}"/>
          </ac:spMkLst>
        </pc:spChg>
        <pc:spChg chg="mod">
          <ac:chgData name="Parisa Hajibabaee" userId="7f310c4f-d35e-41cf-a5e6-b6cf645ce581" providerId="ADAL" clId="{8C91D945-53FD-44AF-B827-8D0126761877}" dt="2023-08-06T18:25:33.139" v="4660" actId="20577"/>
          <ac:spMkLst>
            <pc:docMk/>
            <pc:sldMk cId="1675445831" sldId="278"/>
            <ac:spMk id="3" creationId="{2261CC4B-A60F-5143-C0A3-BC32CE01E680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59:58.505" v="13201"/>
        <pc:sldMkLst>
          <pc:docMk/>
          <pc:sldMk cId="2905689991" sldId="279"/>
        </pc:sldMkLst>
        <pc:spChg chg="mod">
          <ac:chgData name="Parisa Hajibabaee" userId="7f310c4f-d35e-41cf-a5e6-b6cf645ce581" providerId="ADAL" clId="{8C91D945-53FD-44AF-B827-8D0126761877}" dt="2023-08-06T18:25:48.368" v="4670" actId="113"/>
          <ac:spMkLst>
            <pc:docMk/>
            <pc:sldMk cId="2905689991" sldId="279"/>
            <ac:spMk id="2" creationId="{9A30E529-A7BB-B303-17E0-E28C3E534CD5}"/>
          </ac:spMkLst>
        </pc:spChg>
        <pc:spChg chg="mod">
          <ac:chgData name="Parisa Hajibabaee" userId="7f310c4f-d35e-41cf-a5e6-b6cf645ce581" providerId="ADAL" clId="{8C91D945-53FD-44AF-B827-8D0126761877}" dt="2023-08-06T18:27:02.453" v="4812" actId="15"/>
          <ac:spMkLst>
            <pc:docMk/>
            <pc:sldMk cId="2905689991" sldId="279"/>
            <ac:spMk id="3" creationId="{F7D33D0A-B9C4-C648-1042-6A9DA9351084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02:36.384" v="13226" actId="6549"/>
        <pc:sldMkLst>
          <pc:docMk/>
          <pc:sldMk cId="1469514282" sldId="280"/>
        </pc:sldMkLst>
        <pc:spChg chg="mod">
          <ac:chgData name="Parisa Hajibabaee" userId="7f310c4f-d35e-41cf-a5e6-b6cf645ce581" providerId="ADAL" clId="{8C91D945-53FD-44AF-B827-8D0126761877}" dt="2023-08-06T18:27:29.424" v="4830" actId="20577"/>
          <ac:spMkLst>
            <pc:docMk/>
            <pc:sldMk cId="1469514282" sldId="280"/>
            <ac:spMk id="2" creationId="{C5975ED0-BB24-573B-9E60-5734F0264CE8}"/>
          </ac:spMkLst>
        </pc:spChg>
        <pc:spChg chg="mod">
          <ac:chgData name="Parisa Hajibabaee" userId="7f310c4f-d35e-41cf-a5e6-b6cf645ce581" providerId="ADAL" clId="{8C91D945-53FD-44AF-B827-8D0126761877}" dt="2023-08-06T18:30:47.089" v="5278" actId="12"/>
          <ac:spMkLst>
            <pc:docMk/>
            <pc:sldMk cId="1469514282" sldId="280"/>
            <ac:spMk id="3" creationId="{477A5BFA-8E08-623F-2EB5-C9163C43B46D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04:56.190" v="13249"/>
        <pc:sldMkLst>
          <pc:docMk/>
          <pc:sldMk cId="3131255953" sldId="281"/>
        </pc:sldMkLst>
        <pc:spChg chg="mod">
          <ac:chgData name="Parisa Hajibabaee" userId="7f310c4f-d35e-41cf-a5e6-b6cf645ce581" providerId="ADAL" clId="{8C91D945-53FD-44AF-B827-8D0126761877}" dt="2023-08-06T18:31:25.014" v="5303" actId="113"/>
          <ac:spMkLst>
            <pc:docMk/>
            <pc:sldMk cId="3131255953" sldId="281"/>
            <ac:spMk id="2" creationId="{244450C4-4B48-AA36-B68F-515497917870}"/>
          </ac:spMkLst>
        </pc:spChg>
        <pc:spChg chg="mod">
          <ac:chgData name="Parisa Hajibabaee" userId="7f310c4f-d35e-41cf-a5e6-b6cf645ce581" providerId="ADAL" clId="{8C91D945-53FD-44AF-B827-8D0126761877}" dt="2023-08-06T18:32:39.906" v="5528" actId="20577"/>
          <ac:spMkLst>
            <pc:docMk/>
            <pc:sldMk cId="3131255953" sldId="281"/>
            <ac:spMk id="3" creationId="{435F1C85-78C1-2B82-DBCC-A604924467D2}"/>
          </ac:spMkLst>
        </pc:spChg>
      </pc:sldChg>
      <pc:sldChg chg="modSp add mod modNotesTx">
        <pc:chgData name="Parisa Hajibabaee" userId="7f310c4f-d35e-41cf-a5e6-b6cf645ce581" providerId="ADAL" clId="{8C91D945-53FD-44AF-B827-8D0126761877}" dt="2023-08-10T20:06:57.468" v="13271"/>
        <pc:sldMkLst>
          <pc:docMk/>
          <pc:sldMk cId="267599043" sldId="282"/>
        </pc:sldMkLst>
        <pc:spChg chg="mod">
          <ac:chgData name="Parisa Hajibabaee" userId="7f310c4f-d35e-41cf-a5e6-b6cf645ce581" providerId="ADAL" clId="{8C91D945-53FD-44AF-B827-8D0126761877}" dt="2023-08-06T18:33:23.683" v="5557" actId="20577"/>
          <ac:spMkLst>
            <pc:docMk/>
            <pc:sldMk cId="267599043" sldId="282"/>
            <ac:spMk id="3" creationId="{435F1C85-78C1-2B82-DBCC-A604924467D2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08:53.082" v="13294" actId="20577"/>
        <pc:sldMkLst>
          <pc:docMk/>
          <pc:sldMk cId="4036225836" sldId="283"/>
        </pc:sldMkLst>
        <pc:spChg chg="mod">
          <ac:chgData name="Parisa Hajibabaee" userId="7f310c4f-d35e-41cf-a5e6-b6cf645ce581" providerId="ADAL" clId="{8C91D945-53FD-44AF-B827-8D0126761877}" dt="2023-08-06T18:33:51.650" v="5583" actId="113"/>
          <ac:spMkLst>
            <pc:docMk/>
            <pc:sldMk cId="4036225836" sldId="283"/>
            <ac:spMk id="2" creationId="{B6422780-779F-929B-6BDF-E2E304A7B212}"/>
          </ac:spMkLst>
        </pc:spChg>
        <pc:spChg chg="mod">
          <ac:chgData name="Parisa Hajibabaee" userId="7f310c4f-d35e-41cf-a5e6-b6cf645ce581" providerId="ADAL" clId="{8C91D945-53FD-44AF-B827-8D0126761877}" dt="2023-08-06T18:36:46.481" v="5907" actId="20577"/>
          <ac:spMkLst>
            <pc:docMk/>
            <pc:sldMk cId="4036225836" sldId="283"/>
            <ac:spMk id="3" creationId="{67DDDE47-7068-FEB1-25A3-3B9D9FF1A949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11:31.898" v="13313"/>
        <pc:sldMkLst>
          <pc:docMk/>
          <pc:sldMk cId="3041310736" sldId="284"/>
        </pc:sldMkLst>
        <pc:spChg chg="mod">
          <ac:chgData name="Parisa Hajibabaee" userId="7f310c4f-d35e-41cf-a5e6-b6cf645ce581" providerId="ADAL" clId="{8C91D945-53FD-44AF-B827-8D0126761877}" dt="2023-08-06T18:37:07.682" v="5933" actId="113"/>
          <ac:spMkLst>
            <pc:docMk/>
            <pc:sldMk cId="3041310736" sldId="284"/>
            <ac:spMk id="2" creationId="{13078271-D00E-26E5-8772-280727C74E26}"/>
          </ac:spMkLst>
        </pc:spChg>
        <pc:spChg chg="mod">
          <ac:chgData name="Parisa Hajibabaee" userId="7f310c4f-d35e-41cf-a5e6-b6cf645ce581" providerId="ADAL" clId="{8C91D945-53FD-44AF-B827-8D0126761877}" dt="2023-08-06T18:39:52.248" v="6333" actId="12"/>
          <ac:spMkLst>
            <pc:docMk/>
            <pc:sldMk cId="3041310736" sldId="284"/>
            <ac:spMk id="3" creationId="{00C083E3-A54F-7158-53F4-00B6B5CA81E3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33:05.940" v="13333" actId="20577"/>
        <pc:sldMkLst>
          <pc:docMk/>
          <pc:sldMk cId="3579412814" sldId="285"/>
        </pc:sldMkLst>
        <pc:spChg chg="mod">
          <ac:chgData name="Parisa Hajibabaee" userId="7f310c4f-d35e-41cf-a5e6-b6cf645ce581" providerId="ADAL" clId="{8C91D945-53FD-44AF-B827-8D0126761877}" dt="2023-08-06T18:40:16.370" v="6335"/>
          <ac:spMkLst>
            <pc:docMk/>
            <pc:sldMk cId="3579412814" sldId="285"/>
            <ac:spMk id="2" creationId="{8F6BA4E6-613B-D720-CFF6-F04A10DA75DE}"/>
          </ac:spMkLst>
        </pc:spChg>
        <pc:spChg chg="mod">
          <ac:chgData name="Parisa Hajibabaee" userId="7f310c4f-d35e-41cf-a5e6-b6cf645ce581" providerId="ADAL" clId="{8C91D945-53FD-44AF-B827-8D0126761877}" dt="2023-08-06T18:43:12.843" v="6724" actId="113"/>
          <ac:spMkLst>
            <pc:docMk/>
            <pc:sldMk cId="3579412814" sldId="285"/>
            <ac:spMk id="3" creationId="{457C84DF-C3C8-3169-345E-8EDE1CB2D451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35:19.330" v="13356" actId="20577"/>
        <pc:sldMkLst>
          <pc:docMk/>
          <pc:sldMk cId="1460158589" sldId="286"/>
        </pc:sldMkLst>
        <pc:spChg chg="mod">
          <ac:chgData name="Parisa Hajibabaee" userId="7f310c4f-d35e-41cf-a5e6-b6cf645ce581" providerId="ADAL" clId="{8C91D945-53FD-44AF-B827-8D0126761877}" dt="2023-08-06T18:43:29.313" v="6742" actId="113"/>
          <ac:spMkLst>
            <pc:docMk/>
            <pc:sldMk cId="1460158589" sldId="286"/>
            <ac:spMk id="2" creationId="{8129ED77-F01E-7EAC-7714-36C46B620CBF}"/>
          </ac:spMkLst>
        </pc:spChg>
        <pc:spChg chg="mod">
          <ac:chgData name="Parisa Hajibabaee" userId="7f310c4f-d35e-41cf-a5e6-b6cf645ce581" providerId="ADAL" clId="{8C91D945-53FD-44AF-B827-8D0126761877}" dt="2023-08-06T18:45:08.605" v="6997" actId="15"/>
          <ac:spMkLst>
            <pc:docMk/>
            <pc:sldMk cId="1460158589" sldId="286"/>
            <ac:spMk id="3" creationId="{05478EBF-21FC-B33A-782D-65F50F8F9BBE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36:52.856" v="13374" actId="20577"/>
        <pc:sldMkLst>
          <pc:docMk/>
          <pc:sldMk cId="675837431" sldId="287"/>
        </pc:sldMkLst>
        <pc:spChg chg="mod">
          <ac:chgData name="Parisa Hajibabaee" userId="7f310c4f-d35e-41cf-a5e6-b6cf645ce581" providerId="ADAL" clId="{8C91D945-53FD-44AF-B827-8D0126761877}" dt="2023-08-06T18:45:48.435" v="7034" actId="113"/>
          <ac:spMkLst>
            <pc:docMk/>
            <pc:sldMk cId="675837431" sldId="287"/>
            <ac:spMk id="2" creationId="{A12F498F-C990-492A-5217-652695C134F6}"/>
          </ac:spMkLst>
        </pc:spChg>
        <pc:spChg chg="mod">
          <ac:chgData name="Parisa Hajibabaee" userId="7f310c4f-d35e-41cf-a5e6-b6cf645ce581" providerId="ADAL" clId="{8C91D945-53FD-44AF-B827-8D0126761877}" dt="2023-08-06T18:46:11.404" v="7073" actId="20577"/>
          <ac:spMkLst>
            <pc:docMk/>
            <pc:sldMk cId="675837431" sldId="287"/>
            <ac:spMk id="3" creationId="{E49BD73E-3C5B-41EE-EA4E-60186B61EB93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39:29.143" v="13398" actId="20577"/>
        <pc:sldMkLst>
          <pc:docMk/>
          <pc:sldMk cId="899793063" sldId="288"/>
        </pc:sldMkLst>
        <pc:spChg chg="mod">
          <ac:chgData name="Parisa Hajibabaee" userId="7f310c4f-d35e-41cf-a5e6-b6cf645ce581" providerId="ADAL" clId="{8C91D945-53FD-44AF-B827-8D0126761877}" dt="2023-08-06T18:46:33.141" v="7099" actId="113"/>
          <ac:spMkLst>
            <pc:docMk/>
            <pc:sldMk cId="899793063" sldId="288"/>
            <ac:spMk id="2" creationId="{6E440BD3-5E76-8F33-6369-0A22E6BF5718}"/>
          </ac:spMkLst>
        </pc:spChg>
        <pc:spChg chg="mod">
          <ac:chgData name="Parisa Hajibabaee" userId="7f310c4f-d35e-41cf-a5e6-b6cf645ce581" providerId="ADAL" clId="{8C91D945-53FD-44AF-B827-8D0126761877}" dt="2023-08-06T18:48:46.329" v="7352" actId="20577"/>
          <ac:spMkLst>
            <pc:docMk/>
            <pc:sldMk cId="899793063" sldId="288"/>
            <ac:spMk id="3" creationId="{7DCA8670-474D-4865-D6E8-205419A563A6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41:03.922" v="13413"/>
        <pc:sldMkLst>
          <pc:docMk/>
          <pc:sldMk cId="824838573" sldId="289"/>
        </pc:sldMkLst>
        <pc:spChg chg="mod">
          <ac:chgData name="Parisa Hajibabaee" userId="7f310c4f-d35e-41cf-a5e6-b6cf645ce581" providerId="ADAL" clId="{8C91D945-53FD-44AF-B827-8D0126761877}" dt="2023-08-06T18:50:12.775" v="7382" actId="113"/>
          <ac:spMkLst>
            <pc:docMk/>
            <pc:sldMk cId="824838573" sldId="289"/>
            <ac:spMk id="2" creationId="{7A42FD54-84CF-32F7-9C08-A39DCA16ADBB}"/>
          </ac:spMkLst>
        </pc:spChg>
        <pc:spChg chg="mod">
          <ac:chgData name="Parisa Hajibabaee" userId="7f310c4f-d35e-41cf-a5e6-b6cf645ce581" providerId="ADAL" clId="{8C91D945-53FD-44AF-B827-8D0126761877}" dt="2023-08-06T18:53:22.131" v="7679" actId="27636"/>
          <ac:spMkLst>
            <pc:docMk/>
            <pc:sldMk cId="824838573" sldId="289"/>
            <ac:spMk id="3" creationId="{9D80540E-B40A-65E4-C053-61F508B32E54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10T20:51:20.812" v="13415"/>
        <pc:sldMkLst>
          <pc:docMk/>
          <pc:sldMk cId="3120619215" sldId="290"/>
        </pc:sldMkLst>
        <pc:spChg chg="mod">
          <ac:chgData name="Parisa Hajibabaee" userId="7f310c4f-d35e-41cf-a5e6-b6cf645ce581" providerId="ADAL" clId="{8C91D945-53FD-44AF-B827-8D0126761877}" dt="2023-08-06T18:53:56.559" v="7682" actId="113"/>
          <ac:spMkLst>
            <pc:docMk/>
            <pc:sldMk cId="3120619215" sldId="290"/>
            <ac:spMk id="2" creationId="{84C0A107-7AF8-25BC-A0C6-AB53E9444565}"/>
          </ac:spMkLst>
        </pc:spChg>
        <pc:spChg chg="mod">
          <ac:chgData name="Parisa Hajibabaee" userId="7f310c4f-d35e-41cf-a5e6-b6cf645ce581" providerId="ADAL" clId="{8C91D945-53FD-44AF-B827-8D0126761877}" dt="2023-08-06T18:54:09.538" v="7685" actId="20577"/>
          <ac:spMkLst>
            <pc:docMk/>
            <pc:sldMk cId="3120619215" sldId="290"/>
            <ac:spMk id="3" creationId="{170312ED-CCF9-38FF-5031-E2B7D1AA2B73}"/>
          </ac:spMkLst>
        </pc:spChg>
        <pc:picChg chg="add mod">
          <ac:chgData name="Parisa Hajibabaee" userId="7f310c4f-d35e-41cf-a5e6-b6cf645ce581" providerId="ADAL" clId="{8C91D945-53FD-44AF-B827-8D0126761877}" dt="2023-08-06T18:54:28.961" v="7688" actId="1076"/>
          <ac:picMkLst>
            <pc:docMk/>
            <pc:sldMk cId="3120619215" sldId="290"/>
            <ac:picMk id="5" creationId="{6EB4DBA7-2CD5-3CA5-89E0-DABE4A110D0B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0:54:33.316" v="13432" actId="20577"/>
        <pc:sldMkLst>
          <pc:docMk/>
          <pc:sldMk cId="2592882753" sldId="291"/>
        </pc:sldMkLst>
        <pc:spChg chg="mod">
          <ac:chgData name="Parisa Hajibabaee" userId="7f310c4f-d35e-41cf-a5e6-b6cf645ce581" providerId="ADAL" clId="{8C91D945-53FD-44AF-B827-8D0126761877}" dt="2023-08-06T18:54:56.261" v="7691" actId="113"/>
          <ac:spMkLst>
            <pc:docMk/>
            <pc:sldMk cId="2592882753" sldId="291"/>
            <ac:spMk id="2" creationId="{96E8F22D-7283-666C-C0C5-6412E1EF3DF5}"/>
          </ac:spMkLst>
        </pc:spChg>
        <pc:spChg chg="mod">
          <ac:chgData name="Parisa Hajibabaee" userId="7f310c4f-d35e-41cf-a5e6-b6cf645ce581" providerId="ADAL" clId="{8C91D945-53FD-44AF-B827-8D0126761877}" dt="2023-08-06T18:56:33.961" v="7723" actId="20577"/>
          <ac:spMkLst>
            <pc:docMk/>
            <pc:sldMk cId="2592882753" sldId="291"/>
            <ac:spMk id="3" creationId="{9C2203FC-20AE-D964-CF73-0A845427475D}"/>
          </ac:spMkLst>
        </pc:spChg>
        <pc:picChg chg="add mod">
          <ac:chgData name="Parisa Hajibabaee" userId="7f310c4f-d35e-41cf-a5e6-b6cf645ce581" providerId="ADAL" clId="{8C91D945-53FD-44AF-B827-8D0126761877}" dt="2023-08-06T18:55:39.104" v="7700" actId="1076"/>
          <ac:picMkLst>
            <pc:docMk/>
            <pc:sldMk cId="2592882753" sldId="291"/>
            <ac:picMk id="5" creationId="{72D74EDC-4286-302C-065E-8BB21E8B2629}"/>
          </ac:picMkLst>
        </pc:picChg>
      </pc:sldChg>
      <pc:sldChg chg="addSp delSp modSp new mod">
        <pc:chgData name="Parisa Hajibabaee" userId="7f310c4f-d35e-41cf-a5e6-b6cf645ce581" providerId="ADAL" clId="{8C91D945-53FD-44AF-B827-8D0126761877}" dt="2023-08-06T18:57:15.543" v="7726" actId="22"/>
        <pc:sldMkLst>
          <pc:docMk/>
          <pc:sldMk cId="397169619" sldId="292"/>
        </pc:sldMkLst>
        <pc:spChg chg="mod">
          <ac:chgData name="Parisa Hajibabaee" userId="7f310c4f-d35e-41cf-a5e6-b6cf645ce581" providerId="ADAL" clId="{8C91D945-53FD-44AF-B827-8D0126761877}" dt="2023-08-06T18:56:47.983" v="7725" actId="113"/>
          <ac:spMkLst>
            <pc:docMk/>
            <pc:sldMk cId="397169619" sldId="292"/>
            <ac:spMk id="2" creationId="{C0A6E7A2-4B8D-3C7B-9E78-9E0223441665}"/>
          </ac:spMkLst>
        </pc:spChg>
        <pc:spChg chg="del">
          <ac:chgData name="Parisa Hajibabaee" userId="7f310c4f-d35e-41cf-a5e6-b6cf645ce581" providerId="ADAL" clId="{8C91D945-53FD-44AF-B827-8D0126761877}" dt="2023-08-06T18:57:15.543" v="7726" actId="22"/>
          <ac:spMkLst>
            <pc:docMk/>
            <pc:sldMk cId="397169619" sldId="292"/>
            <ac:spMk id="3" creationId="{5D34CECC-7159-DB9E-4222-D50859EE26D2}"/>
          </ac:spMkLst>
        </pc:spChg>
        <pc:picChg chg="add mod ord">
          <ac:chgData name="Parisa Hajibabaee" userId="7f310c4f-d35e-41cf-a5e6-b6cf645ce581" providerId="ADAL" clId="{8C91D945-53FD-44AF-B827-8D0126761877}" dt="2023-08-06T18:57:15.543" v="7726" actId="22"/>
          <ac:picMkLst>
            <pc:docMk/>
            <pc:sldMk cId="397169619" sldId="292"/>
            <ac:picMk id="5" creationId="{67916043-EAF8-D396-74AE-C95FF194BBEE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0:56:42.626" v="13446"/>
        <pc:sldMkLst>
          <pc:docMk/>
          <pc:sldMk cId="430763237" sldId="293"/>
        </pc:sldMkLst>
        <pc:spChg chg="mod">
          <ac:chgData name="Parisa Hajibabaee" userId="7f310c4f-d35e-41cf-a5e6-b6cf645ce581" providerId="ADAL" clId="{8C91D945-53FD-44AF-B827-8D0126761877}" dt="2023-08-06T19:00:38.619" v="7729" actId="113"/>
          <ac:spMkLst>
            <pc:docMk/>
            <pc:sldMk cId="430763237" sldId="293"/>
            <ac:spMk id="2" creationId="{B99E1D43-BC2A-9533-9300-1DF114ECDFEF}"/>
          </ac:spMkLst>
        </pc:spChg>
        <pc:spChg chg="mod">
          <ac:chgData name="Parisa Hajibabaee" userId="7f310c4f-d35e-41cf-a5e6-b6cf645ce581" providerId="ADAL" clId="{8C91D945-53FD-44AF-B827-8D0126761877}" dt="2023-08-06T19:01:26.122" v="7742"/>
          <ac:spMkLst>
            <pc:docMk/>
            <pc:sldMk cId="430763237" sldId="293"/>
            <ac:spMk id="3" creationId="{2B73DFC7-A98B-CABD-A10C-C796D3D82700}"/>
          </ac:spMkLst>
        </pc:spChg>
        <pc:picChg chg="add mod">
          <ac:chgData name="Parisa Hajibabaee" userId="7f310c4f-d35e-41cf-a5e6-b6cf645ce581" providerId="ADAL" clId="{8C91D945-53FD-44AF-B827-8D0126761877}" dt="2023-08-06T19:01:15.369" v="7736" actId="1076"/>
          <ac:picMkLst>
            <pc:docMk/>
            <pc:sldMk cId="430763237" sldId="293"/>
            <ac:picMk id="5" creationId="{47EFB328-9146-0110-360C-925C6427D13F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21:01:52.051" v="13464"/>
        <pc:sldMkLst>
          <pc:docMk/>
          <pc:sldMk cId="1860515977" sldId="294"/>
        </pc:sldMkLst>
        <pc:spChg chg="mod">
          <ac:chgData name="Parisa Hajibabaee" userId="7f310c4f-d35e-41cf-a5e6-b6cf645ce581" providerId="ADAL" clId="{8C91D945-53FD-44AF-B827-8D0126761877}" dt="2023-08-06T19:01:42.175" v="7745" actId="113"/>
          <ac:spMkLst>
            <pc:docMk/>
            <pc:sldMk cId="1860515977" sldId="294"/>
            <ac:spMk id="2" creationId="{ED5A3831-9E55-9176-E23A-1706B861C3BC}"/>
          </ac:spMkLst>
        </pc:spChg>
        <pc:spChg chg="mod">
          <ac:chgData name="Parisa Hajibabaee" userId="7f310c4f-d35e-41cf-a5e6-b6cf645ce581" providerId="ADAL" clId="{8C91D945-53FD-44AF-B827-8D0126761877}" dt="2023-08-10T20:59:45.208" v="13451" actId="6549"/>
          <ac:spMkLst>
            <pc:docMk/>
            <pc:sldMk cId="1860515977" sldId="294"/>
            <ac:spMk id="3" creationId="{FCF88F95-1276-1044-A69E-3CEB9E988F49}"/>
          </ac:spMkLst>
        </pc:spChg>
      </pc:sldChg>
      <pc:sldChg chg="addSp delSp modSp new mod">
        <pc:chgData name="Parisa Hajibabaee" userId="7f310c4f-d35e-41cf-a5e6-b6cf645ce581" providerId="ADAL" clId="{8C91D945-53FD-44AF-B827-8D0126761877}" dt="2023-08-06T19:03:25.105" v="7770" actId="1076"/>
        <pc:sldMkLst>
          <pc:docMk/>
          <pc:sldMk cId="1121880965" sldId="295"/>
        </pc:sldMkLst>
        <pc:spChg chg="mod">
          <ac:chgData name="Parisa Hajibabaee" userId="7f310c4f-d35e-41cf-a5e6-b6cf645ce581" providerId="ADAL" clId="{8C91D945-53FD-44AF-B827-8D0126761877}" dt="2023-08-06T19:03:07.459" v="7767"/>
          <ac:spMkLst>
            <pc:docMk/>
            <pc:sldMk cId="1121880965" sldId="295"/>
            <ac:spMk id="2" creationId="{BDE25B64-9F53-E87F-2CC1-7DED9D67F529}"/>
          </ac:spMkLst>
        </pc:spChg>
        <pc:spChg chg="del">
          <ac:chgData name="Parisa Hajibabaee" userId="7f310c4f-d35e-41cf-a5e6-b6cf645ce581" providerId="ADAL" clId="{8C91D945-53FD-44AF-B827-8D0126761877}" dt="2023-08-06T19:03:21.979" v="7768" actId="22"/>
          <ac:spMkLst>
            <pc:docMk/>
            <pc:sldMk cId="1121880965" sldId="295"/>
            <ac:spMk id="3" creationId="{8FFF6046-695E-E5B0-FA12-76DABE7D3166}"/>
          </ac:spMkLst>
        </pc:spChg>
        <pc:picChg chg="add mod ord">
          <ac:chgData name="Parisa Hajibabaee" userId="7f310c4f-d35e-41cf-a5e6-b6cf645ce581" providerId="ADAL" clId="{8C91D945-53FD-44AF-B827-8D0126761877}" dt="2023-08-06T19:03:25.105" v="7770" actId="1076"/>
          <ac:picMkLst>
            <pc:docMk/>
            <pc:sldMk cId="1121880965" sldId="295"/>
            <ac:picMk id="5" creationId="{A44719E9-5FA7-938B-BD0E-4888DAD25D77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0T21:03:28.188" v="13477"/>
        <pc:sldMkLst>
          <pc:docMk/>
          <pc:sldMk cId="1788270792" sldId="296"/>
        </pc:sldMkLst>
        <pc:spChg chg="mod">
          <ac:chgData name="Parisa Hajibabaee" userId="7f310c4f-d35e-41cf-a5e6-b6cf645ce581" providerId="ADAL" clId="{8C91D945-53FD-44AF-B827-8D0126761877}" dt="2023-08-06T19:04:13.082" v="7773" actId="113"/>
          <ac:spMkLst>
            <pc:docMk/>
            <pc:sldMk cId="1788270792" sldId="296"/>
            <ac:spMk id="2" creationId="{632DAB03-C1CD-2DE7-9AE9-B35D4F5143DB}"/>
          </ac:spMkLst>
        </pc:spChg>
        <pc:spChg chg="del">
          <ac:chgData name="Parisa Hajibabaee" userId="7f310c4f-d35e-41cf-a5e6-b6cf645ce581" providerId="ADAL" clId="{8C91D945-53FD-44AF-B827-8D0126761877}" dt="2023-08-06T19:04:34.082" v="7774" actId="22"/>
          <ac:spMkLst>
            <pc:docMk/>
            <pc:sldMk cId="1788270792" sldId="296"/>
            <ac:spMk id="3" creationId="{E8D9BD6E-F81A-F3B1-8D7A-BD7AD0AED5E7}"/>
          </ac:spMkLst>
        </pc:spChg>
        <pc:spChg chg="add mod">
          <ac:chgData name="Parisa Hajibabaee" userId="7f310c4f-d35e-41cf-a5e6-b6cf645ce581" providerId="ADAL" clId="{8C91D945-53FD-44AF-B827-8D0126761877}" dt="2023-08-06T19:04:54.043" v="7778"/>
          <ac:spMkLst>
            <pc:docMk/>
            <pc:sldMk cId="1788270792" sldId="296"/>
            <ac:spMk id="6" creationId="{46635CFF-126B-CDF4-C228-B979677C07E0}"/>
          </ac:spMkLst>
        </pc:spChg>
        <pc:picChg chg="add mod ord">
          <ac:chgData name="Parisa Hajibabaee" userId="7f310c4f-d35e-41cf-a5e6-b6cf645ce581" providerId="ADAL" clId="{8C91D945-53FD-44AF-B827-8D0126761877}" dt="2023-08-06T19:04:36.889" v="7776" actId="1076"/>
          <ac:picMkLst>
            <pc:docMk/>
            <pc:sldMk cId="1788270792" sldId="296"/>
            <ac:picMk id="5" creationId="{6886955E-6356-D628-DCB1-C533D1AFCEA6}"/>
          </ac:picMkLst>
        </pc:picChg>
      </pc:sldChg>
      <pc:sldChg chg="addSp delSp modSp new mod">
        <pc:chgData name="Parisa Hajibabaee" userId="7f310c4f-d35e-41cf-a5e6-b6cf645ce581" providerId="ADAL" clId="{8C91D945-53FD-44AF-B827-8D0126761877}" dt="2023-08-06T19:05:30.072" v="7786" actId="1076"/>
        <pc:sldMkLst>
          <pc:docMk/>
          <pc:sldMk cId="2286223774" sldId="297"/>
        </pc:sldMkLst>
        <pc:spChg chg="mod">
          <ac:chgData name="Parisa Hajibabaee" userId="7f310c4f-d35e-41cf-a5e6-b6cf645ce581" providerId="ADAL" clId="{8C91D945-53FD-44AF-B827-8D0126761877}" dt="2023-08-06T19:05:04.837" v="7781" actId="113"/>
          <ac:spMkLst>
            <pc:docMk/>
            <pc:sldMk cId="2286223774" sldId="297"/>
            <ac:spMk id="2" creationId="{B3D180FF-B7AB-8AE5-DABB-E602BC525BBA}"/>
          </ac:spMkLst>
        </pc:spChg>
        <pc:spChg chg="del">
          <ac:chgData name="Parisa Hajibabaee" userId="7f310c4f-d35e-41cf-a5e6-b6cf645ce581" providerId="ADAL" clId="{8C91D945-53FD-44AF-B827-8D0126761877}" dt="2023-08-06T19:05:22.304" v="7782" actId="22"/>
          <ac:spMkLst>
            <pc:docMk/>
            <pc:sldMk cId="2286223774" sldId="297"/>
            <ac:spMk id="3" creationId="{41E926F8-B2BE-AC09-748A-C9445FE77033}"/>
          </ac:spMkLst>
        </pc:spChg>
        <pc:picChg chg="add mod ord">
          <ac:chgData name="Parisa Hajibabaee" userId="7f310c4f-d35e-41cf-a5e6-b6cf645ce581" providerId="ADAL" clId="{8C91D945-53FD-44AF-B827-8D0126761877}" dt="2023-08-06T19:05:30.072" v="7786" actId="1076"/>
          <ac:picMkLst>
            <pc:docMk/>
            <pc:sldMk cId="2286223774" sldId="297"/>
            <ac:picMk id="5" creationId="{C9CD76F8-FA16-D49D-B551-8B461F003733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10:46.332" v="13478"/>
        <pc:sldMkLst>
          <pc:docMk/>
          <pc:sldMk cId="4081757589" sldId="298"/>
        </pc:sldMkLst>
        <pc:spChg chg="mod">
          <ac:chgData name="Parisa Hajibabaee" userId="7f310c4f-d35e-41cf-a5e6-b6cf645ce581" providerId="ADAL" clId="{8C91D945-53FD-44AF-B827-8D0126761877}" dt="2023-08-06T19:05:55.765" v="7789" actId="113"/>
          <ac:spMkLst>
            <pc:docMk/>
            <pc:sldMk cId="4081757589" sldId="298"/>
            <ac:spMk id="2" creationId="{DF0E751B-F4E3-8CB0-B54C-2680B92D6E4A}"/>
          </ac:spMkLst>
        </pc:spChg>
        <pc:spChg chg="mod">
          <ac:chgData name="Parisa Hajibabaee" userId="7f310c4f-d35e-41cf-a5e6-b6cf645ce581" providerId="ADAL" clId="{8C91D945-53FD-44AF-B827-8D0126761877}" dt="2023-08-06T19:07:13.770" v="7806" actId="20577"/>
          <ac:spMkLst>
            <pc:docMk/>
            <pc:sldMk cId="4081757589" sldId="298"/>
            <ac:spMk id="3" creationId="{CBADDA44-26FA-86AC-E27E-6B534017BE12}"/>
          </ac:spMkLst>
        </pc:spChg>
        <pc:picChg chg="add mod">
          <ac:chgData name="Parisa Hajibabaee" userId="7f310c4f-d35e-41cf-a5e6-b6cf645ce581" providerId="ADAL" clId="{8C91D945-53FD-44AF-B827-8D0126761877}" dt="2023-08-06T19:07:20.761" v="7808" actId="1076"/>
          <ac:picMkLst>
            <pc:docMk/>
            <pc:sldMk cId="4081757589" sldId="298"/>
            <ac:picMk id="5" creationId="{CB0A495A-B819-C768-63A3-EF9D8033A696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12:55.163" v="13484"/>
        <pc:sldMkLst>
          <pc:docMk/>
          <pc:sldMk cId="2686832746" sldId="299"/>
        </pc:sldMkLst>
        <pc:spChg chg="mod">
          <ac:chgData name="Parisa Hajibabaee" userId="7f310c4f-d35e-41cf-a5e6-b6cf645ce581" providerId="ADAL" clId="{8C91D945-53FD-44AF-B827-8D0126761877}" dt="2023-08-06T19:07:58.417" v="7811" actId="113"/>
          <ac:spMkLst>
            <pc:docMk/>
            <pc:sldMk cId="2686832746" sldId="299"/>
            <ac:spMk id="2" creationId="{1549531B-9AA9-702C-043A-B00C97B1345F}"/>
          </ac:spMkLst>
        </pc:spChg>
        <pc:spChg chg="mod">
          <ac:chgData name="Parisa Hajibabaee" userId="7f310c4f-d35e-41cf-a5e6-b6cf645ce581" providerId="ADAL" clId="{8C91D945-53FD-44AF-B827-8D0126761877}" dt="2023-08-06T19:08:18.302" v="7821" actId="5793"/>
          <ac:spMkLst>
            <pc:docMk/>
            <pc:sldMk cId="2686832746" sldId="299"/>
            <ac:spMk id="3" creationId="{5A69DCAC-0149-0340-9E97-1AF86C2F14A9}"/>
          </ac:spMkLst>
        </pc:spChg>
        <pc:picChg chg="add mod">
          <ac:chgData name="Parisa Hajibabaee" userId="7f310c4f-d35e-41cf-a5e6-b6cf645ce581" providerId="ADAL" clId="{8C91D945-53FD-44AF-B827-8D0126761877}" dt="2023-08-06T19:08:34.289" v="7824" actId="1076"/>
          <ac:picMkLst>
            <pc:docMk/>
            <pc:sldMk cId="2686832746" sldId="299"/>
            <ac:picMk id="5" creationId="{9ADD219E-4B69-79C8-48F2-BA8B6D45A925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14:18.706" v="13492"/>
        <pc:sldMkLst>
          <pc:docMk/>
          <pc:sldMk cId="1929316733" sldId="300"/>
        </pc:sldMkLst>
        <pc:spChg chg="mod">
          <ac:chgData name="Parisa Hajibabaee" userId="7f310c4f-d35e-41cf-a5e6-b6cf645ce581" providerId="ADAL" clId="{8C91D945-53FD-44AF-B827-8D0126761877}" dt="2023-08-06T19:08:58.453" v="7827" actId="113"/>
          <ac:spMkLst>
            <pc:docMk/>
            <pc:sldMk cId="1929316733" sldId="300"/>
            <ac:spMk id="2" creationId="{34263318-3732-0963-5371-AD6C716ACF08}"/>
          </ac:spMkLst>
        </pc:spChg>
        <pc:spChg chg="mod">
          <ac:chgData name="Parisa Hajibabaee" userId="7f310c4f-d35e-41cf-a5e6-b6cf645ce581" providerId="ADAL" clId="{8C91D945-53FD-44AF-B827-8D0126761877}" dt="2023-08-06T19:11:46.620" v="7862" actId="12"/>
          <ac:spMkLst>
            <pc:docMk/>
            <pc:sldMk cId="1929316733" sldId="300"/>
            <ac:spMk id="3" creationId="{3BEADB4C-ADC8-9DC3-8E92-EB9B2006A1B5}"/>
          </ac:spMkLst>
        </pc:spChg>
        <pc:picChg chg="add mod">
          <ac:chgData name="Parisa Hajibabaee" userId="7f310c4f-d35e-41cf-a5e6-b6cf645ce581" providerId="ADAL" clId="{8C91D945-53FD-44AF-B827-8D0126761877}" dt="2023-08-06T19:10:04.898" v="7842" actId="1076"/>
          <ac:picMkLst>
            <pc:docMk/>
            <pc:sldMk cId="1929316733" sldId="300"/>
            <ac:picMk id="5" creationId="{2A38C64C-F38A-5077-0BD2-CE3C3AF47B70}"/>
          </ac:picMkLst>
        </pc:picChg>
        <pc:picChg chg="add mod">
          <ac:chgData name="Parisa Hajibabaee" userId="7f310c4f-d35e-41cf-a5e6-b6cf645ce581" providerId="ADAL" clId="{8C91D945-53FD-44AF-B827-8D0126761877}" dt="2023-08-06T19:10:56.721" v="7849" actId="1076"/>
          <ac:picMkLst>
            <pc:docMk/>
            <pc:sldMk cId="1929316733" sldId="300"/>
            <ac:picMk id="7" creationId="{4F45FAEF-769D-5A04-52BB-9E015E05409E}"/>
          </ac:picMkLst>
        </pc:picChg>
        <pc:picChg chg="add mod">
          <ac:chgData name="Parisa Hajibabaee" userId="7f310c4f-d35e-41cf-a5e6-b6cf645ce581" providerId="ADAL" clId="{8C91D945-53FD-44AF-B827-8D0126761877}" dt="2023-08-06T19:11:42.266" v="7861" actId="1076"/>
          <ac:picMkLst>
            <pc:docMk/>
            <pc:sldMk cId="1929316733" sldId="300"/>
            <ac:picMk id="9" creationId="{BF82C94B-4DA0-86A3-54EB-ABAEB0FE12D6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0T21:18:17.887" v="13504" actId="20577"/>
        <pc:sldMkLst>
          <pc:docMk/>
          <pc:sldMk cId="3238709126" sldId="301"/>
        </pc:sldMkLst>
        <pc:spChg chg="mod">
          <ac:chgData name="Parisa Hajibabaee" userId="7f310c4f-d35e-41cf-a5e6-b6cf645ce581" providerId="ADAL" clId="{8C91D945-53FD-44AF-B827-8D0126761877}" dt="2023-08-06T19:12:20.177" v="7867" actId="404"/>
          <ac:spMkLst>
            <pc:docMk/>
            <pc:sldMk cId="3238709126" sldId="301"/>
            <ac:spMk id="2" creationId="{86A3C22D-C0EE-8C22-7BA1-30A64897E497}"/>
          </ac:spMkLst>
        </pc:spChg>
        <pc:spChg chg="del">
          <ac:chgData name="Parisa Hajibabaee" userId="7f310c4f-d35e-41cf-a5e6-b6cf645ce581" providerId="ADAL" clId="{8C91D945-53FD-44AF-B827-8D0126761877}" dt="2023-08-06T19:12:52.956" v="7868" actId="22"/>
          <ac:spMkLst>
            <pc:docMk/>
            <pc:sldMk cId="3238709126" sldId="301"/>
            <ac:spMk id="3" creationId="{C2D035A3-F553-0F00-C2B2-D2D8973A2570}"/>
          </ac:spMkLst>
        </pc:spChg>
        <pc:picChg chg="add mod ord">
          <ac:chgData name="Parisa Hajibabaee" userId="7f310c4f-d35e-41cf-a5e6-b6cf645ce581" providerId="ADAL" clId="{8C91D945-53FD-44AF-B827-8D0126761877}" dt="2023-08-06T19:13:00.657" v="7870" actId="1076"/>
          <ac:picMkLst>
            <pc:docMk/>
            <pc:sldMk cId="3238709126" sldId="301"/>
            <ac:picMk id="5" creationId="{CEF9817E-68A4-BFAF-6D98-C740ECCA0EE3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0T21:19:46.471" v="13521"/>
        <pc:sldMkLst>
          <pc:docMk/>
          <pc:sldMk cId="464685951" sldId="302"/>
        </pc:sldMkLst>
        <pc:spChg chg="mod">
          <ac:chgData name="Parisa Hajibabaee" userId="7f310c4f-d35e-41cf-a5e6-b6cf645ce581" providerId="ADAL" clId="{8C91D945-53FD-44AF-B827-8D0126761877}" dt="2023-08-06T19:13:22.852" v="7873" actId="113"/>
          <ac:spMkLst>
            <pc:docMk/>
            <pc:sldMk cId="464685951" sldId="302"/>
            <ac:spMk id="2" creationId="{6F867DBA-B5ED-4DE3-8CF3-9A4F454C516E}"/>
          </ac:spMkLst>
        </pc:spChg>
        <pc:spChg chg="del">
          <ac:chgData name="Parisa Hajibabaee" userId="7f310c4f-d35e-41cf-a5e6-b6cf645ce581" providerId="ADAL" clId="{8C91D945-53FD-44AF-B827-8D0126761877}" dt="2023-08-06T19:13:42.802" v="7874" actId="22"/>
          <ac:spMkLst>
            <pc:docMk/>
            <pc:sldMk cId="464685951" sldId="302"/>
            <ac:spMk id="3" creationId="{633A7B39-8CF8-7FEE-F377-28F5C9579723}"/>
          </ac:spMkLst>
        </pc:spChg>
        <pc:spChg chg="add mod">
          <ac:chgData name="Parisa Hajibabaee" userId="7f310c4f-d35e-41cf-a5e6-b6cf645ce581" providerId="ADAL" clId="{8C91D945-53FD-44AF-B827-8D0126761877}" dt="2023-08-06T19:14:07.066" v="7881" actId="113"/>
          <ac:spMkLst>
            <pc:docMk/>
            <pc:sldMk cId="464685951" sldId="302"/>
            <ac:spMk id="6" creationId="{6A88E19F-27D4-B749-235E-8242AD7B7B3F}"/>
          </ac:spMkLst>
        </pc:spChg>
        <pc:picChg chg="add mod ord">
          <ac:chgData name="Parisa Hajibabaee" userId="7f310c4f-d35e-41cf-a5e6-b6cf645ce581" providerId="ADAL" clId="{8C91D945-53FD-44AF-B827-8D0126761877}" dt="2023-08-06T19:13:48.010" v="7878" actId="1076"/>
          <ac:picMkLst>
            <pc:docMk/>
            <pc:sldMk cId="464685951" sldId="302"/>
            <ac:picMk id="5" creationId="{5AE946AD-42A8-E159-36C9-249940DDB4AA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21:21:11.009" v="13535" actId="20577"/>
        <pc:sldMkLst>
          <pc:docMk/>
          <pc:sldMk cId="2314512359" sldId="303"/>
        </pc:sldMkLst>
        <pc:spChg chg="mod">
          <ac:chgData name="Parisa Hajibabaee" userId="7f310c4f-d35e-41cf-a5e6-b6cf645ce581" providerId="ADAL" clId="{8C91D945-53FD-44AF-B827-8D0126761877}" dt="2023-08-06T19:14:42.257" v="7884" actId="113"/>
          <ac:spMkLst>
            <pc:docMk/>
            <pc:sldMk cId="2314512359" sldId="303"/>
            <ac:spMk id="2" creationId="{263C361F-F504-018D-3DC8-80279456E97F}"/>
          </ac:spMkLst>
        </pc:spChg>
        <pc:spChg chg="mod">
          <ac:chgData name="Parisa Hajibabaee" userId="7f310c4f-d35e-41cf-a5e6-b6cf645ce581" providerId="ADAL" clId="{8C91D945-53FD-44AF-B827-8D0126761877}" dt="2023-08-10T21:20:17.808" v="13527" actId="20577"/>
          <ac:spMkLst>
            <pc:docMk/>
            <pc:sldMk cId="2314512359" sldId="303"/>
            <ac:spMk id="3" creationId="{BE6E1207-168B-B388-2798-59EAA8E7F4FA}"/>
          </ac:spMkLst>
        </pc:spChg>
      </pc:sldChg>
      <pc:sldChg chg="modSp new mod ord modNotesTx">
        <pc:chgData name="Parisa Hajibabaee" userId="7f310c4f-d35e-41cf-a5e6-b6cf645ce581" providerId="ADAL" clId="{8C91D945-53FD-44AF-B827-8D0126761877}" dt="2023-08-10T21:25:21.019" v="13544" actId="20577"/>
        <pc:sldMkLst>
          <pc:docMk/>
          <pc:sldMk cId="2540205970" sldId="304"/>
        </pc:sldMkLst>
        <pc:spChg chg="mod">
          <ac:chgData name="Parisa Hajibabaee" userId="7f310c4f-d35e-41cf-a5e6-b6cf645ce581" providerId="ADAL" clId="{8C91D945-53FD-44AF-B827-8D0126761877}" dt="2023-08-06T19:24:42.532" v="8030" actId="113"/>
          <ac:spMkLst>
            <pc:docMk/>
            <pc:sldMk cId="2540205970" sldId="304"/>
            <ac:spMk id="2" creationId="{8DDC6D06-3BC1-454E-BAE2-65725C14498D}"/>
          </ac:spMkLst>
        </pc:spChg>
        <pc:spChg chg="mod">
          <ac:chgData name="Parisa Hajibabaee" userId="7f310c4f-d35e-41cf-a5e6-b6cf645ce581" providerId="ADAL" clId="{8C91D945-53FD-44AF-B827-8D0126761877}" dt="2023-08-06T19:26:26.071" v="8077" actId="27636"/>
          <ac:spMkLst>
            <pc:docMk/>
            <pc:sldMk cId="2540205970" sldId="304"/>
            <ac:spMk id="3" creationId="{C82E9DD5-4DFB-87E1-B01C-ED8627BA8CCC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10T21:27:22.015" v="13553"/>
        <pc:sldMkLst>
          <pc:docMk/>
          <pc:sldMk cId="1950433187" sldId="305"/>
        </pc:sldMkLst>
        <pc:spChg chg="mod">
          <ac:chgData name="Parisa Hajibabaee" userId="7f310c4f-d35e-41cf-a5e6-b6cf645ce581" providerId="ADAL" clId="{8C91D945-53FD-44AF-B827-8D0126761877}" dt="2023-08-06T19:26:49.157" v="8080" actId="113"/>
          <ac:spMkLst>
            <pc:docMk/>
            <pc:sldMk cId="1950433187" sldId="305"/>
            <ac:spMk id="2" creationId="{26011AB5-C8EB-5A3E-0FA6-4DCF2E6FFFE0}"/>
          </ac:spMkLst>
        </pc:spChg>
        <pc:spChg chg="mod">
          <ac:chgData name="Parisa Hajibabaee" userId="7f310c4f-d35e-41cf-a5e6-b6cf645ce581" providerId="ADAL" clId="{8C91D945-53FD-44AF-B827-8D0126761877}" dt="2023-08-06T19:26:55.681" v="8081"/>
          <ac:spMkLst>
            <pc:docMk/>
            <pc:sldMk cId="1950433187" sldId="305"/>
            <ac:spMk id="3" creationId="{3FB0A987-A747-A7A2-02FE-969D2B0E3A95}"/>
          </ac:spMkLst>
        </pc:spChg>
        <pc:picChg chg="add mod">
          <ac:chgData name="Parisa Hajibabaee" userId="7f310c4f-d35e-41cf-a5e6-b6cf645ce581" providerId="ADAL" clId="{8C91D945-53FD-44AF-B827-8D0126761877}" dt="2023-08-06T19:27:33.649" v="8087" actId="14100"/>
          <ac:picMkLst>
            <pc:docMk/>
            <pc:sldMk cId="1950433187" sldId="305"/>
            <ac:picMk id="5" creationId="{70BAB9AD-0B9A-4E8C-40CA-09EFA9E902AF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29:23.727" v="13571" actId="20577"/>
        <pc:sldMkLst>
          <pc:docMk/>
          <pc:sldMk cId="3389156073" sldId="306"/>
        </pc:sldMkLst>
        <pc:spChg chg="mod">
          <ac:chgData name="Parisa Hajibabaee" userId="7f310c4f-d35e-41cf-a5e6-b6cf645ce581" providerId="ADAL" clId="{8C91D945-53FD-44AF-B827-8D0126761877}" dt="2023-08-06T19:27:48.745" v="8090" actId="113"/>
          <ac:spMkLst>
            <pc:docMk/>
            <pc:sldMk cId="3389156073" sldId="306"/>
            <ac:spMk id="2" creationId="{92DE572C-CF13-FB05-2A82-BFD161FE0349}"/>
          </ac:spMkLst>
        </pc:spChg>
        <pc:spChg chg="mod">
          <ac:chgData name="Parisa Hajibabaee" userId="7f310c4f-d35e-41cf-a5e6-b6cf645ce581" providerId="ADAL" clId="{8C91D945-53FD-44AF-B827-8D0126761877}" dt="2023-08-06T19:27:55.789" v="8092" actId="20577"/>
          <ac:spMkLst>
            <pc:docMk/>
            <pc:sldMk cId="3389156073" sldId="306"/>
            <ac:spMk id="3" creationId="{76425181-4BA1-6EBC-7E44-B7A879121916}"/>
          </ac:spMkLst>
        </pc:spChg>
        <pc:spChg chg="add mod">
          <ac:chgData name="Parisa Hajibabaee" userId="7f310c4f-d35e-41cf-a5e6-b6cf645ce581" providerId="ADAL" clId="{8C91D945-53FD-44AF-B827-8D0126761877}" dt="2023-08-06T19:28:35.432" v="8098"/>
          <ac:spMkLst>
            <pc:docMk/>
            <pc:sldMk cId="3389156073" sldId="306"/>
            <ac:spMk id="6" creationId="{3FE7771C-0374-4955-C431-8B7DD2DECF8F}"/>
          </ac:spMkLst>
        </pc:spChg>
        <pc:picChg chg="add mod">
          <ac:chgData name="Parisa Hajibabaee" userId="7f310c4f-d35e-41cf-a5e6-b6cf645ce581" providerId="ADAL" clId="{8C91D945-53FD-44AF-B827-8D0126761877}" dt="2023-08-06T19:28:14.441" v="8095" actId="1076"/>
          <ac:picMkLst>
            <pc:docMk/>
            <pc:sldMk cId="3389156073" sldId="306"/>
            <ac:picMk id="5" creationId="{BC3E2087-8AA0-ACD7-F88A-06C6F875AFAF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21:31:10.285" v="13585" actId="20577"/>
        <pc:sldMkLst>
          <pc:docMk/>
          <pc:sldMk cId="1222555198" sldId="307"/>
        </pc:sldMkLst>
        <pc:spChg chg="mod">
          <ac:chgData name="Parisa Hajibabaee" userId="7f310c4f-d35e-41cf-a5e6-b6cf645ce581" providerId="ADAL" clId="{8C91D945-53FD-44AF-B827-8D0126761877}" dt="2023-08-06T19:29:43.140" v="8125" actId="113"/>
          <ac:spMkLst>
            <pc:docMk/>
            <pc:sldMk cId="1222555198" sldId="307"/>
            <ac:spMk id="2" creationId="{D64DB5F1-E1DE-5DD8-65E5-727B14701245}"/>
          </ac:spMkLst>
        </pc:spChg>
        <pc:spChg chg="mod">
          <ac:chgData name="Parisa Hajibabaee" userId="7f310c4f-d35e-41cf-a5e6-b6cf645ce581" providerId="ADAL" clId="{8C91D945-53FD-44AF-B827-8D0126761877}" dt="2023-08-06T19:33:27.762" v="8552" actId="15"/>
          <ac:spMkLst>
            <pc:docMk/>
            <pc:sldMk cId="1222555198" sldId="307"/>
            <ac:spMk id="3" creationId="{2AF53101-5A27-C02B-1649-DEC69015994F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1:32:23.610" v="13600"/>
        <pc:sldMkLst>
          <pc:docMk/>
          <pc:sldMk cId="904566460" sldId="308"/>
        </pc:sldMkLst>
        <pc:spChg chg="mod">
          <ac:chgData name="Parisa Hajibabaee" userId="7f310c4f-d35e-41cf-a5e6-b6cf645ce581" providerId="ADAL" clId="{8C91D945-53FD-44AF-B827-8D0126761877}" dt="2023-08-06T19:36:25.758" v="8863" actId="20577"/>
          <ac:spMkLst>
            <pc:docMk/>
            <pc:sldMk cId="904566460" sldId="308"/>
            <ac:spMk id="2" creationId="{93AE0380-B221-8925-6F80-FA96F23E649A}"/>
          </ac:spMkLst>
        </pc:spChg>
        <pc:spChg chg="mod">
          <ac:chgData name="Parisa Hajibabaee" userId="7f310c4f-d35e-41cf-a5e6-b6cf645ce581" providerId="ADAL" clId="{8C91D945-53FD-44AF-B827-8D0126761877}" dt="2023-08-06T19:36:12.128" v="8861" actId="113"/>
          <ac:spMkLst>
            <pc:docMk/>
            <pc:sldMk cId="904566460" sldId="308"/>
            <ac:spMk id="3" creationId="{EE56DFFF-5DB9-7857-996F-2139A22B3C6A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1:33:32.688" v="13610"/>
        <pc:sldMkLst>
          <pc:docMk/>
          <pc:sldMk cId="855165811" sldId="309"/>
        </pc:sldMkLst>
        <pc:spChg chg="mod">
          <ac:chgData name="Parisa Hajibabaee" userId="7f310c4f-d35e-41cf-a5e6-b6cf645ce581" providerId="ADAL" clId="{8C91D945-53FD-44AF-B827-8D0126761877}" dt="2023-08-06T19:36:43.863" v="8883" actId="113"/>
          <ac:spMkLst>
            <pc:docMk/>
            <pc:sldMk cId="855165811" sldId="309"/>
            <ac:spMk id="2" creationId="{B9BAE5AB-F029-9E1F-A2BB-4E457CC00F0A}"/>
          </ac:spMkLst>
        </pc:spChg>
        <pc:spChg chg="mod">
          <ac:chgData name="Parisa Hajibabaee" userId="7f310c4f-d35e-41cf-a5e6-b6cf645ce581" providerId="ADAL" clId="{8C91D945-53FD-44AF-B827-8D0126761877}" dt="2023-08-06T19:38:01.262" v="9065" actId="12"/>
          <ac:spMkLst>
            <pc:docMk/>
            <pc:sldMk cId="855165811" sldId="309"/>
            <ac:spMk id="3" creationId="{08EA405E-96FD-3B6F-7597-7482DE3E1D06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1:34:38.612" v="13619"/>
        <pc:sldMkLst>
          <pc:docMk/>
          <pc:sldMk cId="495978862" sldId="310"/>
        </pc:sldMkLst>
        <pc:spChg chg="mod">
          <ac:chgData name="Parisa Hajibabaee" userId="7f310c4f-d35e-41cf-a5e6-b6cf645ce581" providerId="ADAL" clId="{8C91D945-53FD-44AF-B827-8D0126761877}" dt="2023-08-06T19:38:22.535" v="9087" actId="113"/>
          <ac:spMkLst>
            <pc:docMk/>
            <pc:sldMk cId="495978862" sldId="310"/>
            <ac:spMk id="2" creationId="{7CCFA955-FE29-F046-A55B-AD02BF717417}"/>
          </ac:spMkLst>
        </pc:spChg>
        <pc:spChg chg="mod">
          <ac:chgData name="Parisa Hajibabaee" userId="7f310c4f-d35e-41cf-a5e6-b6cf645ce581" providerId="ADAL" clId="{8C91D945-53FD-44AF-B827-8D0126761877}" dt="2023-08-06T19:40:15.805" v="9400" actId="27636"/>
          <ac:spMkLst>
            <pc:docMk/>
            <pc:sldMk cId="495978862" sldId="310"/>
            <ac:spMk id="3" creationId="{F3CBA47D-0CBB-E592-6A0B-519EB51C1100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1:35:34.297" v="13629" actId="20577"/>
        <pc:sldMkLst>
          <pc:docMk/>
          <pc:sldMk cId="2722375565" sldId="311"/>
        </pc:sldMkLst>
        <pc:spChg chg="mod">
          <ac:chgData name="Parisa Hajibabaee" userId="7f310c4f-d35e-41cf-a5e6-b6cf645ce581" providerId="ADAL" clId="{8C91D945-53FD-44AF-B827-8D0126761877}" dt="2023-08-06T19:40:29.296" v="9413" actId="113"/>
          <ac:spMkLst>
            <pc:docMk/>
            <pc:sldMk cId="2722375565" sldId="311"/>
            <ac:spMk id="2" creationId="{BD029419-46B4-C310-392F-9ED4D68E0D7C}"/>
          </ac:spMkLst>
        </pc:spChg>
        <pc:spChg chg="mod">
          <ac:chgData name="Parisa Hajibabaee" userId="7f310c4f-d35e-41cf-a5e6-b6cf645ce581" providerId="ADAL" clId="{8C91D945-53FD-44AF-B827-8D0126761877}" dt="2023-08-06T19:42:35.079" v="9742" actId="20577"/>
          <ac:spMkLst>
            <pc:docMk/>
            <pc:sldMk cId="2722375565" sldId="311"/>
            <ac:spMk id="3" creationId="{864B3E4F-3F10-7DAF-6725-AB3C98324340}"/>
          </ac:spMkLst>
        </pc:spChg>
      </pc:sldChg>
      <pc:sldChg chg="addSp modSp add mod modNotesTx">
        <pc:chgData name="Parisa Hajibabaee" userId="7f310c4f-d35e-41cf-a5e6-b6cf645ce581" providerId="ADAL" clId="{8C91D945-53FD-44AF-B827-8D0126761877}" dt="2023-08-10T21:36:31.993" v="13641"/>
        <pc:sldMkLst>
          <pc:docMk/>
          <pc:sldMk cId="494466588" sldId="312"/>
        </pc:sldMkLst>
        <pc:spChg chg="mod">
          <ac:chgData name="Parisa Hajibabaee" userId="7f310c4f-d35e-41cf-a5e6-b6cf645ce581" providerId="ADAL" clId="{8C91D945-53FD-44AF-B827-8D0126761877}" dt="2023-08-06T19:45:39.188" v="9972" actId="27636"/>
          <ac:spMkLst>
            <pc:docMk/>
            <pc:sldMk cId="494466588" sldId="312"/>
            <ac:spMk id="3" creationId="{864B3E4F-3F10-7DAF-6725-AB3C98324340}"/>
          </ac:spMkLst>
        </pc:spChg>
        <pc:picChg chg="add mod">
          <ac:chgData name="Parisa Hajibabaee" userId="7f310c4f-d35e-41cf-a5e6-b6cf645ce581" providerId="ADAL" clId="{8C91D945-53FD-44AF-B827-8D0126761877}" dt="2023-08-06T19:45:43.331" v="9974" actId="1076"/>
          <ac:picMkLst>
            <pc:docMk/>
            <pc:sldMk cId="494466588" sldId="312"/>
            <ac:picMk id="5" creationId="{FAD17414-BD1B-844D-5B3A-9100AA9F45DC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37:35.084" v="13655"/>
        <pc:sldMkLst>
          <pc:docMk/>
          <pc:sldMk cId="1131497311" sldId="313"/>
        </pc:sldMkLst>
        <pc:spChg chg="mod">
          <ac:chgData name="Parisa Hajibabaee" userId="7f310c4f-d35e-41cf-a5e6-b6cf645ce581" providerId="ADAL" clId="{8C91D945-53FD-44AF-B827-8D0126761877}" dt="2023-08-06T19:46:22.065" v="10011" actId="113"/>
          <ac:spMkLst>
            <pc:docMk/>
            <pc:sldMk cId="1131497311" sldId="313"/>
            <ac:spMk id="2" creationId="{6F18D0B1-5D1E-A15C-A9E7-8A0EE0AC4F3E}"/>
          </ac:spMkLst>
        </pc:spChg>
        <pc:spChg chg="mod">
          <ac:chgData name="Parisa Hajibabaee" userId="7f310c4f-d35e-41cf-a5e6-b6cf645ce581" providerId="ADAL" clId="{8C91D945-53FD-44AF-B827-8D0126761877}" dt="2023-08-06T19:47:58.780" v="10115" actId="20577"/>
          <ac:spMkLst>
            <pc:docMk/>
            <pc:sldMk cId="1131497311" sldId="313"/>
            <ac:spMk id="3" creationId="{36E4FB7B-68BA-8266-07DB-604308F4B9FC}"/>
          </ac:spMkLst>
        </pc:spChg>
        <pc:picChg chg="add mod">
          <ac:chgData name="Parisa Hajibabaee" userId="7f310c4f-d35e-41cf-a5e6-b6cf645ce581" providerId="ADAL" clId="{8C91D945-53FD-44AF-B827-8D0126761877}" dt="2023-08-06T19:48:02.347" v="10117" actId="1076"/>
          <ac:picMkLst>
            <pc:docMk/>
            <pc:sldMk cId="1131497311" sldId="313"/>
            <ac:picMk id="5" creationId="{E0330996-1C36-66C9-9382-5307720E78A7}"/>
          </ac:picMkLst>
        </pc:picChg>
        <pc:picChg chg="add mod">
          <ac:chgData name="Parisa Hajibabaee" userId="7f310c4f-d35e-41cf-a5e6-b6cf645ce581" providerId="ADAL" clId="{8C91D945-53FD-44AF-B827-8D0126761877}" dt="2023-08-06T19:48:22.882" v="10120" actId="1076"/>
          <ac:picMkLst>
            <pc:docMk/>
            <pc:sldMk cId="1131497311" sldId="313"/>
            <ac:picMk id="7" creationId="{1669F955-301E-E359-565A-7BA7ADDB9C0E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38:42.115" v="13668"/>
        <pc:sldMkLst>
          <pc:docMk/>
          <pc:sldMk cId="3668814318" sldId="314"/>
        </pc:sldMkLst>
        <pc:spChg chg="mod">
          <ac:chgData name="Parisa Hajibabaee" userId="7f310c4f-d35e-41cf-a5e6-b6cf645ce581" providerId="ADAL" clId="{8C91D945-53FD-44AF-B827-8D0126761877}" dt="2023-08-06T19:48:56.988" v="10160" actId="113"/>
          <ac:spMkLst>
            <pc:docMk/>
            <pc:sldMk cId="3668814318" sldId="314"/>
            <ac:spMk id="2" creationId="{1D127150-4567-BF22-6916-C195E4236166}"/>
          </ac:spMkLst>
        </pc:spChg>
        <pc:spChg chg="mod">
          <ac:chgData name="Parisa Hajibabaee" userId="7f310c4f-d35e-41cf-a5e6-b6cf645ce581" providerId="ADAL" clId="{8C91D945-53FD-44AF-B827-8D0126761877}" dt="2023-08-06T19:52:38.174" v="10368" actId="20577"/>
          <ac:spMkLst>
            <pc:docMk/>
            <pc:sldMk cId="3668814318" sldId="314"/>
            <ac:spMk id="3" creationId="{D6A69759-DA08-1B65-5019-08C678CC0E39}"/>
          </ac:spMkLst>
        </pc:spChg>
        <pc:picChg chg="add mod">
          <ac:chgData name="Parisa Hajibabaee" userId="7f310c4f-d35e-41cf-a5e6-b6cf645ce581" providerId="ADAL" clId="{8C91D945-53FD-44AF-B827-8D0126761877}" dt="2023-08-06T19:52:41.450" v="10370" actId="1076"/>
          <ac:picMkLst>
            <pc:docMk/>
            <pc:sldMk cId="3668814318" sldId="314"/>
            <ac:picMk id="5" creationId="{390D2249-1EFD-8EFB-60A9-F648E7DB736C}"/>
          </ac:picMkLst>
        </pc:picChg>
        <pc:picChg chg="add mod">
          <ac:chgData name="Parisa Hajibabaee" userId="7f310c4f-d35e-41cf-a5e6-b6cf645ce581" providerId="ADAL" clId="{8C91D945-53FD-44AF-B827-8D0126761877}" dt="2023-08-06T19:53:01.250" v="10375" actId="1076"/>
          <ac:picMkLst>
            <pc:docMk/>
            <pc:sldMk cId="3668814318" sldId="314"/>
            <ac:picMk id="7" creationId="{6073F176-2658-94D3-F0B7-D9AC87498F96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1T19:21:11.290" v="13714" actId="21"/>
        <pc:sldMkLst>
          <pc:docMk/>
          <pc:sldMk cId="1940713856" sldId="315"/>
        </pc:sldMkLst>
        <pc:spChg chg="mod">
          <ac:chgData name="Parisa Hajibabaee" userId="7f310c4f-d35e-41cf-a5e6-b6cf645ce581" providerId="ADAL" clId="{8C91D945-53FD-44AF-B827-8D0126761877}" dt="2023-08-06T19:58:10.619" v="10911" actId="20577"/>
          <ac:spMkLst>
            <pc:docMk/>
            <pc:sldMk cId="1940713856" sldId="315"/>
            <ac:spMk id="2" creationId="{A923DB8D-18D0-4A58-619D-7C3924CE9DD5}"/>
          </ac:spMkLst>
        </pc:spChg>
        <pc:spChg chg="mod">
          <ac:chgData name="Parisa Hajibabaee" userId="7f310c4f-d35e-41cf-a5e6-b6cf645ce581" providerId="ADAL" clId="{8C91D945-53FD-44AF-B827-8D0126761877}" dt="2023-08-11T19:21:11.290" v="13714" actId="21"/>
          <ac:spMkLst>
            <pc:docMk/>
            <pc:sldMk cId="1940713856" sldId="315"/>
            <ac:spMk id="3" creationId="{21AEC8A4-7B2C-1EF7-FB8E-635B79F677DC}"/>
          </ac:spMkLst>
        </pc:spChg>
      </pc:sldChg>
      <pc:sldChg chg="addSp delSp modSp new mod setBg modNotesTx">
        <pc:chgData name="Parisa Hajibabaee" userId="7f310c4f-d35e-41cf-a5e6-b6cf645ce581" providerId="ADAL" clId="{8C91D945-53FD-44AF-B827-8D0126761877}" dt="2023-08-11T19:40:17.913" v="13739" actId="14100"/>
        <pc:sldMkLst>
          <pc:docMk/>
          <pc:sldMk cId="4123468192" sldId="316"/>
        </pc:sldMkLst>
        <pc:spChg chg="mod">
          <ac:chgData name="Parisa Hajibabaee" userId="7f310c4f-d35e-41cf-a5e6-b6cf645ce581" providerId="ADAL" clId="{8C91D945-53FD-44AF-B827-8D0126761877}" dt="2023-08-11T19:38:44.386" v="13731" actId="26606"/>
          <ac:spMkLst>
            <pc:docMk/>
            <pc:sldMk cId="4123468192" sldId="316"/>
            <ac:spMk id="2" creationId="{6283AF7B-3B41-4F77-A071-473D07A549D3}"/>
          </ac:spMkLst>
        </pc:spChg>
        <pc:spChg chg="mod">
          <ac:chgData name="Parisa Hajibabaee" userId="7f310c4f-d35e-41cf-a5e6-b6cf645ce581" providerId="ADAL" clId="{8C91D945-53FD-44AF-B827-8D0126761877}" dt="2023-08-11T19:40:17.913" v="13739" actId="14100"/>
          <ac:spMkLst>
            <pc:docMk/>
            <pc:sldMk cId="4123468192" sldId="316"/>
            <ac:spMk id="3" creationId="{793C8F24-FF61-70C8-F94F-FB3B7DC2EFB4}"/>
          </ac:spMkLst>
        </pc:spChg>
        <pc:spChg chg="add del">
          <ac:chgData name="Parisa Hajibabaee" userId="7f310c4f-d35e-41cf-a5e6-b6cf645ce581" providerId="ADAL" clId="{8C91D945-53FD-44AF-B827-8D0126761877}" dt="2023-08-11T19:38:41.160" v="13728" actId="26606"/>
          <ac:spMkLst>
            <pc:docMk/>
            <pc:sldMk cId="4123468192" sldId="316"/>
            <ac:spMk id="2055" creationId="{201CC55D-ED54-4C5C-95E6-10947BD1103B}"/>
          </ac:spMkLst>
        </pc:spChg>
        <pc:spChg chg="add del">
          <ac:chgData name="Parisa Hajibabaee" userId="7f310c4f-d35e-41cf-a5e6-b6cf645ce581" providerId="ADAL" clId="{8C91D945-53FD-44AF-B827-8D0126761877}" dt="2023-08-11T19:38:41.160" v="13728" actId="26606"/>
          <ac:spMkLst>
            <pc:docMk/>
            <pc:sldMk cId="4123468192" sldId="316"/>
            <ac:spMk id="2061" creationId="{3873B707-463F-40B0-8227-E8CC6C67EB25}"/>
          </ac:spMkLst>
        </pc:spChg>
        <pc:spChg chg="add del">
          <ac:chgData name="Parisa Hajibabaee" userId="7f310c4f-d35e-41cf-a5e6-b6cf645ce581" providerId="ADAL" clId="{8C91D945-53FD-44AF-B827-8D0126761877}" dt="2023-08-11T19:38:41.160" v="13728" actId="26606"/>
          <ac:spMkLst>
            <pc:docMk/>
            <pc:sldMk cId="4123468192" sldId="316"/>
            <ac:spMk id="2063" creationId="{C13237C8-E62C-4F0D-A318-BD6FB6C2D138}"/>
          </ac:spMkLst>
        </pc:spChg>
        <pc:spChg chg="add del">
          <ac:chgData name="Parisa Hajibabaee" userId="7f310c4f-d35e-41cf-a5e6-b6cf645ce581" providerId="ADAL" clId="{8C91D945-53FD-44AF-B827-8D0126761877}" dt="2023-08-11T19:38:41.160" v="13728" actId="26606"/>
          <ac:spMkLst>
            <pc:docMk/>
            <pc:sldMk cId="4123468192" sldId="316"/>
            <ac:spMk id="2065" creationId="{19C9EAEA-39D0-4B0E-A0EB-51E7B26740B1}"/>
          </ac:spMkLst>
        </pc:spChg>
        <pc:spChg chg="add del">
          <ac:chgData name="Parisa Hajibabaee" userId="7f310c4f-d35e-41cf-a5e6-b6cf645ce581" providerId="ADAL" clId="{8C91D945-53FD-44AF-B827-8D0126761877}" dt="2023-08-11T19:38:44.386" v="13730" actId="26606"/>
          <ac:spMkLst>
            <pc:docMk/>
            <pc:sldMk cId="4123468192" sldId="316"/>
            <ac:spMk id="2067" creationId="{45D37F4E-DDB4-456B-97E0-9937730A039F}"/>
          </ac:spMkLst>
        </pc:spChg>
        <pc:spChg chg="add del">
          <ac:chgData name="Parisa Hajibabaee" userId="7f310c4f-d35e-41cf-a5e6-b6cf645ce581" providerId="ADAL" clId="{8C91D945-53FD-44AF-B827-8D0126761877}" dt="2023-08-11T19:38:44.386" v="13730" actId="26606"/>
          <ac:spMkLst>
            <pc:docMk/>
            <pc:sldMk cId="4123468192" sldId="316"/>
            <ac:spMk id="2068" creationId="{B2DD41CD-8F47-4F56-AD12-4E2FF7696987}"/>
          </ac:spMkLst>
        </pc:spChg>
        <pc:spChg chg="add">
          <ac:chgData name="Parisa Hajibabaee" userId="7f310c4f-d35e-41cf-a5e6-b6cf645ce581" providerId="ADAL" clId="{8C91D945-53FD-44AF-B827-8D0126761877}" dt="2023-08-11T19:38:44.386" v="13731" actId="26606"/>
          <ac:spMkLst>
            <pc:docMk/>
            <pc:sldMk cId="4123468192" sldId="316"/>
            <ac:spMk id="2070" creationId="{743AA782-23D1-4521-8CAD-47662984AA08}"/>
          </ac:spMkLst>
        </pc:spChg>
        <pc:spChg chg="add">
          <ac:chgData name="Parisa Hajibabaee" userId="7f310c4f-d35e-41cf-a5e6-b6cf645ce581" providerId="ADAL" clId="{8C91D945-53FD-44AF-B827-8D0126761877}" dt="2023-08-11T19:38:44.386" v="13731" actId="26606"/>
          <ac:spMkLst>
            <pc:docMk/>
            <pc:sldMk cId="4123468192" sldId="316"/>
            <ac:spMk id="2071" creationId="{71877DBC-BB60-40F0-AC93-2ACDBAAE60CE}"/>
          </ac:spMkLst>
        </pc:spChg>
        <pc:grpChg chg="add del">
          <ac:chgData name="Parisa Hajibabaee" userId="7f310c4f-d35e-41cf-a5e6-b6cf645ce581" providerId="ADAL" clId="{8C91D945-53FD-44AF-B827-8D0126761877}" dt="2023-08-11T19:38:41.160" v="13728" actId="26606"/>
          <ac:grpSpMkLst>
            <pc:docMk/>
            <pc:sldMk cId="4123468192" sldId="316"/>
            <ac:grpSpMk id="2057" creationId="{1DE889C7-FAD6-4397-98E2-05D503484459}"/>
          </ac:grpSpMkLst>
        </pc:grpChg>
        <pc:picChg chg="add del mod">
          <ac:chgData name="Parisa Hajibabaee" userId="7f310c4f-d35e-41cf-a5e6-b6cf645ce581" providerId="ADAL" clId="{8C91D945-53FD-44AF-B827-8D0126761877}" dt="2023-08-11T19:39:57.813" v="13738" actId="478"/>
          <ac:picMkLst>
            <pc:docMk/>
            <pc:sldMk cId="4123468192" sldId="316"/>
            <ac:picMk id="2050" creationId="{466994AF-AC61-C0D3-9906-23234C4A13C0}"/>
          </ac:picMkLst>
        </pc:picChg>
      </pc:sldChg>
      <pc:sldChg chg="addSp modSp new mod setBg modNotesTx">
        <pc:chgData name="Parisa Hajibabaee" userId="7f310c4f-d35e-41cf-a5e6-b6cf645ce581" providerId="ADAL" clId="{8C91D945-53FD-44AF-B827-8D0126761877}" dt="2023-08-11T19:45:31.039" v="13745" actId="1076"/>
        <pc:sldMkLst>
          <pc:docMk/>
          <pc:sldMk cId="2313902395" sldId="317"/>
        </pc:sldMkLst>
        <pc:spChg chg="mod">
          <ac:chgData name="Parisa Hajibabaee" userId="7f310c4f-d35e-41cf-a5e6-b6cf645ce581" providerId="ADAL" clId="{8C91D945-53FD-44AF-B827-8D0126761877}" dt="2023-08-11T19:45:25.703" v="13744" actId="26606"/>
          <ac:spMkLst>
            <pc:docMk/>
            <pc:sldMk cId="2313902395" sldId="317"/>
            <ac:spMk id="2" creationId="{0FAED471-E6DB-A793-729C-BA10A378ED24}"/>
          </ac:spMkLst>
        </pc:spChg>
        <pc:spChg chg="mod">
          <ac:chgData name="Parisa Hajibabaee" userId="7f310c4f-d35e-41cf-a5e6-b6cf645ce581" providerId="ADAL" clId="{8C91D945-53FD-44AF-B827-8D0126761877}" dt="2023-08-11T19:45:25.703" v="13744" actId="26606"/>
          <ac:spMkLst>
            <pc:docMk/>
            <pc:sldMk cId="2313902395" sldId="317"/>
            <ac:spMk id="3" creationId="{2DADCC2C-ADAB-7A0E-BBF9-32DF12E2E005}"/>
          </ac:spMkLst>
        </pc:spChg>
        <pc:spChg chg="add">
          <ac:chgData name="Parisa Hajibabaee" userId="7f310c4f-d35e-41cf-a5e6-b6cf645ce581" providerId="ADAL" clId="{8C91D945-53FD-44AF-B827-8D0126761877}" dt="2023-08-11T19:45:25.703" v="13744" actId="26606"/>
          <ac:spMkLst>
            <pc:docMk/>
            <pc:sldMk cId="2313902395" sldId="317"/>
            <ac:spMk id="5127" creationId="{743AA782-23D1-4521-8CAD-47662984AA08}"/>
          </ac:spMkLst>
        </pc:spChg>
        <pc:spChg chg="add">
          <ac:chgData name="Parisa Hajibabaee" userId="7f310c4f-d35e-41cf-a5e6-b6cf645ce581" providerId="ADAL" clId="{8C91D945-53FD-44AF-B827-8D0126761877}" dt="2023-08-11T19:45:25.703" v="13744" actId="26606"/>
          <ac:spMkLst>
            <pc:docMk/>
            <pc:sldMk cId="2313902395" sldId="317"/>
            <ac:spMk id="5129" creationId="{71877DBC-BB60-40F0-AC93-2ACDBAAE60CE}"/>
          </ac:spMkLst>
        </pc:spChg>
        <pc:picChg chg="add mod">
          <ac:chgData name="Parisa Hajibabaee" userId="7f310c4f-d35e-41cf-a5e6-b6cf645ce581" providerId="ADAL" clId="{8C91D945-53FD-44AF-B827-8D0126761877}" dt="2023-08-11T19:45:31.039" v="13745" actId="1076"/>
          <ac:picMkLst>
            <pc:docMk/>
            <pc:sldMk cId="2313902395" sldId="317"/>
            <ac:picMk id="5122" creationId="{69F72CF0-A698-AEA2-76EB-5EF36BE43801}"/>
          </ac:picMkLst>
        </pc:picChg>
      </pc:sldChg>
      <pc:sldChg chg="addSp delSp modSp new mod setBg">
        <pc:chgData name="Parisa Hajibabaee" userId="7f310c4f-d35e-41cf-a5e6-b6cf645ce581" providerId="ADAL" clId="{8C91D945-53FD-44AF-B827-8D0126761877}" dt="2023-08-11T19:47:11.856" v="13749" actId="14100"/>
        <pc:sldMkLst>
          <pc:docMk/>
          <pc:sldMk cId="3978538154" sldId="318"/>
        </pc:sldMkLst>
        <pc:spChg chg="mod">
          <ac:chgData name="Parisa Hajibabaee" userId="7f310c4f-d35e-41cf-a5e6-b6cf645ce581" providerId="ADAL" clId="{8C91D945-53FD-44AF-B827-8D0126761877}" dt="2023-08-11T19:47:06.970" v="13748" actId="26606"/>
          <ac:spMkLst>
            <pc:docMk/>
            <pc:sldMk cId="3978538154" sldId="318"/>
            <ac:spMk id="2" creationId="{B711C168-0442-E727-A116-AB9C760F9D00}"/>
          </ac:spMkLst>
        </pc:spChg>
        <pc:spChg chg="mod">
          <ac:chgData name="Parisa Hajibabaee" userId="7f310c4f-d35e-41cf-a5e6-b6cf645ce581" providerId="ADAL" clId="{8C91D945-53FD-44AF-B827-8D0126761877}" dt="2023-08-11T19:47:06.970" v="13748" actId="26606"/>
          <ac:spMkLst>
            <pc:docMk/>
            <pc:sldMk cId="3978538154" sldId="318"/>
            <ac:spMk id="3" creationId="{A94D197F-2110-2284-FB88-973FEDD60DB3}"/>
          </ac:spMkLst>
        </pc:spChg>
        <pc:spChg chg="add">
          <ac:chgData name="Parisa Hajibabaee" userId="7f310c4f-d35e-41cf-a5e6-b6cf645ce581" providerId="ADAL" clId="{8C91D945-53FD-44AF-B827-8D0126761877}" dt="2023-08-11T19:47:06.970" v="13748" actId="26606"/>
          <ac:spMkLst>
            <pc:docMk/>
            <pc:sldMk cId="3978538154" sldId="318"/>
            <ac:spMk id="3081" creationId="{743AA782-23D1-4521-8CAD-47662984AA08}"/>
          </ac:spMkLst>
        </pc:spChg>
        <pc:spChg chg="add">
          <ac:chgData name="Parisa Hajibabaee" userId="7f310c4f-d35e-41cf-a5e6-b6cf645ce581" providerId="ADAL" clId="{8C91D945-53FD-44AF-B827-8D0126761877}" dt="2023-08-11T19:47:06.970" v="13748" actId="26606"/>
          <ac:spMkLst>
            <pc:docMk/>
            <pc:sldMk cId="3978538154" sldId="318"/>
            <ac:spMk id="3083" creationId="{71877DBC-BB60-40F0-AC93-2ACDBAAE60CE}"/>
          </ac:spMkLst>
        </pc:spChg>
        <pc:picChg chg="add del mod">
          <ac:chgData name="Parisa Hajibabaee" userId="7f310c4f-d35e-41cf-a5e6-b6cf645ce581" providerId="ADAL" clId="{8C91D945-53FD-44AF-B827-8D0126761877}" dt="2023-08-11T19:47:03.353" v="13746" actId="478"/>
          <ac:picMkLst>
            <pc:docMk/>
            <pc:sldMk cId="3978538154" sldId="318"/>
            <ac:picMk id="3074" creationId="{73829D44-4381-4F14-DAAE-A2F73ABB6F8E}"/>
          </ac:picMkLst>
        </pc:picChg>
        <pc:picChg chg="add mod">
          <ac:chgData name="Parisa Hajibabaee" userId="7f310c4f-d35e-41cf-a5e6-b6cf645ce581" providerId="ADAL" clId="{8C91D945-53FD-44AF-B827-8D0126761877}" dt="2023-08-11T19:47:11.856" v="13749" actId="14100"/>
          <ac:picMkLst>
            <pc:docMk/>
            <pc:sldMk cId="3978538154" sldId="318"/>
            <ac:picMk id="3076" creationId="{A7F759D0-BDE1-A18B-C5FA-9E3121B2DB51}"/>
          </ac:picMkLst>
        </pc:picChg>
      </pc:sldChg>
      <pc:sldChg chg="modSp new mod">
        <pc:chgData name="Parisa Hajibabaee" userId="7f310c4f-d35e-41cf-a5e6-b6cf645ce581" providerId="ADAL" clId="{8C91D945-53FD-44AF-B827-8D0126761877}" dt="2023-08-06T20:01:28.687" v="11293" actId="15"/>
        <pc:sldMkLst>
          <pc:docMk/>
          <pc:sldMk cId="2835029379" sldId="319"/>
        </pc:sldMkLst>
        <pc:spChg chg="mod">
          <ac:chgData name="Parisa Hajibabaee" userId="7f310c4f-d35e-41cf-a5e6-b6cf645ce581" providerId="ADAL" clId="{8C91D945-53FD-44AF-B827-8D0126761877}" dt="2023-08-06T19:59:32.274" v="11001" actId="20577"/>
          <ac:spMkLst>
            <pc:docMk/>
            <pc:sldMk cId="2835029379" sldId="319"/>
            <ac:spMk id="2" creationId="{71283C2E-7399-C03D-2019-BC519D0CCD3D}"/>
          </ac:spMkLst>
        </pc:spChg>
        <pc:spChg chg="mod">
          <ac:chgData name="Parisa Hajibabaee" userId="7f310c4f-d35e-41cf-a5e6-b6cf645ce581" providerId="ADAL" clId="{8C91D945-53FD-44AF-B827-8D0126761877}" dt="2023-08-06T20:01:28.687" v="11293" actId="15"/>
          <ac:spMkLst>
            <pc:docMk/>
            <pc:sldMk cId="2835029379" sldId="319"/>
            <ac:spMk id="3" creationId="{6D8777EC-941B-C0BF-A691-10BE8E520058}"/>
          </ac:spMkLst>
        </pc:spChg>
      </pc:sldChg>
      <pc:sldChg chg="addSp delSp modSp new mod setBg">
        <pc:chgData name="Parisa Hajibabaee" userId="7f310c4f-d35e-41cf-a5e6-b6cf645ce581" providerId="ADAL" clId="{8C91D945-53FD-44AF-B827-8D0126761877}" dt="2023-08-11T19:49:47.745" v="13758" actId="14100"/>
        <pc:sldMkLst>
          <pc:docMk/>
          <pc:sldMk cId="2433109840" sldId="320"/>
        </pc:sldMkLst>
        <pc:spChg chg="mod">
          <ac:chgData name="Parisa Hajibabaee" userId="7f310c4f-d35e-41cf-a5e6-b6cf645ce581" providerId="ADAL" clId="{8C91D945-53FD-44AF-B827-8D0126761877}" dt="2023-08-11T19:49:41.503" v="13757" actId="14100"/>
          <ac:spMkLst>
            <pc:docMk/>
            <pc:sldMk cId="2433109840" sldId="320"/>
            <ac:spMk id="2" creationId="{ADC9FDF4-B25D-611E-EDBB-35EE18AC6FA8}"/>
          </ac:spMkLst>
        </pc:spChg>
        <pc:spChg chg="del">
          <ac:chgData name="Parisa Hajibabaee" userId="7f310c4f-d35e-41cf-a5e6-b6cf645ce581" providerId="ADAL" clId="{8C91D945-53FD-44AF-B827-8D0126761877}" dt="2023-08-11T19:49:16.365" v="13750"/>
          <ac:spMkLst>
            <pc:docMk/>
            <pc:sldMk cId="2433109840" sldId="320"/>
            <ac:spMk id="3" creationId="{FD5761B8-DDBE-8AB4-E9A1-C50EDA8FCD91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1" creationId="{5DCB5928-DC7D-4612-9922-441966E15627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3" creationId="{682C1161-1736-45EC-99B7-33F3CAE9D517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5" creationId="{84D4DDB8-B68F-45B0-9F62-C4279996F672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7" creationId="{AF2F604E-43BE-4DC3-B983-E071523364F8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9" creationId="{08C9B587-E65E-4B52-B37C-ABEBB6E87928}"/>
          </ac:spMkLst>
        </pc:spChg>
        <pc:spChg chg="add">
          <ac:chgData name="Parisa Hajibabaee" userId="7f310c4f-d35e-41cf-a5e6-b6cf645ce581" providerId="ADAL" clId="{8C91D945-53FD-44AF-B827-8D0126761877}" dt="2023-08-11T19:49:32.056" v="13753" actId="26606"/>
          <ac:spMkLst>
            <pc:docMk/>
            <pc:sldMk cId="2433109840" sldId="320"/>
            <ac:spMk id="6161" creationId="{D4771268-CB57-404A-9271-370EB28F6090}"/>
          </ac:spMkLst>
        </pc:spChg>
        <pc:picChg chg="add mod">
          <ac:chgData name="Parisa Hajibabaee" userId="7f310c4f-d35e-41cf-a5e6-b6cf645ce581" providerId="ADAL" clId="{8C91D945-53FD-44AF-B827-8D0126761877}" dt="2023-08-11T19:49:47.745" v="13758" actId="14100"/>
          <ac:picMkLst>
            <pc:docMk/>
            <pc:sldMk cId="2433109840" sldId="320"/>
            <ac:picMk id="6146" creationId="{598FCEF2-FA31-D6AE-A586-F9070DF0A53A}"/>
          </ac:picMkLst>
        </pc:picChg>
      </pc:sldChg>
      <pc:sldChg chg="modSp new mod">
        <pc:chgData name="Parisa Hajibabaee" userId="7f310c4f-d35e-41cf-a5e6-b6cf645ce581" providerId="ADAL" clId="{8C91D945-53FD-44AF-B827-8D0126761877}" dt="2023-08-06T20:04:42.016" v="11579" actId="15"/>
        <pc:sldMkLst>
          <pc:docMk/>
          <pc:sldMk cId="4187522076" sldId="321"/>
        </pc:sldMkLst>
        <pc:spChg chg="mod">
          <ac:chgData name="Parisa Hajibabaee" userId="7f310c4f-d35e-41cf-a5e6-b6cf645ce581" providerId="ADAL" clId="{8C91D945-53FD-44AF-B827-8D0126761877}" dt="2023-08-06T20:02:56.515" v="11351" actId="20577"/>
          <ac:spMkLst>
            <pc:docMk/>
            <pc:sldMk cId="4187522076" sldId="321"/>
            <ac:spMk id="2" creationId="{EEF2FD2E-9250-5B75-81E6-BC6CCE47DC0A}"/>
          </ac:spMkLst>
        </pc:spChg>
        <pc:spChg chg="mod">
          <ac:chgData name="Parisa Hajibabaee" userId="7f310c4f-d35e-41cf-a5e6-b6cf645ce581" providerId="ADAL" clId="{8C91D945-53FD-44AF-B827-8D0126761877}" dt="2023-08-06T20:04:42.016" v="11579" actId="15"/>
          <ac:spMkLst>
            <pc:docMk/>
            <pc:sldMk cId="4187522076" sldId="321"/>
            <ac:spMk id="3" creationId="{03E3534C-B8C5-547A-8624-50BF63812A69}"/>
          </ac:spMkLst>
        </pc:spChg>
      </pc:sldChg>
      <pc:sldChg chg="modSp new mod">
        <pc:chgData name="Parisa Hajibabaee" userId="7f310c4f-d35e-41cf-a5e6-b6cf645ce581" providerId="ADAL" clId="{8C91D945-53FD-44AF-B827-8D0126761877}" dt="2023-08-06T20:05:16.226" v="11606" actId="20577"/>
        <pc:sldMkLst>
          <pc:docMk/>
          <pc:sldMk cId="1315937621" sldId="322"/>
        </pc:sldMkLst>
        <pc:spChg chg="mod">
          <ac:chgData name="Parisa Hajibabaee" userId="7f310c4f-d35e-41cf-a5e6-b6cf645ce581" providerId="ADAL" clId="{8C91D945-53FD-44AF-B827-8D0126761877}" dt="2023-08-06T20:05:16.226" v="11606" actId="20577"/>
          <ac:spMkLst>
            <pc:docMk/>
            <pc:sldMk cId="1315937621" sldId="322"/>
            <ac:spMk id="2" creationId="{49FAC8FF-BEE7-2EF8-3E57-7A2FC73AC622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07T18:48:58.718" v="12792" actId="20577"/>
        <pc:sldMkLst>
          <pc:docMk/>
          <pc:sldMk cId="4250881236" sldId="323"/>
        </pc:sldMkLst>
        <pc:spChg chg="mod">
          <ac:chgData name="Parisa Hajibabaee" userId="7f310c4f-d35e-41cf-a5e6-b6cf645ce581" providerId="ADAL" clId="{8C91D945-53FD-44AF-B827-8D0126761877}" dt="2023-08-06T20:09:07.586" v="11608"/>
          <ac:spMkLst>
            <pc:docMk/>
            <pc:sldMk cId="4250881236" sldId="323"/>
            <ac:spMk id="2" creationId="{82B243F4-816E-7E22-348B-A9A51AD1AE3A}"/>
          </ac:spMkLst>
        </pc:spChg>
        <pc:spChg chg="mod">
          <ac:chgData name="Parisa Hajibabaee" userId="7f310c4f-d35e-41cf-a5e6-b6cf645ce581" providerId="ADAL" clId="{8C91D945-53FD-44AF-B827-8D0126761877}" dt="2023-08-06T20:10:08.462" v="11635" actId="27636"/>
          <ac:spMkLst>
            <pc:docMk/>
            <pc:sldMk cId="4250881236" sldId="323"/>
            <ac:spMk id="3" creationId="{38FBB864-6479-96EC-3B94-45FB2FFB1D43}"/>
          </ac:spMkLst>
        </pc:spChg>
        <pc:picChg chg="add mod">
          <ac:chgData name="Parisa Hajibabaee" userId="7f310c4f-d35e-41cf-a5e6-b6cf645ce581" providerId="ADAL" clId="{8C91D945-53FD-44AF-B827-8D0126761877}" dt="2023-08-06T20:10:32.971" v="11638" actId="1076"/>
          <ac:picMkLst>
            <pc:docMk/>
            <pc:sldMk cId="4250881236" sldId="323"/>
            <ac:picMk id="5" creationId="{8EFB6FEF-7AA6-ED4A-9A2F-A4B21CA09D68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07T16:43:46.813" v="12247"/>
        <pc:sldMkLst>
          <pc:docMk/>
          <pc:sldMk cId="2632117656" sldId="324"/>
        </pc:sldMkLst>
        <pc:spChg chg="mod">
          <ac:chgData name="Parisa Hajibabaee" userId="7f310c4f-d35e-41cf-a5e6-b6cf645ce581" providerId="ADAL" clId="{8C91D945-53FD-44AF-B827-8D0126761877}" dt="2023-08-06T20:10:45.494" v="11640"/>
          <ac:spMkLst>
            <pc:docMk/>
            <pc:sldMk cId="2632117656" sldId="324"/>
            <ac:spMk id="2" creationId="{76044927-F1FC-BE7B-1FFB-AE200B08FEFE}"/>
          </ac:spMkLst>
        </pc:spChg>
        <pc:spChg chg="mod">
          <ac:chgData name="Parisa Hajibabaee" userId="7f310c4f-d35e-41cf-a5e6-b6cf645ce581" providerId="ADAL" clId="{8C91D945-53FD-44AF-B827-8D0126761877}" dt="2023-08-06T20:13:02.713" v="11714" actId="27636"/>
          <ac:spMkLst>
            <pc:docMk/>
            <pc:sldMk cId="2632117656" sldId="324"/>
            <ac:spMk id="3" creationId="{D417CAD6-3901-F454-45E8-967F4F8E5D59}"/>
          </ac:spMkLst>
        </pc:spChg>
        <pc:picChg chg="add mod">
          <ac:chgData name="Parisa Hajibabaee" userId="7f310c4f-d35e-41cf-a5e6-b6cf645ce581" providerId="ADAL" clId="{8C91D945-53FD-44AF-B827-8D0126761877}" dt="2023-08-06T20:13:16.539" v="11716" actId="1076"/>
          <ac:picMkLst>
            <pc:docMk/>
            <pc:sldMk cId="2632117656" sldId="324"/>
            <ac:picMk id="5" creationId="{9340C158-8883-B7AD-F820-6B6C78B20182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07T16:52:32.754" v="12274"/>
        <pc:sldMkLst>
          <pc:docMk/>
          <pc:sldMk cId="970415822" sldId="325"/>
        </pc:sldMkLst>
        <pc:spChg chg="mod">
          <ac:chgData name="Parisa Hajibabaee" userId="7f310c4f-d35e-41cf-a5e6-b6cf645ce581" providerId="ADAL" clId="{8C91D945-53FD-44AF-B827-8D0126761877}" dt="2023-08-07T16:44:33.609" v="12250"/>
          <ac:spMkLst>
            <pc:docMk/>
            <pc:sldMk cId="970415822" sldId="325"/>
            <ac:spMk id="2" creationId="{5439663C-97D8-329C-CEE3-4C452F8B94D9}"/>
          </ac:spMkLst>
        </pc:spChg>
        <pc:spChg chg="mod">
          <ac:chgData name="Parisa Hajibabaee" userId="7f310c4f-d35e-41cf-a5e6-b6cf645ce581" providerId="ADAL" clId="{8C91D945-53FD-44AF-B827-8D0126761877}" dt="2023-08-06T20:16:10.075" v="11761" actId="20577"/>
          <ac:spMkLst>
            <pc:docMk/>
            <pc:sldMk cId="970415822" sldId="325"/>
            <ac:spMk id="3" creationId="{B93E627D-7B31-C271-5B5E-144027EE7FA3}"/>
          </ac:spMkLst>
        </pc:spChg>
        <pc:picChg chg="add mod">
          <ac:chgData name="Parisa Hajibabaee" userId="7f310c4f-d35e-41cf-a5e6-b6cf645ce581" providerId="ADAL" clId="{8C91D945-53FD-44AF-B827-8D0126761877}" dt="2023-08-06T20:16:52.475" v="11766" actId="1076"/>
          <ac:picMkLst>
            <pc:docMk/>
            <pc:sldMk cId="970415822" sldId="325"/>
            <ac:picMk id="5" creationId="{A0AF2D8A-98CE-78BC-2CEF-0DA5B3E2CFB1}"/>
          </ac:picMkLst>
        </pc:picChg>
        <pc:picChg chg="add mod">
          <ac:chgData name="Parisa Hajibabaee" userId="7f310c4f-d35e-41cf-a5e6-b6cf645ce581" providerId="ADAL" clId="{8C91D945-53FD-44AF-B827-8D0126761877}" dt="2023-08-06T20:17:04.899" v="11771" actId="1076"/>
          <ac:picMkLst>
            <pc:docMk/>
            <pc:sldMk cId="970415822" sldId="325"/>
            <ac:picMk id="7" creationId="{58023526-7105-E753-8D8E-A33AF073330C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2T13:17:45.315" v="13773"/>
        <pc:sldMkLst>
          <pc:docMk/>
          <pc:sldMk cId="4167869623" sldId="326"/>
        </pc:sldMkLst>
        <pc:spChg chg="mod">
          <ac:chgData name="Parisa Hajibabaee" userId="7f310c4f-d35e-41cf-a5e6-b6cf645ce581" providerId="ADAL" clId="{8C91D945-53FD-44AF-B827-8D0126761877}" dt="2023-08-06T20:17:53.997" v="11784" actId="404"/>
          <ac:spMkLst>
            <pc:docMk/>
            <pc:sldMk cId="4167869623" sldId="326"/>
            <ac:spMk id="2" creationId="{2FF7CD00-9A08-4E77-5911-98BD8A71E06A}"/>
          </ac:spMkLst>
        </pc:spChg>
        <pc:spChg chg="del">
          <ac:chgData name="Parisa Hajibabaee" userId="7f310c4f-d35e-41cf-a5e6-b6cf645ce581" providerId="ADAL" clId="{8C91D945-53FD-44AF-B827-8D0126761877}" dt="2023-08-06T20:17:45.863" v="11780" actId="22"/>
          <ac:spMkLst>
            <pc:docMk/>
            <pc:sldMk cId="4167869623" sldId="326"/>
            <ac:spMk id="3" creationId="{85A017B0-CA33-0DC9-1743-E5983A95AE13}"/>
          </ac:spMkLst>
        </pc:spChg>
        <pc:picChg chg="add mod ord">
          <ac:chgData name="Parisa Hajibabaee" userId="7f310c4f-d35e-41cf-a5e6-b6cf645ce581" providerId="ADAL" clId="{8C91D945-53FD-44AF-B827-8D0126761877}" dt="2023-08-06T20:17:56.051" v="11785" actId="1076"/>
          <ac:picMkLst>
            <pc:docMk/>
            <pc:sldMk cId="4167869623" sldId="326"/>
            <ac:picMk id="5" creationId="{BAF7401A-F130-EBD9-D90B-D32B6B8D840C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2T13:20:00.355" v="13774" actId="313"/>
        <pc:sldMkLst>
          <pc:docMk/>
          <pc:sldMk cId="195459775" sldId="327"/>
        </pc:sldMkLst>
        <pc:spChg chg="mod">
          <ac:chgData name="Parisa Hajibabaee" userId="7f310c4f-d35e-41cf-a5e6-b6cf645ce581" providerId="ADAL" clId="{8C91D945-53FD-44AF-B827-8D0126761877}" dt="2023-08-06T20:18:08.321" v="11788" actId="113"/>
          <ac:spMkLst>
            <pc:docMk/>
            <pc:sldMk cId="195459775" sldId="327"/>
            <ac:spMk id="2" creationId="{CB4F6309-3818-28D9-292C-A01662E0C033}"/>
          </ac:spMkLst>
        </pc:spChg>
        <pc:spChg chg="mod">
          <ac:chgData name="Parisa Hajibabaee" userId="7f310c4f-d35e-41cf-a5e6-b6cf645ce581" providerId="ADAL" clId="{8C91D945-53FD-44AF-B827-8D0126761877}" dt="2023-08-06T20:18:40.280" v="11796" actId="20577"/>
          <ac:spMkLst>
            <pc:docMk/>
            <pc:sldMk cId="195459775" sldId="327"/>
            <ac:spMk id="3" creationId="{1F78C996-5EE1-3AAE-3BDE-15C2CDEAE5F5}"/>
          </ac:spMkLst>
        </pc:spChg>
        <pc:picChg chg="add del mod">
          <ac:chgData name="Parisa Hajibabaee" userId="7f310c4f-d35e-41cf-a5e6-b6cf645ce581" providerId="ADAL" clId="{8C91D945-53FD-44AF-B827-8D0126761877}" dt="2023-08-07T17:06:19.976" v="12333" actId="21"/>
          <ac:picMkLst>
            <pc:docMk/>
            <pc:sldMk cId="195459775" sldId="327"/>
            <ac:picMk id="5" creationId="{6FFF997F-D045-B8A3-B53A-81A84E7EF96F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07T17:12:58.658" v="12370"/>
        <pc:sldMkLst>
          <pc:docMk/>
          <pc:sldMk cId="3144197897" sldId="328"/>
        </pc:sldMkLst>
        <pc:spChg chg="mod">
          <ac:chgData name="Parisa Hajibabaee" userId="7f310c4f-d35e-41cf-a5e6-b6cf645ce581" providerId="ADAL" clId="{8C91D945-53FD-44AF-B827-8D0126761877}" dt="2023-08-06T20:25:39.605" v="11899" actId="113"/>
          <ac:spMkLst>
            <pc:docMk/>
            <pc:sldMk cId="3144197897" sldId="328"/>
            <ac:spMk id="2" creationId="{786B6B69-26E4-E093-1A24-8AC50D2C2306}"/>
          </ac:spMkLst>
        </pc:spChg>
        <pc:spChg chg="mod">
          <ac:chgData name="Parisa Hajibabaee" userId="7f310c4f-d35e-41cf-a5e6-b6cf645ce581" providerId="ADAL" clId="{8C91D945-53FD-44AF-B827-8D0126761877}" dt="2023-08-06T20:20:03.046" v="11813" actId="2710"/>
          <ac:spMkLst>
            <pc:docMk/>
            <pc:sldMk cId="3144197897" sldId="328"/>
            <ac:spMk id="3" creationId="{D9186E28-0946-682F-0890-733477A4AD2A}"/>
          </ac:spMkLst>
        </pc:spChg>
      </pc:sldChg>
      <pc:sldChg chg="addSp delSp modSp new mod modNotesTx">
        <pc:chgData name="Parisa Hajibabaee" userId="7f310c4f-d35e-41cf-a5e6-b6cf645ce581" providerId="ADAL" clId="{8C91D945-53FD-44AF-B827-8D0126761877}" dt="2023-08-12T13:25:57.810" v="13777" actId="20577"/>
        <pc:sldMkLst>
          <pc:docMk/>
          <pc:sldMk cId="3193281388" sldId="329"/>
        </pc:sldMkLst>
        <pc:spChg chg="mod">
          <ac:chgData name="Parisa Hajibabaee" userId="7f310c4f-d35e-41cf-a5e6-b6cf645ce581" providerId="ADAL" clId="{8C91D945-53FD-44AF-B827-8D0126761877}" dt="2023-08-06T20:25:33.970" v="11898" actId="113"/>
          <ac:spMkLst>
            <pc:docMk/>
            <pc:sldMk cId="3193281388" sldId="329"/>
            <ac:spMk id="2" creationId="{3A407490-5B79-7CA7-24EB-C9E65AEE538D}"/>
          </ac:spMkLst>
        </pc:spChg>
        <pc:spChg chg="del">
          <ac:chgData name="Parisa Hajibabaee" userId="7f310c4f-d35e-41cf-a5e6-b6cf645ce581" providerId="ADAL" clId="{8C91D945-53FD-44AF-B827-8D0126761877}" dt="2023-08-06T20:20:34.008" v="11816" actId="22"/>
          <ac:spMkLst>
            <pc:docMk/>
            <pc:sldMk cId="3193281388" sldId="329"/>
            <ac:spMk id="3" creationId="{CB8ED045-1ED2-5333-8AE6-8E78F27CBA61}"/>
          </ac:spMkLst>
        </pc:spChg>
        <pc:picChg chg="add mod ord">
          <ac:chgData name="Parisa Hajibabaee" userId="7f310c4f-d35e-41cf-a5e6-b6cf645ce581" providerId="ADAL" clId="{8C91D945-53FD-44AF-B827-8D0126761877}" dt="2023-08-06T20:20:48.987" v="11818" actId="1076"/>
          <ac:picMkLst>
            <pc:docMk/>
            <pc:sldMk cId="3193281388" sldId="329"/>
            <ac:picMk id="5" creationId="{426B5E42-E22C-B5A0-A7D4-9E8DF3E9BEAF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07T17:26:57.362" v="12472" actId="20577"/>
        <pc:sldMkLst>
          <pc:docMk/>
          <pc:sldMk cId="2808975050" sldId="330"/>
        </pc:sldMkLst>
        <pc:spChg chg="mod">
          <ac:chgData name="Parisa Hajibabaee" userId="7f310c4f-d35e-41cf-a5e6-b6cf645ce581" providerId="ADAL" clId="{8C91D945-53FD-44AF-B827-8D0126761877}" dt="2023-08-06T20:25:30.941" v="11897" actId="113"/>
          <ac:spMkLst>
            <pc:docMk/>
            <pc:sldMk cId="2808975050" sldId="330"/>
            <ac:spMk id="2" creationId="{9828AAF8-594B-B706-3057-76AC9F3F0EA3}"/>
          </ac:spMkLst>
        </pc:spChg>
        <pc:spChg chg="mod">
          <ac:chgData name="Parisa Hajibabaee" userId="7f310c4f-d35e-41cf-a5e6-b6cf645ce581" providerId="ADAL" clId="{8C91D945-53FD-44AF-B827-8D0126761877}" dt="2023-08-06T20:21:12.331" v="11824" actId="20577"/>
          <ac:spMkLst>
            <pc:docMk/>
            <pc:sldMk cId="2808975050" sldId="330"/>
            <ac:spMk id="3" creationId="{486AD7C8-6CDF-2579-4006-73C6D5736A63}"/>
          </ac:spMkLst>
        </pc:spChg>
        <pc:picChg chg="add mod">
          <ac:chgData name="Parisa Hajibabaee" userId="7f310c4f-d35e-41cf-a5e6-b6cf645ce581" providerId="ADAL" clId="{8C91D945-53FD-44AF-B827-8D0126761877}" dt="2023-08-06T20:21:34.084" v="11826" actId="1076"/>
          <ac:picMkLst>
            <pc:docMk/>
            <pc:sldMk cId="2808975050" sldId="330"/>
            <ac:picMk id="5" creationId="{C366666A-9BB9-3E2A-9DD0-F835134CCA5F}"/>
          </ac:picMkLst>
        </pc:picChg>
        <pc:picChg chg="add mod">
          <ac:chgData name="Parisa Hajibabaee" userId="7f310c4f-d35e-41cf-a5e6-b6cf645ce581" providerId="ADAL" clId="{8C91D945-53FD-44AF-B827-8D0126761877}" dt="2023-08-06T20:21:50.810" v="11830" actId="1076"/>
          <ac:picMkLst>
            <pc:docMk/>
            <pc:sldMk cId="2808975050" sldId="330"/>
            <ac:picMk id="7" creationId="{FC43C69A-22AE-4AD6-4EB2-D13863284BEA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07T17:29:29.617" v="12501"/>
        <pc:sldMkLst>
          <pc:docMk/>
          <pc:sldMk cId="140867791" sldId="331"/>
        </pc:sldMkLst>
        <pc:spChg chg="mod">
          <ac:chgData name="Parisa Hajibabaee" userId="7f310c4f-d35e-41cf-a5e6-b6cf645ce581" providerId="ADAL" clId="{8C91D945-53FD-44AF-B827-8D0126761877}" dt="2023-08-06T20:25:27.009" v="11896" actId="113"/>
          <ac:spMkLst>
            <pc:docMk/>
            <pc:sldMk cId="140867791" sldId="331"/>
            <ac:spMk id="2" creationId="{1BEDFA79-8773-AA98-E46E-2BC556357C94}"/>
          </ac:spMkLst>
        </pc:spChg>
        <pc:spChg chg="del">
          <ac:chgData name="Parisa Hajibabaee" userId="7f310c4f-d35e-41cf-a5e6-b6cf645ce581" providerId="ADAL" clId="{8C91D945-53FD-44AF-B827-8D0126761877}" dt="2023-08-06T20:22:28.594" v="11833" actId="22"/>
          <ac:spMkLst>
            <pc:docMk/>
            <pc:sldMk cId="140867791" sldId="331"/>
            <ac:spMk id="3" creationId="{57B4BB8F-6F76-F161-CDB5-210ADF792765}"/>
          </ac:spMkLst>
        </pc:spChg>
        <pc:picChg chg="add mod ord">
          <ac:chgData name="Parisa Hajibabaee" userId="7f310c4f-d35e-41cf-a5e6-b6cf645ce581" providerId="ADAL" clId="{8C91D945-53FD-44AF-B827-8D0126761877}" dt="2023-08-06T20:22:33.796" v="11835" actId="1076"/>
          <ac:picMkLst>
            <pc:docMk/>
            <pc:sldMk cId="140867791" sldId="331"/>
            <ac:picMk id="5" creationId="{2263CBD2-8BE6-8926-7243-C1FFC37F42F1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2T13:37:05.971" v="13779"/>
        <pc:sldMkLst>
          <pc:docMk/>
          <pc:sldMk cId="1951579265" sldId="332"/>
        </pc:sldMkLst>
        <pc:spChg chg="mod">
          <ac:chgData name="Parisa Hajibabaee" userId="7f310c4f-d35e-41cf-a5e6-b6cf645ce581" providerId="ADAL" clId="{8C91D945-53FD-44AF-B827-8D0126761877}" dt="2023-08-06T20:25:24.336" v="11895" actId="113"/>
          <ac:spMkLst>
            <pc:docMk/>
            <pc:sldMk cId="1951579265" sldId="332"/>
            <ac:spMk id="2" creationId="{B06A23EC-7BCD-AD50-5751-B96BA0A58F67}"/>
          </ac:spMkLst>
        </pc:spChg>
        <pc:spChg chg="mod">
          <ac:chgData name="Parisa Hajibabaee" userId="7f310c4f-d35e-41cf-a5e6-b6cf645ce581" providerId="ADAL" clId="{8C91D945-53FD-44AF-B827-8D0126761877}" dt="2023-08-06T20:23:19.413" v="11860" actId="27636"/>
          <ac:spMkLst>
            <pc:docMk/>
            <pc:sldMk cId="1951579265" sldId="332"/>
            <ac:spMk id="3" creationId="{DE5C7D47-1BD5-793C-58BE-C6159530CE05}"/>
          </ac:spMkLst>
        </pc:spChg>
        <pc:picChg chg="add mod">
          <ac:chgData name="Parisa Hajibabaee" userId="7f310c4f-d35e-41cf-a5e6-b6cf645ce581" providerId="ADAL" clId="{8C91D945-53FD-44AF-B827-8D0126761877}" dt="2023-08-07T17:29:40.523" v="12504" actId="1076"/>
          <ac:picMkLst>
            <pc:docMk/>
            <pc:sldMk cId="1951579265" sldId="332"/>
            <ac:picMk id="5" creationId="{034AEEC4-80AD-6B26-D48F-D627212D1A1E}"/>
          </ac:picMkLst>
        </pc:picChg>
        <pc:picChg chg="add mod">
          <ac:chgData name="Parisa Hajibabaee" userId="7f310c4f-d35e-41cf-a5e6-b6cf645ce581" providerId="ADAL" clId="{8C91D945-53FD-44AF-B827-8D0126761877}" dt="2023-08-06T20:23:54.707" v="11864" actId="1076"/>
          <ac:picMkLst>
            <pc:docMk/>
            <pc:sldMk cId="1951579265" sldId="332"/>
            <ac:picMk id="7" creationId="{54061AE7-A6E6-AA16-5B0F-ACFF27D1D2DD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2T13:38:37.333" v="13801" actId="20577"/>
        <pc:sldMkLst>
          <pc:docMk/>
          <pc:sldMk cId="583670817" sldId="333"/>
        </pc:sldMkLst>
        <pc:spChg chg="mod">
          <ac:chgData name="Parisa Hajibabaee" userId="7f310c4f-d35e-41cf-a5e6-b6cf645ce581" providerId="ADAL" clId="{8C91D945-53FD-44AF-B827-8D0126761877}" dt="2023-08-06T20:25:21.466" v="11894" actId="113"/>
          <ac:spMkLst>
            <pc:docMk/>
            <pc:sldMk cId="583670817" sldId="333"/>
            <ac:spMk id="2" creationId="{B5168C17-4C4E-3A98-254E-41827F5ACBAB}"/>
          </ac:spMkLst>
        </pc:spChg>
        <pc:spChg chg="mod">
          <ac:chgData name="Parisa Hajibabaee" userId="7f310c4f-d35e-41cf-a5e6-b6cf645ce581" providerId="ADAL" clId="{8C91D945-53FD-44AF-B827-8D0126761877}" dt="2023-08-06T20:24:59.811" v="11890" actId="20577"/>
          <ac:spMkLst>
            <pc:docMk/>
            <pc:sldMk cId="583670817" sldId="333"/>
            <ac:spMk id="3" creationId="{2AA3F58D-FD9B-84BB-A050-27ABBBEC52B5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12T13:41:23.025" v="13803" actId="20577"/>
        <pc:sldMkLst>
          <pc:docMk/>
          <pc:sldMk cId="3258379773" sldId="334"/>
        </pc:sldMkLst>
        <pc:spChg chg="mod">
          <ac:chgData name="Parisa Hajibabaee" userId="7f310c4f-d35e-41cf-a5e6-b6cf645ce581" providerId="ADAL" clId="{8C91D945-53FD-44AF-B827-8D0126761877}" dt="2023-08-06T20:25:18.736" v="11893" actId="113"/>
          <ac:spMkLst>
            <pc:docMk/>
            <pc:sldMk cId="3258379773" sldId="334"/>
            <ac:spMk id="2" creationId="{1330B96B-CC86-A3D5-60DD-D921F4CD696D}"/>
          </ac:spMkLst>
        </pc:spChg>
        <pc:spChg chg="mod">
          <ac:chgData name="Parisa Hajibabaee" userId="7f310c4f-d35e-41cf-a5e6-b6cf645ce581" providerId="ADAL" clId="{8C91D945-53FD-44AF-B827-8D0126761877}" dt="2023-08-06T20:25:54.158" v="11901" actId="20577"/>
          <ac:spMkLst>
            <pc:docMk/>
            <pc:sldMk cId="3258379773" sldId="334"/>
            <ac:spMk id="3" creationId="{643B77E0-54DF-060F-76AF-044131995336}"/>
          </ac:spMkLst>
        </pc:spChg>
        <pc:picChg chg="add mod">
          <ac:chgData name="Parisa Hajibabaee" userId="7f310c4f-d35e-41cf-a5e6-b6cf645ce581" providerId="ADAL" clId="{8C91D945-53FD-44AF-B827-8D0126761877}" dt="2023-08-06T20:26:15.531" v="11904" actId="1076"/>
          <ac:picMkLst>
            <pc:docMk/>
            <pc:sldMk cId="3258379773" sldId="334"/>
            <ac:picMk id="5" creationId="{B49BC487-853A-4269-1B30-F51DA9B966E2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2T13:45:10.751" v="13812" actId="6549"/>
        <pc:sldMkLst>
          <pc:docMk/>
          <pc:sldMk cId="3500026386" sldId="335"/>
        </pc:sldMkLst>
        <pc:spChg chg="mod">
          <ac:chgData name="Parisa Hajibabaee" userId="7f310c4f-d35e-41cf-a5e6-b6cf645ce581" providerId="ADAL" clId="{8C91D945-53FD-44AF-B827-8D0126761877}" dt="2023-08-06T20:26:39.688" v="11907" actId="113"/>
          <ac:spMkLst>
            <pc:docMk/>
            <pc:sldMk cId="3500026386" sldId="335"/>
            <ac:spMk id="2" creationId="{36E0DDD9-F9E2-CC0D-056E-A9975522ADA0}"/>
          </ac:spMkLst>
        </pc:spChg>
        <pc:spChg chg="mod">
          <ac:chgData name="Parisa Hajibabaee" userId="7f310c4f-d35e-41cf-a5e6-b6cf645ce581" providerId="ADAL" clId="{8C91D945-53FD-44AF-B827-8D0126761877}" dt="2023-08-06T20:27:50.136" v="11931" actId="27636"/>
          <ac:spMkLst>
            <pc:docMk/>
            <pc:sldMk cId="3500026386" sldId="335"/>
            <ac:spMk id="3" creationId="{469CF52D-A838-473F-EBDD-99E016CB26F8}"/>
          </ac:spMkLst>
        </pc:spChg>
        <pc:picChg chg="add mod">
          <ac:chgData name="Parisa Hajibabaee" userId="7f310c4f-d35e-41cf-a5e6-b6cf645ce581" providerId="ADAL" clId="{8C91D945-53FD-44AF-B827-8D0126761877}" dt="2023-08-06T20:28:41.764" v="11938" actId="1076"/>
          <ac:picMkLst>
            <pc:docMk/>
            <pc:sldMk cId="3500026386" sldId="335"/>
            <ac:picMk id="5" creationId="{00A25759-30AF-A705-CF10-BBB341DA28DD}"/>
          </ac:picMkLst>
        </pc:picChg>
        <pc:picChg chg="add mod">
          <ac:chgData name="Parisa Hajibabaee" userId="7f310c4f-d35e-41cf-a5e6-b6cf645ce581" providerId="ADAL" clId="{8C91D945-53FD-44AF-B827-8D0126761877}" dt="2023-08-06T20:28:43.659" v="11939" actId="1076"/>
          <ac:picMkLst>
            <pc:docMk/>
            <pc:sldMk cId="3500026386" sldId="335"/>
            <ac:picMk id="7" creationId="{3BC6A0E8-D07D-06E2-CB14-6CB6000C9E49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2T13:49:25.745" v="13815"/>
        <pc:sldMkLst>
          <pc:docMk/>
          <pc:sldMk cId="181253628" sldId="336"/>
        </pc:sldMkLst>
        <pc:spChg chg="mod">
          <ac:chgData name="Parisa Hajibabaee" userId="7f310c4f-d35e-41cf-a5e6-b6cf645ce581" providerId="ADAL" clId="{8C91D945-53FD-44AF-B827-8D0126761877}" dt="2023-08-06T20:28:57.948" v="11942" actId="113"/>
          <ac:spMkLst>
            <pc:docMk/>
            <pc:sldMk cId="181253628" sldId="336"/>
            <ac:spMk id="2" creationId="{A1CC621B-770E-52F5-193C-736796C8C2F5}"/>
          </ac:spMkLst>
        </pc:spChg>
        <pc:spChg chg="mod">
          <ac:chgData name="Parisa Hajibabaee" userId="7f310c4f-d35e-41cf-a5e6-b6cf645ce581" providerId="ADAL" clId="{8C91D945-53FD-44AF-B827-8D0126761877}" dt="2023-08-06T20:30:22.788" v="11975" actId="113"/>
          <ac:spMkLst>
            <pc:docMk/>
            <pc:sldMk cId="181253628" sldId="336"/>
            <ac:spMk id="3" creationId="{EBD53B09-A0E9-64D8-7C23-20732115C411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12T13:50:11.900" v="13816" actId="113"/>
        <pc:sldMkLst>
          <pc:docMk/>
          <pc:sldMk cId="661146098" sldId="337"/>
        </pc:sldMkLst>
        <pc:spChg chg="mod">
          <ac:chgData name="Parisa Hajibabaee" userId="7f310c4f-d35e-41cf-a5e6-b6cf645ce581" providerId="ADAL" clId="{8C91D945-53FD-44AF-B827-8D0126761877}" dt="2023-08-06T20:30:32.877" v="11978" actId="113"/>
          <ac:spMkLst>
            <pc:docMk/>
            <pc:sldMk cId="661146098" sldId="337"/>
            <ac:spMk id="2" creationId="{BEC6BF52-95D2-09C7-BDFB-42748A2495DD}"/>
          </ac:spMkLst>
        </pc:spChg>
        <pc:spChg chg="mod">
          <ac:chgData name="Parisa Hajibabaee" userId="7f310c4f-d35e-41cf-a5e6-b6cf645ce581" providerId="ADAL" clId="{8C91D945-53FD-44AF-B827-8D0126761877}" dt="2023-08-12T13:50:11.900" v="13816" actId="113"/>
          <ac:spMkLst>
            <pc:docMk/>
            <pc:sldMk cId="661146098" sldId="337"/>
            <ac:spMk id="3" creationId="{1B8E8E4E-5C1C-E372-0DCE-BD2FA35C692D}"/>
          </ac:spMkLst>
        </pc:spChg>
        <pc:picChg chg="add mod">
          <ac:chgData name="Parisa Hajibabaee" userId="7f310c4f-d35e-41cf-a5e6-b6cf645ce581" providerId="ADAL" clId="{8C91D945-53FD-44AF-B827-8D0126761877}" dt="2023-08-07T18:17:45.461" v="12658" actId="1076"/>
          <ac:picMkLst>
            <pc:docMk/>
            <pc:sldMk cId="661146098" sldId="337"/>
            <ac:picMk id="5" creationId="{6EA2CB1F-3855-146C-9EF3-94AF06CDFC93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07T18:31:57.050" v="12746" actId="20577"/>
        <pc:sldMkLst>
          <pc:docMk/>
          <pc:sldMk cId="2053638060" sldId="338"/>
        </pc:sldMkLst>
        <pc:spChg chg="mod">
          <ac:chgData name="Parisa Hajibabaee" userId="7f310c4f-d35e-41cf-a5e6-b6cf645ce581" providerId="ADAL" clId="{8C91D945-53FD-44AF-B827-8D0126761877}" dt="2023-08-06T20:32:03.837" v="12010" actId="113"/>
          <ac:spMkLst>
            <pc:docMk/>
            <pc:sldMk cId="2053638060" sldId="338"/>
            <ac:spMk id="2" creationId="{442A387C-C409-6931-2D93-FD7F1F207C9A}"/>
          </ac:spMkLst>
        </pc:spChg>
        <pc:spChg chg="mod">
          <ac:chgData name="Parisa Hajibabaee" userId="7f310c4f-d35e-41cf-a5e6-b6cf645ce581" providerId="ADAL" clId="{8C91D945-53FD-44AF-B827-8D0126761877}" dt="2023-08-07T18:27:15.435" v="12700" actId="113"/>
          <ac:spMkLst>
            <pc:docMk/>
            <pc:sldMk cId="2053638060" sldId="338"/>
            <ac:spMk id="3" creationId="{2DDF60A5-96A2-43C3-753C-03F287DED55A}"/>
          </ac:spMkLst>
        </pc:spChg>
        <pc:picChg chg="add mod">
          <ac:chgData name="Parisa Hajibabaee" userId="7f310c4f-d35e-41cf-a5e6-b6cf645ce581" providerId="ADAL" clId="{8C91D945-53FD-44AF-B827-8D0126761877}" dt="2023-08-06T20:32:35.187" v="12020" actId="1076"/>
          <ac:picMkLst>
            <pc:docMk/>
            <pc:sldMk cId="2053638060" sldId="338"/>
            <ac:picMk id="5" creationId="{2EDCBEC0-A888-6B23-A2CB-8F0B99E44B6D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07T18:35:00.407" v="12764"/>
        <pc:sldMkLst>
          <pc:docMk/>
          <pc:sldMk cId="2065931491" sldId="339"/>
        </pc:sldMkLst>
        <pc:spChg chg="mod">
          <ac:chgData name="Parisa Hajibabaee" userId="7f310c4f-d35e-41cf-a5e6-b6cf645ce581" providerId="ADAL" clId="{8C91D945-53FD-44AF-B827-8D0126761877}" dt="2023-08-06T20:32:48.715" v="12023" actId="113"/>
          <ac:spMkLst>
            <pc:docMk/>
            <pc:sldMk cId="2065931491" sldId="339"/>
            <ac:spMk id="2" creationId="{63649F71-AA7B-19DA-CC7C-92D2FB7DB56D}"/>
          </ac:spMkLst>
        </pc:spChg>
        <pc:spChg chg="mod">
          <ac:chgData name="Parisa Hajibabaee" userId="7f310c4f-d35e-41cf-a5e6-b6cf645ce581" providerId="ADAL" clId="{8C91D945-53FD-44AF-B827-8D0126761877}" dt="2023-08-06T20:33:57.639" v="12038" actId="2710"/>
          <ac:spMkLst>
            <pc:docMk/>
            <pc:sldMk cId="2065931491" sldId="339"/>
            <ac:spMk id="3" creationId="{68DDCD4A-4D76-5AEC-B082-173E5BE3BA52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07T18:40:38.780" v="12791"/>
        <pc:sldMkLst>
          <pc:docMk/>
          <pc:sldMk cId="332026860" sldId="340"/>
        </pc:sldMkLst>
        <pc:spChg chg="mod">
          <ac:chgData name="Parisa Hajibabaee" userId="7f310c4f-d35e-41cf-a5e6-b6cf645ce581" providerId="ADAL" clId="{8C91D945-53FD-44AF-B827-8D0126761877}" dt="2023-08-06T20:34:10.426" v="12041" actId="113"/>
          <ac:spMkLst>
            <pc:docMk/>
            <pc:sldMk cId="332026860" sldId="340"/>
            <ac:spMk id="2" creationId="{6BF001F1-9356-1C87-8859-5B310E46CDA5}"/>
          </ac:spMkLst>
        </pc:spChg>
        <pc:spChg chg="mod">
          <ac:chgData name="Parisa Hajibabaee" userId="7f310c4f-d35e-41cf-a5e6-b6cf645ce581" providerId="ADAL" clId="{8C91D945-53FD-44AF-B827-8D0126761877}" dt="2023-08-06T20:35:03.610" v="12080" actId="27636"/>
          <ac:spMkLst>
            <pc:docMk/>
            <pc:sldMk cId="332026860" sldId="340"/>
            <ac:spMk id="3" creationId="{57074E2B-5A12-9734-0DFE-9A4363137D28}"/>
          </ac:spMkLst>
        </pc:spChg>
        <pc:picChg chg="add mod">
          <ac:chgData name="Parisa Hajibabaee" userId="7f310c4f-d35e-41cf-a5e6-b6cf645ce581" providerId="ADAL" clId="{8C91D945-53FD-44AF-B827-8D0126761877}" dt="2023-08-06T20:35:23.540" v="12083" actId="1076"/>
          <ac:picMkLst>
            <pc:docMk/>
            <pc:sldMk cId="332026860" sldId="340"/>
            <ac:picMk id="5" creationId="{F58460AE-B52B-7001-298C-A190D03B199A}"/>
          </ac:picMkLst>
        </pc:picChg>
        <pc:picChg chg="add mod">
          <ac:chgData name="Parisa Hajibabaee" userId="7f310c4f-d35e-41cf-a5e6-b6cf645ce581" providerId="ADAL" clId="{8C91D945-53FD-44AF-B827-8D0126761877}" dt="2023-08-06T20:35:47.146" v="12088" actId="1076"/>
          <ac:picMkLst>
            <pc:docMk/>
            <pc:sldMk cId="332026860" sldId="340"/>
            <ac:picMk id="7" creationId="{0E8324A9-85A5-A939-4F58-142E7B36C88A}"/>
          </ac:picMkLst>
        </pc:picChg>
        <pc:picChg chg="add mod">
          <ac:chgData name="Parisa Hajibabaee" userId="7f310c4f-d35e-41cf-a5e6-b6cf645ce581" providerId="ADAL" clId="{8C91D945-53FD-44AF-B827-8D0126761877}" dt="2023-08-06T20:36:02.643" v="12093" actId="1076"/>
          <ac:picMkLst>
            <pc:docMk/>
            <pc:sldMk cId="332026860" sldId="340"/>
            <ac:picMk id="9" creationId="{47B1C48A-56D4-A27C-6228-05EFF942008E}"/>
          </ac:picMkLst>
        </pc:picChg>
      </pc:sldChg>
      <pc:sldChg chg="modSp new mod">
        <pc:chgData name="Parisa Hajibabaee" userId="7f310c4f-d35e-41cf-a5e6-b6cf645ce581" providerId="ADAL" clId="{8C91D945-53FD-44AF-B827-8D0126761877}" dt="2023-08-06T20:36:41.514" v="12114" actId="2710"/>
        <pc:sldMkLst>
          <pc:docMk/>
          <pc:sldMk cId="624483480" sldId="341"/>
        </pc:sldMkLst>
        <pc:spChg chg="mod">
          <ac:chgData name="Parisa Hajibabaee" userId="7f310c4f-d35e-41cf-a5e6-b6cf645ce581" providerId="ADAL" clId="{8C91D945-53FD-44AF-B827-8D0126761877}" dt="2023-08-06T20:36:14.582" v="12096" actId="113"/>
          <ac:spMkLst>
            <pc:docMk/>
            <pc:sldMk cId="624483480" sldId="341"/>
            <ac:spMk id="2" creationId="{2269DE43-D1E7-5290-3AA0-0A39244DB845}"/>
          </ac:spMkLst>
        </pc:spChg>
        <pc:spChg chg="mod">
          <ac:chgData name="Parisa Hajibabaee" userId="7f310c4f-d35e-41cf-a5e6-b6cf645ce581" providerId="ADAL" clId="{8C91D945-53FD-44AF-B827-8D0126761877}" dt="2023-08-06T20:36:41.514" v="12114" actId="2710"/>
          <ac:spMkLst>
            <pc:docMk/>
            <pc:sldMk cId="624483480" sldId="341"/>
            <ac:spMk id="3" creationId="{B0760A88-2D04-548C-890D-6E263259C887}"/>
          </ac:spMkLst>
        </pc:spChg>
      </pc:sldChg>
      <pc:sldChg chg="new">
        <pc:chgData name="Parisa Hajibabaee" userId="7f310c4f-d35e-41cf-a5e6-b6cf645ce581" providerId="ADAL" clId="{8C91D945-53FD-44AF-B827-8D0126761877}" dt="2023-08-06T20:36:43.524" v="12115" actId="680"/>
        <pc:sldMkLst>
          <pc:docMk/>
          <pc:sldMk cId="3463584891" sldId="342"/>
        </pc:sldMkLst>
      </pc:sldChg>
      <pc:sldChg chg="addSp delSp modSp add mod modNotesTx">
        <pc:chgData name="Parisa Hajibabaee" userId="7f310c4f-d35e-41cf-a5e6-b6cf645ce581" providerId="ADAL" clId="{8C91D945-53FD-44AF-B827-8D0126761877}" dt="2023-08-12T13:20:44.665" v="13775" actId="20577"/>
        <pc:sldMkLst>
          <pc:docMk/>
          <pc:sldMk cId="105037339" sldId="343"/>
        </pc:sldMkLst>
        <pc:spChg chg="del mod">
          <ac:chgData name="Parisa Hajibabaee" userId="7f310c4f-d35e-41cf-a5e6-b6cf645ce581" providerId="ADAL" clId="{8C91D945-53FD-44AF-B827-8D0126761877}" dt="2023-08-07T17:06:43.672" v="12341" actId="478"/>
          <ac:spMkLst>
            <pc:docMk/>
            <pc:sldMk cId="105037339" sldId="343"/>
            <ac:spMk id="3" creationId="{1F78C996-5EE1-3AAE-3BDE-15C2CDEAE5F5}"/>
          </ac:spMkLst>
        </pc:spChg>
        <pc:picChg chg="add mod">
          <ac:chgData name="Parisa Hajibabaee" userId="7f310c4f-d35e-41cf-a5e6-b6cf645ce581" providerId="ADAL" clId="{8C91D945-53FD-44AF-B827-8D0126761877}" dt="2023-08-07T17:06:46.579" v="12343" actId="1076"/>
          <ac:picMkLst>
            <pc:docMk/>
            <pc:sldMk cId="105037339" sldId="343"/>
            <ac:picMk id="4" creationId="{54558821-F938-B962-45AA-C32C8F958E0C}"/>
          </ac:picMkLst>
        </pc:picChg>
      </pc:sldChg>
      <pc:sldChg chg="modSp new del mod">
        <pc:chgData name="Parisa Hajibabaee" userId="7f310c4f-d35e-41cf-a5e6-b6cf645ce581" providerId="ADAL" clId="{8C91D945-53FD-44AF-B827-8D0126761877}" dt="2023-08-07T16:25:58.445" v="12167" actId="2696"/>
        <pc:sldMkLst>
          <pc:docMk/>
          <pc:sldMk cId="737827970" sldId="343"/>
        </pc:sldMkLst>
        <pc:spChg chg="mod">
          <ac:chgData name="Parisa Hajibabaee" userId="7f310c4f-d35e-41cf-a5e6-b6cf645ce581" providerId="ADAL" clId="{8C91D945-53FD-44AF-B827-8D0126761877}" dt="2023-08-07T16:24:54.887" v="12166" actId="20577"/>
          <ac:spMkLst>
            <pc:docMk/>
            <pc:sldMk cId="737827970" sldId="343"/>
            <ac:spMk id="3" creationId="{71369AFB-38A7-8C53-6A5C-4B250F58412B}"/>
          </ac:spMkLst>
        </pc:spChg>
      </pc:sldChg>
      <pc:sldChg chg="addSp delSp modSp new mod">
        <pc:chgData name="Parisa Hajibabaee" userId="7f310c4f-d35e-41cf-a5e6-b6cf645ce581" providerId="ADAL" clId="{8C91D945-53FD-44AF-B827-8D0126761877}" dt="2023-08-11T19:21:19.028" v="13716" actId="6549"/>
        <pc:sldMkLst>
          <pc:docMk/>
          <pc:sldMk cId="1370798233" sldId="344"/>
        </pc:sldMkLst>
        <pc:spChg chg="mod">
          <ac:chgData name="Parisa Hajibabaee" userId="7f310c4f-d35e-41cf-a5e6-b6cf645ce581" providerId="ADAL" clId="{8C91D945-53FD-44AF-B827-8D0126761877}" dt="2023-08-11T19:21:19.028" v="13716" actId="6549"/>
          <ac:spMkLst>
            <pc:docMk/>
            <pc:sldMk cId="1370798233" sldId="344"/>
            <ac:spMk id="2" creationId="{CCEE3D90-3488-2CB4-CA11-AF2DB4135373}"/>
          </ac:spMkLst>
        </pc:spChg>
        <pc:spChg chg="del">
          <ac:chgData name="Parisa Hajibabaee" userId="7f310c4f-d35e-41cf-a5e6-b6cf645ce581" providerId="ADAL" clId="{8C91D945-53FD-44AF-B827-8D0126761877}" dt="2023-08-11T19:21:07.517" v="13713"/>
          <ac:spMkLst>
            <pc:docMk/>
            <pc:sldMk cId="1370798233" sldId="344"/>
            <ac:spMk id="3" creationId="{CD021432-42F2-F97A-3D92-2D863FC1E627}"/>
          </ac:spMkLst>
        </pc:spChg>
        <pc:picChg chg="add mod">
          <ac:chgData name="Parisa Hajibabaee" userId="7f310c4f-d35e-41cf-a5e6-b6cf645ce581" providerId="ADAL" clId="{8C91D945-53FD-44AF-B827-8D0126761877}" dt="2023-08-11T19:21:07.517" v="13713"/>
          <ac:picMkLst>
            <pc:docMk/>
            <pc:sldMk cId="1370798233" sldId="344"/>
            <ac:picMk id="1026" creationId="{F3C9E78C-1782-4B36-2470-F9FA765F89D5}"/>
          </ac:picMkLst>
        </pc:picChg>
      </pc:sldChg>
      <pc:sldChg chg="addSp delSp modSp new mod">
        <pc:chgData name="Parisa Hajibabaee" userId="7f310c4f-d35e-41cf-a5e6-b6cf645ce581" providerId="ADAL" clId="{8C91D945-53FD-44AF-B827-8D0126761877}" dt="2023-08-11T19:22:13.863" v="13722" actId="1076"/>
        <pc:sldMkLst>
          <pc:docMk/>
          <pc:sldMk cId="860390638" sldId="345"/>
        </pc:sldMkLst>
        <pc:spChg chg="mod">
          <ac:chgData name="Parisa Hajibabaee" userId="7f310c4f-d35e-41cf-a5e6-b6cf645ce581" providerId="ADAL" clId="{8C91D945-53FD-44AF-B827-8D0126761877}" dt="2023-08-11T19:21:40.568" v="13719" actId="20577"/>
          <ac:spMkLst>
            <pc:docMk/>
            <pc:sldMk cId="860390638" sldId="345"/>
            <ac:spMk id="2" creationId="{81E706FB-CD5F-9FF8-B369-5FBBA6DFFAFA}"/>
          </ac:spMkLst>
        </pc:spChg>
        <pc:spChg chg="del">
          <ac:chgData name="Parisa Hajibabaee" userId="7f310c4f-d35e-41cf-a5e6-b6cf645ce581" providerId="ADAL" clId="{8C91D945-53FD-44AF-B827-8D0126761877}" dt="2023-08-11T19:22:07.801" v="13720" actId="22"/>
          <ac:spMkLst>
            <pc:docMk/>
            <pc:sldMk cId="860390638" sldId="345"/>
            <ac:spMk id="3" creationId="{9ECBE451-71FD-BA1F-C5B4-DDF112CD2167}"/>
          </ac:spMkLst>
        </pc:spChg>
        <pc:picChg chg="add mod ord">
          <ac:chgData name="Parisa Hajibabaee" userId="7f310c4f-d35e-41cf-a5e6-b6cf645ce581" providerId="ADAL" clId="{8C91D945-53FD-44AF-B827-8D0126761877}" dt="2023-08-11T19:22:13.863" v="13722" actId="1076"/>
          <ac:picMkLst>
            <pc:docMk/>
            <pc:sldMk cId="860390638" sldId="345"/>
            <ac:picMk id="5" creationId="{92514EFD-E4EB-1C06-C925-937EDE885B1B}"/>
          </ac:picMkLst>
        </pc:picChg>
      </pc:sldChg>
      <pc:sldChg chg="addSp delSp modSp new mod setBg">
        <pc:chgData name="Parisa Hajibabaee" userId="7f310c4f-d35e-41cf-a5e6-b6cf645ce581" providerId="ADAL" clId="{8C91D945-53FD-44AF-B827-8D0126761877}" dt="2023-08-11T19:39:53.590" v="13737" actId="27636"/>
        <pc:sldMkLst>
          <pc:docMk/>
          <pc:sldMk cId="67185782" sldId="346"/>
        </pc:sldMkLst>
        <pc:spChg chg="mod">
          <ac:chgData name="Parisa Hajibabaee" userId="7f310c4f-d35e-41cf-a5e6-b6cf645ce581" providerId="ADAL" clId="{8C91D945-53FD-44AF-B827-8D0126761877}" dt="2023-08-11T19:39:53.590" v="13737" actId="27636"/>
          <ac:spMkLst>
            <pc:docMk/>
            <pc:sldMk cId="67185782" sldId="346"/>
            <ac:spMk id="2" creationId="{73530517-740C-BD3C-0668-DCC4C1B87DA3}"/>
          </ac:spMkLst>
        </pc:spChg>
        <pc:spChg chg="del">
          <ac:chgData name="Parisa Hajibabaee" userId="7f310c4f-d35e-41cf-a5e6-b6cf645ce581" providerId="ADAL" clId="{8C91D945-53FD-44AF-B827-8D0126761877}" dt="2023-08-11T19:39:18.954" v="13733" actId="22"/>
          <ac:spMkLst>
            <pc:docMk/>
            <pc:sldMk cId="67185782" sldId="346"/>
            <ac:spMk id="3" creationId="{FBD70278-9DEA-2279-C434-2D7CBD62668D}"/>
          </ac:spMkLst>
        </pc:spChg>
        <pc:spChg chg="add del">
          <ac:chgData name="Parisa Hajibabaee" userId="7f310c4f-d35e-41cf-a5e6-b6cf645ce581" providerId="ADAL" clId="{8C91D945-53FD-44AF-B827-8D0126761877}" dt="2023-08-11T19:39:37.239" v="13735"/>
          <ac:spMkLst>
            <pc:docMk/>
            <pc:sldMk cId="67185782" sldId="346"/>
            <ac:spMk id="9" creationId="{A93C6981-F298-DB10-278E-37872D0B66B4}"/>
          </ac:spMkLst>
        </pc:spChg>
        <pc:spChg chg="add">
          <ac:chgData name="Parisa Hajibabaee" userId="7f310c4f-d35e-41cf-a5e6-b6cf645ce581" providerId="ADAL" clId="{8C91D945-53FD-44AF-B827-8D0126761877}" dt="2023-08-11T19:39:22.358" v="13734" actId="26606"/>
          <ac:spMkLst>
            <pc:docMk/>
            <pc:sldMk cId="67185782" sldId="346"/>
            <ac:spMk id="12" creationId="{743AA782-23D1-4521-8CAD-47662984AA08}"/>
          </ac:spMkLst>
        </pc:spChg>
        <pc:spChg chg="add">
          <ac:chgData name="Parisa Hajibabaee" userId="7f310c4f-d35e-41cf-a5e6-b6cf645ce581" providerId="ADAL" clId="{8C91D945-53FD-44AF-B827-8D0126761877}" dt="2023-08-11T19:39:22.358" v="13734" actId="26606"/>
          <ac:spMkLst>
            <pc:docMk/>
            <pc:sldMk cId="67185782" sldId="346"/>
            <ac:spMk id="14" creationId="{71877DBC-BB60-40F0-AC93-2ACDBAAE60CE}"/>
          </ac:spMkLst>
        </pc:spChg>
        <pc:picChg chg="add mod ord">
          <ac:chgData name="Parisa Hajibabaee" userId="7f310c4f-d35e-41cf-a5e6-b6cf645ce581" providerId="ADAL" clId="{8C91D945-53FD-44AF-B827-8D0126761877}" dt="2023-08-11T19:39:22.358" v="13734" actId="26606"/>
          <ac:picMkLst>
            <pc:docMk/>
            <pc:sldMk cId="67185782" sldId="346"/>
            <ac:picMk id="5" creationId="{AF8B135C-C3AE-3E93-0862-623228AD5BC2}"/>
          </ac:picMkLst>
        </pc:picChg>
        <pc:picChg chg="add mod">
          <ac:chgData name="Parisa Hajibabaee" userId="7f310c4f-d35e-41cf-a5e6-b6cf645ce581" providerId="ADAL" clId="{8C91D945-53FD-44AF-B827-8D0126761877}" dt="2023-08-11T19:39:37.239" v="13735"/>
          <ac:picMkLst>
            <pc:docMk/>
            <pc:sldMk cId="67185782" sldId="346"/>
            <ac:picMk id="6" creationId="{506866EF-5876-C5C1-4F25-51470304A2D1}"/>
          </ac:picMkLst>
        </pc:picChg>
      </pc:sldChg>
      <pc:sldChg chg="addSp delSp modSp new mod">
        <pc:chgData name="Parisa Hajibabaee" userId="7f310c4f-d35e-41cf-a5e6-b6cf645ce581" providerId="ADAL" clId="{8C91D945-53FD-44AF-B827-8D0126761877}" dt="2023-08-12T13:02:56.469" v="13772" actId="1076"/>
        <pc:sldMkLst>
          <pc:docMk/>
          <pc:sldMk cId="1639646194" sldId="347"/>
        </pc:sldMkLst>
        <pc:spChg chg="mod">
          <ac:chgData name="Parisa Hajibabaee" userId="7f310c4f-d35e-41cf-a5e6-b6cf645ce581" providerId="ADAL" clId="{8C91D945-53FD-44AF-B827-8D0126761877}" dt="2023-08-12T13:02:54.212" v="13771" actId="20577"/>
          <ac:spMkLst>
            <pc:docMk/>
            <pc:sldMk cId="1639646194" sldId="347"/>
            <ac:spMk id="2" creationId="{6AC760BD-C0A4-10B8-0CA6-60638B49AA1B}"/>
          </ac:spMkLst>
        </pc:spChg>
        <pc:spChg chg="del">
          <ac:chgData name="Parisa Hajibabaee" userId="7f310c4f-d35e-41cf-a5e6-b6cf645ce581" providerId="ADAL" clId="{8C91D945-53FD-44AF-B827-8D0126761877}" dt="2023-08-12T13:02:26.677" v="13760" actId="22"/>
          <ac:spMkLst>
            <pc:docMk/>
            <pc:sldMk cId="1639646194" sldId="347"/>
            <ac:spMk id="3" creationId="{D2118356-26CA-376A-19D8-3EAE3D04CD2E}"/>
          </ac:spMkLst>
        </pc:spChg>
        <pc:picChg chg="add mod ord">
          <ac:chgData name="Parisa Hajibabaee" userId="7f310c4f-d35e-41cf-a5e6-b6cf645ce581" providerId="ADAL" clId="{8C91D945-53FD-44AF-B827-8D0126761877}" dt="2023-08-12T13:02:56.469" v="13772" actId="1076"/>
          <ac:picMkLst>
            <pc:docMk/>
            <pc:sldMk cId="1639646194" sldId="347"/>
            <ac:picMk id="5" creationId="{C9BB7547-9410-120F-E474-2B20315EE97C}"/>
          </ac:picMkLst>
        </pc:picChg>
      </pc:sldChg>
    </pc:docChg>
  </pc:docChgLst>
  <pc:docChgLst>
    <pc:chgData name="Parisa Hajibabaee" userId="7f310c4f-d35e-41cf-a5e6-b6cf645ce581" providerId="ADAL" clId="{CF78764A-61EE-462C-B92C-9975A78E93A1}"/>
    <pc:docChg chg="modSld">
      <pc:chgData name="Parisa Hajibabaee" userId="7f310c4f-d35e-41cf-a5e6-b6cf645ce581" providerId="ADAL" clId="{CF78764A-61EE-462C-B92C-9975A78E93A1}" dt="2023-08-22T19:41:40.460" v="19" actId="6549"/>
      <pc:docMkLst>
        <pc:docMk/>
      </pc:docMkLst>
      <pc:sldChg chg="modNotesTx">
        <pc:chgData name="Parisa Hajibabaee" userId="7f310c4f-d35e-41cf-a5e6-b6cf645ce581" providerId="ADAL" clId="{CF78764A-61EE-462C-B92C-9975A78E93A1}" dt="2023-08-22T19:35:56.677" v="0" actId="6549"/>
        <pc:sldMkLst>
          <pc:docMk/>
          <pc:sldMk cId="4250881236" sldId="323"/>
        </pc:sldMkLst>
      </pc:sldChg>
      <pc:sldChg chg="modNotesTx">
        <pc:chgData name="Parisa Hajibabaee" userId="7f310c4f-d35e-41cf-a5e6-b6cf645ce581" providerId="ADAL" clId="{CF78764A-61EE-462C-B92C-9975A78E93A1}" dt="2023-08-22T19:40:43.836" v="1" actId="6549"/>
        <pc:sldMkLst>
          <pc:docMk/>
          <pc:sldMk cId="2632117656" sldId="324"/>
        </pc:sldMkLst>
      </pc:sldChg>
      <pc:sldChg chg="modNotesTx">
        <pc:chgData name="Parisa Hajibabaee" userId="7f310c4f-d35e-41cf-a5e6-b6cf645ce581" providerId="ADAL" clId="{CF78764A-61EE-462C-B92C-9975A78E93A1}" dt="2023-08-22T19:40:46.845" v="2" actId="6549"/>
        <pc:sldMkLst>
          <pc:docMk/>
          <pc:sldMk cId="970415822" sldId="325"/>
        </pc:sldMkLst>
      </pc:sldChg>
      <pc:sldChg chg="modNotesTx">
        <pc:chgData name="Parisa Hajibabaee" userId="7f310c4f-d35e-41cf-a5e6-b6cf645ce581" providerId="ADAL" clId="{CF78764A-61EE-462C-B92C-9975A78E93A1}" dt="2023-08-22T19:40:49.881" v="3" actId="6549"/>
        <pc:sldMkLst>
          <pc:docMk/>
          <pc:sldMk cId="4167869623" sldId="326"/>
        </pc:sldMkLst>
      </pc:sldChg>
      <pc:sldChg chg="modNotesTx">
        <pc:chgData name="Parisa Hajibabaee" userId="7f310c4f-d35e-41cf-a5e6-b6cf645ce581" providerId="ADAL" clId="{CF78764A-61EE-462C-B92C-9975A78E93A1}" dt="2023-08-22T19:40:53.513" v="4" actId="6549"/>
        <pc:sldMkLst>
          <pc:docMk/>
          <pc:sldMk cId="195459775" sldId="327"/>
        </pc:sldMkLst>
      </pc:sldChg>
      <pc:sldChg chg="modNotesTx">
        <pc:chgData name="Parisa Hajibabaee" userId="7f310c4f-d35e-41cf-a5e6-b6cf645ce581" providerId="ADAL" clId="{CF78764A-61EE-462C-B92C-9975A78E93A1}" dt="2023-08-22T19:40:59.355" v="6" actId="6549"/>
        <pc:sldMkLst>
          <pc:docMk/>
          <pc:sldMk cId="3144197897" sldId="328"/>
        </pc:sldMkLst>
      </pc:sldChg>
      <pc:sldChg chg="modNotesTx">
        <pc:chgData name="Parisa Hajibabaee" userId="7f310c4f-d35e-41cf-a5e6-b6cf645ce581" providerId="ADAL" clId="{CF78764A-61EE-462C-B92C-9975A78E93A1}" dt="2023-08-22T19:41:02.886" v="7" actId="6549"/>
        <pc:sldMkLst>
          <pc:docMk/>
          <pc:sldMk cId="3193281388" sldId="329"/>
        </pc:sldMkLst>
      </pc:sldChg>
      <pc:sldChg chg="modNotesTx">
        <pc:chgData name="Parisa Hajibabaee" userId="7f310c4f-d35e-41cf-a5e6-b6cf645ce581" providerId="ADAL" clId="{CF78764A-61EE-462C-B92C-9975A78E93A1}" dt="2023-08-22T19:41:05.913" v="8" actId="6549"/>
        <pc:sldMkLst>
          <pc:docMk/>
          <pc:sldMk cId="2808975050" sldId="330"/>
        </pc:sldMkLst>
      </pc:sldChg>
      <pc:sldChg chg="modNotesTx">
        <pc:chgData name="Parisa Hajibabaee" userId="7f310c4f-d35e-41cf-a5e6-b6cf645ce581" providerId="ADAL" clId="{CF78764A-61EE-462C-B92C-9975A78E93A1}" dt="2023-08-22T19:41:08.682" v="9" actId="6549"/>
        <pc:sldMkLst>
          <pc:docMk/>
          <pc:sldMk cId="140867791" sldId="331"/>
        </pc:sldMkLst>
      </pc:sldChg>
      <pc:sldChg chg="modNotesTx">
        <pc:chgData name="Parisa Hajibabaee" userId="7f310c4f-d35e-41cf-a5e6-b6cf645ce581" providerId="ADAL" clId="{CF78764A-61EE-462C-B92C-9975A78E93A1}" dt="2023-08-22T19:41:12.322" v="10" actId="6549"/>
        <pc:sldMkLst>
          <pc:docMk/>
          <pc:sldMk cId="1951579265" sldId="332"/>
        </pc:sldMkLst>
      </pc:sldChg>
      <pc:sldChg chg="modNotesTx">
        <pc:chgData name="Parisa Hajibabaee" userId="7f310c4f-d35e-41cf-a5e6-b6cf645ce581" providerId="ADAL" clId="{CF78764A-61EE-462C-B92C-9975A78E93A1}" dt="2023-08-22T19:41:14.956" v="11" actId="6549"/>
        <pc:sldMkLst>
          <pc:docMk/>
          <pc:sldMk cId="583670817" sldId="333"/>
        </pc:sldMkLst>
      </pc:sldChg>
      <pc:sldChg chg="modNotesTx">
        <pc:chgData name="Parisa Hajibabaee" userId="7f310c4f-d35e-41cf-a5e6-b6cf645ce581" providerId="ADAL" clId="{CF78764A-61EE-462C-B92C-9975A78E93A1}" dt="2023-08-22T19:41:18.185" v="12" actId="6549"/>
        <pc:sldMkLst>
          <pc:docMk/>
          <pc:sldMk cId="3258379773" sldId="334"/>
        </pc:sldMkLst>
      </pc:sldChg>
      <pc:sldChg chg="modNotesTx">
        <pc:chgData name="Parisa Hajibabaee" userId="7f310c4f-d35e-41cf-a5e6-b6cf645ce581" providerId="ADAL" clId="{CF78764A-61EE-462C-B92C-9975A78E93A1}" dt="2023-08-22T19:41:21.214" v="13" actId="6549"/>
        <pc:sldMkLst>
          <pc:docMk/>
          <pc:sldMk cId="3500026386" sldId="335"/>
        </pc:sldMkLst>
      </pc:sldChg>
      <pc:sldChg chg="modNotesTx">
        <pc:chgData name="Parisa Hajibabaee" userId="7f310c4f-d35e-41cf-a5e6-b6cf645ce581" providerId="ADAL" clId="{CF78764A-61EE-462C-B92C-9975A78E93A1}" dt="2023-08-22T19:41:24.693" v="14" actId="6549"/>
        <pc:sldMkLst>
          <pc:docMk/>
          <pc:sldMk cId="181253628" sldId="336"/>
        </pc:sldMkLst>
      </pc:sldChg>
      <pc:sldChg chg="modNotesTx">
        <pc:chgData name="Parisa Hajibabaee" userId="7f310c4f-d35e-41cf-a5e6-b6cf645ce581" providerId="ADAL" clId="{CF78764A-61EE-462C-B92C-9975A78E93A1}" dt="2023-08-22T19:41:27.307" v="15" actId="6549"/>
        <pc:sldMkLst>
          <pc:docMk/>
          <pc:sldMk cId="661146098" sldId="337"/>
        </pc:sldMkLst>
      </pc:sldChg>
      <pc:sldChg chg="modNotesTx">
        <pc:chgData name="Parisa Hajibabaee" userId="7f310c4f-d35e-41cf-a5e6-b6cf645ce581" providerId="ADAL" clId="{CF78764A-61EE-462C-B92C-9975A78E93A1}" dt="2023-08-22T19:41:30.836" v="16" actId="6549"/>
        <pc:sldMkLst>
          <pc:docMk/>
          <pc:sldMk cId="2053638060" sldId="338"/>
        </pc:sldMkLst>
      </pc:sldChg>
      <pc:sldChg chg="modNotesTx">
        <pc:chgData name="Parisa Hajibabaee" userId="7f310c4f-d35e-41cf-a5e6-b6cf645ce581" providerId="ADAL" clId="{CF78764A-61EE-462C-B92C-9975A78E93A1}" dt="2023-08-22T19:41:33.721" v="17" actId="6549"/>
        <pc:sldMkLst>
          <pc:docMk/>
          <pc:sldMk cId="2065931491" sldId="339"/>
        </pc:sldMkLst>
      </pc:sldChg>
      <pc:sldChg chg="modNotesTx">
        <pc:chgData name="Parisa Hajibabaee" userId="7f310c4f-d35e-41cf-a5e6-b6cf645ce581" providerId="ADAL" clId="{CF78764A-61EE-462C-B92C-9975A78E93A1}" dt="2023-08-22T19:41:37.320" v="18" actId="6549"/>
        <pc:sldMkLst>
          <pc:docMk/>
          <pc:sldMk cId="332026860" sldId="340"/>
        </pc:sldMkLst>
      </pc:sldChg>
      <pc:sldChg chg="modNotesTx">
        <pc:chgData name="Parisa Hajibabaee" userId="7f310c4f-d35e-41cf-a5e6-b6cf645ce581" providerId="ADAL" clId="{CF78764A-61EE-462C-B92C-9975A78E93A1}" dt="2023-08-22T19:41:40.460" v="19" actId="6549"/>
        <pc:sldMkLst>
          <pc:docMk/>
          <pc:sldMk cId="624483480" sldId="341"/>
        </pc:sldMkLst>
      </pc:sldChg>
      <pc:sldChg chg="modNotesTx">
        <pc:chgData name="Parisa Hajibabaee" userId="7f310c4f-d35e-41cf-a5e6-b6cf645ce581" providerId="ADAL" clId="{CF78764A-61EE-462C-B92C-9975A78E93A1}" dt="2023-08-22T19:40:56.110" v="5" actId="6549"/>
        <pc:sldMkLst>
          <pc:docMk/>
          <pc:sldMk cId="105037339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5C9F8-EF27-40F2-B95C-8F52996AFD8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4AA3E-9DCC-48D0-A750-1CC47174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7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29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0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8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9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0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963E-2106-9FE0-2D10-14C68358C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7368F-2675-11E6-B4BA-8420AA72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4CAC-67AF-B327-8920-02E686C3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9CD-86A3-4993-915D-F9A10065530D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3C4F-3D2F-D6A4-8AB3-C047A7D0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118D-524C-6E5A-9D8F-5D43E654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C3EF-791E-C609-31CD-21592564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98F33-04AB-073E-C7ED-27A33998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8579-7770-EE6F-84FA-E2F8B9BC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9C0D-B1A0-4472-9DD1-8BAB419E54C3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DA47-7E2E-1589-BB5F-28FF6A64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8B60-052F-9906-AA96-43708D51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6708C-3F22-ACAF-8C8F-BBCB23542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00549-D9A1-F792-2406-6BBFF86C4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BEDD-F063-6943-85C9-7413A467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4855-E908-4273-9278-E2F25AC1D067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0596-7B9B-286E-7F39-784468F5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0051-A1DE-9C8B-1477-C90618D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D1C-5410-4ABD-C5BC-19161C2A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4ECB-FAA3-71E0-6337-385EF9A8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F6CC-0A1B-CD55-4B6E-3C8EAA06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CC0F-A050-4EB7-B7A1-B32852A791AE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41FB2-5485-20BB-C05B-AB251864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B595-D638-F94A-6C60-1228BEC7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F14-1188-30E9-158E-A3BAA185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C4D7-FC00-A4A7-2BD9-8FF61AA9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9F7F-9362-C92D-8D23-611BA525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E56B-F518-43BE-AA09-1C349B26495A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7EFE-01C8-C767-B94E-D9E439A9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FF2A-E04C-B2E6-AE03-79EEBD0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1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B27-B9BA-F96B-3BAD-5F1DE5FA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7FED-5544-E836-DC77-B6FFDD45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980B-D90D-C142-28AC-F5423A2B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B8E5-D6C6-9714-BC60-8E36415C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9AF0-FB56-4C53-BF66-DB144C536164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6D73-ACB0-87DD-E452-662DC1E9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B4686-BE34-90CE-ED52-CD0668E6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710-5C08-6E9C-E6D5-3D6F5E0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F6E5-4B5A-3C41-579E-4B34E0B1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1093B-EE0F-8473-E6E3-EADC0EF9F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92B8-6F4E-DAFE-8B99-DEC2E3F0D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9763-101E-E356-EF69-DB3ACE76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F736C-E767-DD95-2445-2B480549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A8-BA78-491F-91C3-FDF7B1D50A68}" type="datetime1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D72AB-CB18-35A0-54FA-2D343EF7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BD6CE-65E4-A1F7-41F1-3C38379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99C-7E6D-7A50-7210-60A86551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84EB4-B663-55A8-51E6-20993903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7A7C-2E8F-4AF7-9378-B281B7D7E785}" type="datetime1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F8312-BCE8-DEC1-D6E9-3E447BA4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B8A24-27CB-10D0-43DF-08597116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C90A6-7928-670B-3A96-FC1B3AED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ACBB-4EDE-4AF5-8887-B7CC6B9C56A9}" type="datetime1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33DE8-EEFD-856B-97B6-DA556475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843FB-D777-A09A-43EA-D384CAA7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6A2F-3410-F4F5-A147-8D63009F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6F58-5403-DA47-8F88-F153EF514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3420B-FE67-6DB6-3A46-6B2DE8B3E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55E2-92AE-CAD0-364F-B11A2DFD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FE4-FDD9-4215-B572-892BCE0167DF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C0CB-DBCC-D0C8-D107-8C852494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F7E10-597C-3EBD-2F72-B5E1031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33A1-F844-DED2-2083-F07949A9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7B7E1-41AD-659B-C3A4-1F552ADB1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61C17-3D9C-C7E2-D004-CBF221D4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705C9-E6D9-E08B-B337-D704505B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CE33-2C72-4C45-9DA6-621D6B8D55FC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93A82-A730-FC09-D020-2AB1026D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15E8-63B1-AC2E-4B0B-AEECE449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98E56-6450-FCE9-11CA-86CB8D96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9EF1C-B168-758F-6E94-00EDCD3D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6734-1985-68C0-1E5A-342BAFF22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13F-0C6E-4D27-8BBD-F868EB1A2728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688F-A72F-2403-25A6-E99734DB0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Adopted from Tan, Steinbach, Karpatne,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FD3E-1684-9852-4348-5F6FDFE0E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EBE9-371D-E73D-8A74-FAD276A9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to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F014-1627-AA0B-3059-01110DDB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9783-76AB-5109-C98F-1E2D4731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Adopted from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  <p:extLst>
      <p:ext uri="{BB962C8B-B14F-4D97-AF65-F5344CB8AC3E}">
        <p14:creationId xmlns:p14="http://schemas.microsoft.com/office/powerpoint/2010/main" val="26373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AAF8-594B-B706-3057-76AC9F3F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Predictive Modeling: Classification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D7C8-6CDF-2579-4006-73C6D573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Find a model for class attribute as a function of the values of other attributes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6666A-9BB9-3E2A-9DD0-F835134C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3" y="2705894"/>
            <a:ext cx="5114925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3C69A-22AE-4AD6-4EB2-D13863284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348" y="2259956"/>
            <a:ext cx="3811749" cy="43792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17A56-68B5-D6D3-B6AE-2F6986F0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FA79-8773-AA98-E46E-2BC55635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Classification Example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3CBD2-8BE6-8926-7243-C1FFC37F4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470" y="1653793"/>
            <a:ext cx="8851833" cy="48222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2AF54-9B32-1A2C-8A7D-586B6113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23EC-7BCD-AD50-5751-B96BA0A5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 of Classification 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7D47-1BD5-793C-58BE-C6159530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Classifying credit card transactions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as legitimate or fraudulent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Classifying land covers (water bodies, urban areas,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forests, etc.) using satellite data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Categorizing news stories as finance,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weather, entertainment, sports,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etc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Identifying intruders in the cyberspace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Predicting tumor cells as benign or malignant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Classifying secondary structures of protein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as alpha-helix, beta-sheet, or random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AEEC4-80AD-6B26-D48F-D627212D1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471" y="1027906"/>
            <a:ext cx="2531988" cy="3445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61AE7-A6E6-AA16-5B0F-ACFF27D1D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721" y="4420280"/>
            <a:ext cx="1809750" cy="2286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BE1-58EF-21D3-69DF-0E0F477E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8C17-4C4E-3A98-254E-41827F5A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F58D-FD9B-84BB-A050-27ABBBEC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Predict a value of a given continuous valued variable based on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values of other variables, assuming a linear or nonlinear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model of dependency.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Extensively studied in statistics, neural network fields.</a:t>
            </a:r>
          </a:p>
          <a:p>
            <a:r>
              <a:rPr lang="en-US" dirty="0">
                <a:latin typeface="Arial" panose="020B0604020202020204" pitchFamily="34" charset="0"/>
              </a:rPr>
              <a:t>Ex: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Predicting sales amounts of new product based on advertising expenditure.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Predicting wind velocities as a function of temperature, humidity, air pressure, etc.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Time series prediction of stock market indices.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07AC-D80F-66AF-192F-177627AB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B96B-CC86-A3D5-60DD-D921F4CD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Clustering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77E0-54DF-060F-76AF-04413199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Finding groups of objects such that the objects in a group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will be similar (or related) to one another and different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from (or unrelated to) the objects in other groups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BC487-853A-4269-1B30-F51DA9B96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39" y="3082212"/>
            <a:ext cx="6752253" cy="35871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2DF-9569-22C5-D279-96E653D7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DDD9-F9E2-CC0D-056E-A9975522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Applications of Cluster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F52D-A838-473F-EBDD-99E016CB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Understanding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Custom profiling for targeted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marketing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Group related documents for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browsing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Group genes and proteins that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have similar functionality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Group stocks with similar price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fluctuations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Summarization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Reduce the size of large data sets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5759-30AF-A705-CF10-BBB341DA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03" y="1309196"/>
            <a:ext cx="3314541" cy="3262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6A0E8-D07D-06E2-CB14-6CB6000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711" y="5038378"/>
            <a:ext cx="3467100" cy="160536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6CEF-D8B6-6366-4E66-987A7E08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621B-770E-52F5-193C-736796C8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Clustering: Application 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3B09-A0E9-64D8-7C23-20732115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Market Segmentation:</a:t>
            </a:r>
          </a:p>
          <a:p>
            <a:pPr lvl="1"/>
            <a:r>
              <a:rPr lang="en-US" b="1" i="0" dirty="0">
                <a:effectLst/>
                <a:latin typeface="Arial" panose="020B0604020202020204" pitchFamily="34" charset="0"/>
              </a:rPr>
              <a:t>Goal: </a:t>
            </a:r>
            <a:r>
              <a:rPr lang="en-US" b="0" i="0" dirty="0">
                <a:effectLst/>
                <a:latin typeface="Arial" panose="020B0604020202020204" pitchFamily="34" charset="0"/>
              </a:rPr>
              <a:t>subdivide a market into distinct subsets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customers where any subset may conceivably be selected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as a market target to be reached with a distinct marketing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mix.</a:t>
            </a:r>
          </a:p>
          <a:p>
            <a:pPr lvl="1"/>
            <a:r>
              <a:rPr lang="en-US" b="1" dirty="0">
                <a:latin typeface="Arial" panose="020B0604020202020204" pitchFamily="34" charset="0"/>
              </a:rPr>
              <a:t>Approach: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Collect different attributes of customers based on their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geographical and lifestyle related information.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Find clusters of similar customers.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Measure the clustering quality by observing buying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patterns of customers in same cluster vs. those from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different clusters.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71261-551C-3140-40F4-3A3F1F85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BF52-95D2-09C7-BDFB-42748A24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Clustering: Application 2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8E4E-5C1C-E372-0DCE-BD2FA35C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Document Clustering:</a:t>
            </a:r>
          </a:p>
          <a:p>
            <a:pPr lvl="1"/>
            <a:r>
              <a:rPr lang="en-US" b="1" dirty="0">
                <a:latin typeface="Arial" panose="020B0604020202020204" pitchFamily="34" charset="0"/>
              </a:rPr>
              <a:t>Goal: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find groups of documents that are similar to each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other based on the important terms appearing in them.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1" i="0" dirty="0">
                <a:effectLst/>
                <a:latin typeface="Arial" panose="020B0604020202020204" pitchFamily="34" charset="0"/>
              </a:rPr>
              <a:t>Approach:</a:t>
            </a:r>
            <a:r>
              <a:rPr lang="en-US" b="0" i="0" dirty="0">
                <a:effectLst/>
                <a:latin typeface="Arial" panose="020B0604020202020204" pitchFamily="34" charset="0"/>
              </a:rPr>
              <a:t> To identify frequently occurring terms in each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document. Form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similarity measure </a:t>
            </a:r>
            <a:r>
              <a:rPr lang="en-US" b="0" i="0" dirty="0">
                <a:effectLst/>
                <a:latin typeface="Arial" panose="020B0604020202020204" pitchFamily="34" charset="0"/>
              </a:rPr>
              <a:t>based on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frequencies of different terms. Use it to cluster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CB1F-3855-146C-9EF3-94AF06CD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03" y="2845557"/>
            <a:ext cx="3905629" cy="21175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4E16D-F02A-1969-5A7D-7CE597E2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387C-C409-6931-2D93-FD7F1F20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Association Rule Discovery: Definition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60A5-96A2-43C3-753C-03F287DE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Given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set of records </a:t>
            </a:r>
            <a:r>
              <a:rPr lang="en-US" b="0" i="0" dirty="0">
                <a:effectLst/>
                <a:latin typeface="Arial" panose="020B0604020202020204" pitchFamily="34" charset="0"/>
              </a:rPr>
              <a:t>each of which contain some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number of items from a given collection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Produce </a:t>
            </a:r>
            <a:r>
              <a:rPr lang="en-US" b="1" i="0" dirty="0">
                <a:effectLst/>
                <a:latin typeface="Arial" panose="020B0604020202020204" pitchFamily="34" charset="0"/>
              </a:rPr>
              <a:t>dependency rules </a:t>
            </a:r>
            <a:r>
              <a:rPr lang="en-US" b="0" i="0" dirty="0">
                <a:effectLst/>
                <a:latin typeface="Arial" panose="020B0604020202020204" pitchFamily="34" charset="0"/>
              </a:rPr>
              <a:t>which will predict occurrence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 item based on occurrences of other items.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CBEC0-A888-6B23-A2CB-8F0B99E4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10" y="3859810"/>
            <a:ext cx="8528180" cy="24520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EA4C-BC0C-1348-9D50-31212D4B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9F71-AA7B-19DA-CC7C-92D2FB7D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Association Analysis: Applications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CD4A-4D76-5AEC-B082-173E5BE3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Market-basket analysis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Rules are used for sales promotion, shelf management,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 inventory management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Telecommunication alarm diagnosis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Rules are used to find combination of alarms that occur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together frequently in the same time period</a:t>
            </a: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Medical Informatics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Rules are used to find combination of patient symptoms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 test results associated with certain diseases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B034C-84A5-DCF8-082C-306E0334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43F4-816E-7E22-348B-A9A51AD1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Large-scale Data is Everywhere!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B864-6479-96EC-3B94-45FB2FFB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There has been enormous data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growth in both commercial and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scientific databases due to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advances in data generation and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collection technologies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New mantra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Gather whatever data you can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whenever and wherever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possible.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Expectations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Gathered data will have value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either for the purpose collected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or for a purpose not envisioned.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B6FEF-7AA6-ED4A-9A2F-A4B21CA0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66" y="1690688"/>
            <a:ext cx="4141334" cy="4696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12C0-E85D-25C3-FC74-D0466116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01F1-9356-1C87-8859-5B310E46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Deviation/Anomaly/Change Detection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4E2B-5A12-9734-0DFE-9A436313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Detect significant deviations from normal behavior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Credit Card Fraud Detection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Intrusion Detection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anomalous behavior from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 networks for monitoring and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surveillance.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Detecting changes in the global forest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cover.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460AE-B52B-7001-298C-A190D03B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722" y="2124572"/>
            <a:ext cx="2867123" cy="230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324A9-85A5-A939-4F58-142E7B36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67" y="4425529"/>
            <a:ext cx="4055122" cy="2280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1C48A-56D4-A27C-6228-05EFF9420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589" y="5149607"/>
            <a:ext cx="2227684" cy="17083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02B9-AEFC-F5CD-972C-B92C0476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DE43-D1E7-5290-3AA0-0A39244D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Motivating Challenges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0A88-2D04-548C-890D-6E263259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Scalability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High Dimensionality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Heterogeneous and Complex Data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Data Ownership and Distribution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Non-traditional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DD18-A1D5-F2BA-E991-F5C1BE83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4927-F1FC-BE7B-1FFB-AE200B08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Why Data Mining? Commercial Viewpoint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CAD6-3901-F454-45E8-967F4F8E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Lots of data is being collected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warehoused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data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Yahoo has Peta Bytes of web data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Facebook has billions of active users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purchases at department/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grocery stores, e-commerce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Amazon handles millions of visits/day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Bank/Credit Card transactions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Computers have become cheaper and more powerful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Competitive Pressure is Strong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 better, customized services for an edge (e.g. in Customer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Relationship Management)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0C158-8883-B7AD-F820-6B6C78B2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00" y="1825625"/>
            <a:ext cx="3543300" cy="2019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80E0-CAAE-CD8A-5449-EBECE506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663C-97D8-329C-CEE3-4C452F8B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Why Data Mining? Scientific Viewpoint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627D-7B31-C271-5B5E-144027EE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 collected and stored at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enormous speeds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remote sensors on a satellite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NASA EOSDIS archives over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petabytes of earth science data / year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telescopes scanning the skies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Sky survey data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High-throughput biological data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Scientific simulations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terabytes of data generated in a few hours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Data mining helps scientists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in automated analysis of massive datasets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n hypothesis formation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2D8A-98CE-78BC-2CEF-0DA5B3E2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480" y="1251251"/>
            <a:ext cx="4838700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23526-7105-E753-8D8E-A33AF0733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828" y="3415013"/>
            <a:ext cx="2615352" cy="33170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59565-5740-B51C-00F1-6513B240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CD00-9A08-4E77-5911-98BD8A71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Arial" panose="020B0604020202020204" pitchFamily="34" charset="0"/>
              </a:rPr>
              <a:t>Great Opportunities to Solve Society’s Major Problems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7401A-F130-EBD9-D90B-D32B6B8D8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5886" y="1290067"/>
            <a:ext cx="8781639" cy="55679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01FFA-D3C8-AE9D-02AF-D3EA1A88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6309-3818-28D9-292C-A01662E0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What is Data Mining?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C996-5EE1-3AAE-3BDE-15C2CDEA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Many Definitions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Non-trivial extraction of implicit, previously unknown and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potentially useful information from data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Exploration &amp; analysis, by automatic or semi-automatic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means, of large quantities of data in order to discover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meaningful patterns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8CD7-D194-426D-A93A-DA0EEFF7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6309-3818-28D9-292C-A01662E0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What is Data Mining?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58821-F938-B962-45AA-C32C8F95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21" y="2022764"/>
            <a:ext cx="10776358" cy="34171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E9A7B-C14A-9ABB-8AAD-986ED38D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B69-26E4-E093-1A24-8AC50D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Data Mining Tasks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6E28-0946-682F-0890-733477A4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Prediction Methods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Use some variables to predict unknown or future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values of other variables.</a:t>
            </a: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Description Methods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Find human-interpretable patterns that describe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data.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C8762-A7F1-ABB4-4A80-A20825AC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490-5B79-7CA7-24EB-C9E65AEE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Data Mining Tasks ...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B5E42-E22C-B5A0-A7D4-9E8DF3E9B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8969" y="1368425"/>
            <a:ext cx="8321987" cy="49853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0C685-AE71-9B7A-D861-089522CD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908</Words>
  <Application>Microsoft Office PowerPoint</Application>
  <PresentationFormat>Widescreen</PresentationFormat>
  <Paragraphs>151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Office Theme</vt:lpstr>
      <vt:lpstr>Introduction to Data Mining</vt:lpstr>
      <vt:lpstr>Large-scale Data is Everywhere!</vt:lpstr>
      <vt:lpstr>Why Data Mining? Commercial Viewpoint</vt:lpstr>
      <vt:lpstr>Why Data Mining? Scientific Viewpoint</vt:lpstr>
      <vt:lpstr>Great Opportunities to Solve Society’s Major Problems</vt:lpstr>
      <vt:lpstr>What is Data Mining?</vt:lpstr>
      <vt:lpstr>What is Data Mining?</vt:lpstr>
      <vt:lpstr>Data Mining Tasks</vt:lpstr>
      <vt:lpstr>Data Mining Tasks ...</vt:lpstr>
      <vt:lpstr>Predictive Modeling: Classification</vt:lpstr>
      <vt:lpstr>Classification Example</vt:lpstr>
      <vt:lpstr>Examples of Classification Task</vt:lpstr>
      <vt:lpstr>Regression</vt:lpstr>
      <vt:lpstr>Clustering</vt:lpstr>
      <vt:lpstr>Applications of Cluster Analysis</vt:lpstr>
      <vt:lpstr>Clustering: Application 1</vt:lpstr>
      <vt:lpstr>Clustering: Application 2</vt:lpstr>
      <vt:lpstr>Association Rule Discovery: Definition</vt:lpstr>
      <vt:lpstr>Association Analysis: Applications</vt:lpstr>
      <vt:lpstr>Deviation/Anomaly/Change Detection</vt:lpstr>
      <vt:lpstr>Motivating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Parisa Hajibabaee</dc:creator>
  <cp:lastModifiedBy>Parisa Hajibabaee</cp:lastModifiedBy>
  <cp:revision>1</cp:revision>
  <dcterms:created xsi:type="dcterms:W3CDTF">2023-08-06T15:54:09Z</dcterms:created>
  <dcterms:modified xsi:type="dcterms:W3CDTF">2023-08-22T19:41:48Z</dcterms:modified>
</cp:coreProperties>
</file>