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7" r:id="rId2"/>
    <p:sldId id="258" r:id="rId3"/>
    <p:sldId id="259" r:id="rId4"/>
    <p:sldId id="260" r:id="rId5"/>
    <p:sldId id="261" r:id="rId6"/>
    <p:sldId id="311" r:id="rId7"/>
    <p:sldId id="312" r:id="rId8"/>
    <p:sldId id="262" r:id="rId9"/>
    <p:sldId id="263" r:id="rId10"/>
    <p:sldId id="264" r:id="rId11"/>
    <p:sldId id="265" r:id="rId12"/>
    <p:sldId id="266" r:id="rId13"/>
    <p:sldId id="267" r:id="rId14"/>
    <p:sldId id="307" r:id="rId15"/>
    <p:sldId id="314" r:id="rId16"/>
    <p:sldId id="269" r:id="rId17"/>
    <p:sldId id="270" r:id="rId18"/>
    <p:sldId id="308" r:id="rId19"/>
    <p:sldId id="271" r:id="rId20"/>
    <p:sldId id="272" r:id="rId21"/>
    <p:sldId id="310" r:id="rId22"/>
    <p:sldId id="273" r:id="rId23"/>
    <p:sldId id="274" r:id="rId24"/>
    <p:sldId id="275" r:id="rId25"/>
    <p:sldId id="276" r:id="rId26"/>
    <p:sldId id="278" r:id="rId27"/>
    <p:sldId id="279" r:id="rId28"/>
    <p:sldId id="280" r:id="rId29"/>
    <p:sldId id="281" r:id="rId30"/>
    <p:sldId id="283" r:id="rId31"/>
    <p:sldId id="284" r:id="rId32"/>
    <p:sldId id="285" r:id="rId33"/>
    <p:sldId id="286" r:id="rId34"/>
    <p:sldId id="288" r:id="rId35"/>
    <p:sldId id="289" r:id="rId36"/>
    <p:sldId id="290"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FD9940-45C1-465C-A928-1E7D0AD59530}" v="6" dt="2023-08-24T18:15:40.2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47356" autoAdjust="0"/>
  </p:normalViewPr>
  <p:slideViewPr>
    <p:cSldViewPr snapToGrid="0">
      <p:cViewPr varScale="1">
        <p:scale>
          <a:sx n="54" d="100"/>
          <a:sy n="54" d="100"/>
        </p:scale>
        <p:origin x="275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isa Hajibabaee" userId="7f310c4f-d35e-41cf-a5e6-b6cf645ce581" providerId="ADAL" clId="{8C91D945-53FD-44AF-B827-8D0126761877}"/>
    <pc:docChg chg="undo redo custSel addSld delSld modSld sldOrd">
      <pc:chgData name="Parisa Hajibabaee" userId="7f310c4f-d35e-41cf-a5e6-b6cf645ce581" providerId="ADAL" clId="{8C91D945-53FD-44AF-B827-8D0126761877}" dt="2023-08-12T13:50:11.900" v="13816" actId="113"/>
      <pc:docMkLst>
        <pc:docMk/>
      </pc:docMkLst>
      <pc:sldChg chg="modSp new mod ord">
        <pc:chgData name="Parisa Hajibabaee" userId="7f310c4f-d35e-41cf-a5e6-b6cf645ce581" providerId="ADAL" clId="{8C91D945-53FD-44AF-B827-8D0126761877}" dt="2023-08-06T16:07:03.370" v="144" actId="2710"/>
        <pc:sldMkLst>
          <pc:docMk/>
          <pc:sldMk cId="555451106" sldId="256"/>
        </pc:sldMkLst>
        <pc:spChg chg="mod">
          <ac:chgData name="Parisa Hajibabaee" userId="7f310c4f-d35e-41cf-a5e6-b6cf645ce581" providerId="ADAL" clId="{8C91D945-53FD-44AF-B827-8D0126761877}" dt="2023-08-06T15:57:17.135" v="43" actId="113"/>
          <ac:spMkLst>
            <pc:docMk/>
            <pc:sldMk cId="555451106" sldId="256"/>
            <ac:spMk id="2" creationId="{E794CB3F-BC4D-85A9-63F6-47F2F622ED39}"/>
          </ac:spMkLst>
        </pc:spChg>
        <pc:spChg chg="mod">
          <ac:chgData name="Parisa Hajibabaee" userId="7f310c4f-d35e-41cf-a5e6-b6cf645ce581" providerId="ADAL" clId="{8C91D945-53FD-44AF-B827-8D0126761877}" dt="2023-08-06T16:07:03.370" v="144" actId="2710"/>
          <ac:spMkLst>
            <pc:docMk/>
            <pc:sldMk cId="555451106" sldId="256"/>
            <ac:spMk id="3" creationId="{71621B7D-DFD0-B218-5667-5666D40579DA}"/>
          </ac:spMkLst>
        </pc:spChg>
      </pc:sldChg>
      <pc:sldChg chg="modSp new mod ord">
        <pc:chgData name="Parisa Hajibabaee" userId="7f310c4f-d35e-41cf-a5e6-b6cf645ce581" providerId="ADAL" clId="{8C91D945-53FD-44AF-B827-8D0126761877}" dt="2023-08-06T15:55:01.037" v="34"/>
        <pc:sldMkLst>
          <pc:docMk/>
          <pc:sldMk cId="263730209" sldId="257"/>
        </pc:sldMkLst>
        <pc:spChg chg="mod">
          <ac:chgData name="Parisa Hajibabaee" userId="7f310c4f-d35e-41cf-a5e6-b6cf645ce581" providerId="ADAL" clId="{8C91D945-53FD-44AF-B827-8D0126761877}" dt="2023-08-06T15:54:57.296" v="30" actId="122"/>
          <ac:spMkLst>
            <pc:docMk/>
            <pc:sldMk cId="263730209" sldId="257"/>
            <ac:spMk id="2" creationId="{21F9EBE9-371D-E73D-8A74-FAD276A9BD31}"/>
          </ac:spMkLst>
        </pc:spChg>
      </pc:sldChg>
      <pc:sldChg chg="addSp delSp modSp new mod setBg modNotesTx">
        <pc:chgData name="Parisa Hajibabaee" userId="7f310c4f-d35e-41cf-a5e6-b6cf645ce581" providerId="ADAL" clId="{8C91D945-53FD-44AF-B827-8D0126761877}" dt="2023-08-10T15:23:25.295" v="12824"/>
        <pc:sldMkLst>
          <pc:docMk/>
          <pc:sldMk cId="1299876332" sldId="258"/>
        </pc:sldMkLst>
        <pc:spChg chg="mod">
          <ac:chgData name="Parisa Hajibabaee" userId="7f310c4f-d35e-41cf-a5e6-b6cf645ce581" providerId="ADAL" clId="{8C91D945-53FD-44AF-B827-8D0126761877}" dt="2023-08-06T16:15:50.372" v="556" actId="26606"/>
          <ac:spMkLst>
            <pc:docMk/>
            <pc:sldMk cId="1299876332" sldId="258"/>
            <ac:spMk id="2" creationId="{717B438E-7FA3-6F42-6646-E18F5BDD1BAE}"/>
          </ac:spMkLst>
        </pc:spChg>
        <pc:spChg chg="mod">
          <ac:chgData name="Parisa Hajibabaee" userId="7f310c4f-d35e-41cf-a5e6-b6cf645ce581" providerId="ADAL" clId="{8C91D945-53FD-44AF-B827-8D0126761877}" dt="2023-08-06T16:15:50.372" v="556" actId="26606"/>
          <ac:spMkLst>
            <pc:docMk/>
            <pc:sldMk cId="1299876332" sldId="258"/>
            <ac:spMk id="3" creationId="{5E5A497D-2E41-B954-B621-CCE2358185A0}"/>
          </ac:spMkLst>
        </pc:spChg>
        <pc:spChg chg="add del">
          <ac:chgData name="Parisa Hajibabaee" userId="7f310c4f-d35e-41cf-a5e6-b6cf645ce581" providerId="ADAL" clId="{8C91D945-53FD-44AF-B827-8D0126761877}" dt="2023-08-06T16:16:14.879" v="559" actId="11529"/>
          <ac:spMkLst>
            <pc:docMk/>
            <pc:sldMk cId="1299876332" sldId="258"/>
            <ac:spMk id="8" creationId="{A43671BA-DF46-0C31-CA6E-E916840F5755}"/>
          </ac:spMkLst>
        </pc:spChg>
        <pc:spChg chg="add del">
          <ac:chgData name="Parisa Hajibabaee" userId="7f310c4f-d35e-41cf-a5e6-b6cf645ce581" providerId="ADAL" clId="{8C91D945-53FD-44AF-B827-8D0126761877}" dt="2023-08-06T16:15:50.363" v="555" actId="26606"/>
          <ac:spMkLst>
            <pc:docMk/>
            <pc:sldMk cId="1299876332" sldId="258"/>
            <ac:spMk id="9" creationId="{45D37F4E-DDB4-456B-97E0-9937730A039F}"/>
          </ac:spMkLst>
        </pc:spChg>
        <pc:spChg chg="add del">
          <ac:chgData name="Parisa Hajibabaee" userId="7f310c4f-d35e-41cf-a5e6-b6cf645ce581" providerId="ADAL" clId="{8C91D945-53FD-44AF-B827-8D0126761877}" dt="2023-08-06T16:15:50.363" v="555" actId="26606"/>
          <ac:spMkLst>
            <pc:docMk/>
            <pc:sldMk cId="1299876332" sldId="258"/>
            <ac:spMk id="10" creationId="{B2DD41CD-8F47-4F56-AD12-4E2FF7696987}"/>
          </ac:spMkLst>
        </pc:spChg>
        <pc:spChg chg="add del mod">
          <ac:chgData name="Parisa Hajibabaee" userId="7f310c4f-d35e-41cf-a5e6-b6cf645ce581" providerId="ADAL" clId="{8C91D945-53FD-44AF-B827-8D0126761877}" dt="2023-08-06T16:16:40.462" v="565" actId="478"/>
          <ac:spMkLst>
            <pc:docMk/>
            <pc:sldMk cId="1299876332" sldId="258"/>
            <ac:spMk id="11" creationId="{AFF913D8-C864-9AAB-E0E4-3A0B00C15C35}"/>
          </ac:spMkLst>
        </pc:spChg>
        <pc:spChg chg="add del">
          <ac:chgData name="Parisa Hajibabaee" userId="7f310c4f-d35e-41cf-a5e6-b6cf645ce581" providerId="ADAL" clId="{8C91D945-53FD-44AF-B827-8D0126761877}" dt="2023-08-06T16:15:10.244" v="550" actId="26606"/>
          <ac:spMkLst>
            <pc:docMk/>
            <pc:sldMk cId="1299876332" sldId="258"/>
            <ac:spMk id="12" creationId="{45D37F4E-DDB4-456B-97E0-9937730A039F}"/>
          </ac:spMkLst>
        </pc:spChg>
        <pc:spChg chg="add">
          <ac:chgData name="Parisa Hajibabaee" userId="7f310c4f-d35e-41cf-a5e6-b6cf645ce581" providerId="ADAL" clId="{8C91D945-53FD-44AF-B827-8D0126761877}" dt="2023-08-06T16:15:50.372" v="556" actId="26606"/>
          <ac:spMkLst>
            <pc:docMk/>
            <pc:sldMk cId="1299876332" sldId="258"/>
            <ac:spMk id="13" creationId="{649C91A9-84E7-4BF0-9026-62F01380D853}"/>
          </ac:spMkLst>
        </pc:spChg>
        <pc:spChg chg="add del">
          <ac:chgData name="Parisa Hajibabaee" userId="7f310c4f-d35e-41cf-a5e6-b6cf645ce581" providerId="ADAL" clId="{8C91D945-53FD-44AF-B827-8D0126761877}" dt="2023-08-06T16:15:10.244" v="550" actId="26606"/>
          <ac:spMkLst>
            <pc:docMk/>
            <pc:sldMk cId="1299876332" sldId="258"/>
            <ac:spMk id="14" creationId="{B2DD41CD-8F47-4F56-AD12-4E2FF7696987}"/>
          </ac:spMkLst>
        </pc:spChg>
        <pc:spChg chg="add">
          <ac:chgData name="Parisa Hajibabaee" userId="7f310c4f-d35e-41cf-a5e6-b6cf645ce581" providerId="ADAL" clId="{8C91D945-53FD-44AF-B827-8D0126761877}" dt="2023-08-06T16:15:50.372" v="556" actId="26606"/>
          <ac:spMkLst>
            <pc:docMk/>
            <pc:sldMk cId="1299876332" sldId="258"/>
            <ac:spMk id="15" creationId="{9B47378D-AD27-45D0-8C1C-5B1098DCC068}"/>
          </ac:spMkLst>
        </pc:spChg>
        <pc:picChg chg="add del mod">
          <ac:chgData name="Parisa Hajibabaee" userId="7f310c4f-d35e-41cf-a5e6-b6cf645ce581" providerId="ADAL" clId="{8C91D945-53FD-44AF-B827-8D0126761877}" dt="2023-08-06T16:14:07.621" v="545" actId="478"/>
          <ac:picMkLst>
            <pc:docMk/>
            <pc:sldMk cId="1299876332" sldId="258"/>
            <ac:picMk id="5" creationId="{2E835349-1C0E-1F2A-096F-76A3B83282E9}"/>
          </ac:picMkLst>
        </pc:picChg>
        <pc:picChg chg="add mod">
          <ac:chgData name="Parisa Hajibabaee" userId="7f310c4f-d35e-41cf-a5e6-b6cf645ce581" providerId="ADAL" clId="{8C91D945-53FD-44AF-B827-8D0126761877}" dt="2023-08-06T16:15:55.476" v="557" actId="1076"/>
          <ac:picMkLst>
            <pc:docMk/>
            <pc:sldMk cId="1299876332" sldId="258"/>
            <ac:picMk id="7" creationId="{2DC4D5A6-7F0F-0D44-0BD3-B839051CF26E}"/>
          </ac:picMkLst>
        </pc:picChg>
      </pc:sldChg>
      <pc:sldChg chg="modSp new mod modNotesTx">
        <pc:chgData name="Parisa Hajibabaee" userId="7f310c4f-d35e-41cf-a5e6-b6cf645ce581" providerId="ADAL" clId="{8C91D945-53FD-44AF-B827-8D0126761877}" dt="2023-08-10T15:42:40.234" v="12846"/>
        <pc:sldMkLst>
          <pc:docMk/>
          <pc:sldMk cId="2049287916" sldId="259"/>
        </pc:sldMkLst>
        <pc:spChg chg="mod">
          <ac:chgData name="Parisa Hajibabaee" userId="7f310c4f-d35e-41cf-a5e6-b6cf645ce581" providerId="ADAL" clId="{8C91D945-53FD-44AF-B827-8D0126761877}" dt="2023-08-06T16:17:24.515" v="590" actId="113"/>
          <ac:spMkLst>
            <pc:docMk/>
            <pc:sldMk cId="2049287916" sldId="259"/>
            <ac:spMk id="2" creationId="{02B8D197-E809-EC4F-C7B1-021A3C6A61B1}"/>
          </ac:spMkLst>
        </pc:spChg>
        <pc:spChg chg="mod">
          <ac:chgData name="Parisa Hajibabaee" userId="7f310c4f-d35e-41cf-a5e6-b6cf645ce581" providerId="ADAL" clId="{8C91D945-53FD-44AF-B827-8D0126761877}" dt="2023-08-06T16:54:43.404" v="1678" actId="6549"/>
          <ac:spMkLst>
            <pc:docMk/>
            <pc:sldMk cId="2049287916" sldId="259"/>
            <ac:spMk id="3" creationId="{BE9EFC57-9CCB-2194-8848-16E8E5C8CFF1}"/>
          </ac:spMkLst>
        </pc:spChg>
      </pc:sldChg>
      <pc:sldChg chg="modSp new mod modNotesTx">
        <pc:chgData name="Parisa Hajibabaee" userId="7f310c4f-d35e-41cf-a5e6-b6cf645ce581" providerId="ADAL" clId="{8C91D945-53FD-44AF-B827-8D0126761877}" dt="2023-08-10T15:46:21.746" v="12874" actId="20577"/>
        <pc:sldMkLst>
          <pc:docMk/>
          <pc:sldMk cId="960867715" sldId="260"/>
        </pc:sldMkLst>
        <pc:spChg chg="mod">
          <ac:chgData name="Parisa Hajibabaee" userId="7f310c4f-d35e-41cf-a5e6-b6cf645ce581" providerId="ADAL" clId="{8C91D945-53FD-44AF-B827-8D0126761877}" dt="2023-08-06T16:49:27.527" v="1471" actId="113"/>
          <ac:spMkLst>
            <pc:docMk/>
            <pc:sldMk cId="960867715" sldId="260"/>
            <ac:spMk id="2" creationId="{C77F25FC-9C89-EC65-6C9F-4259CC2A530C}"/>
          </ac:spMkLst>
        </pc:spChg>
        <pc:spChg chg="mod">
          <ac:chgData name="Parisa Hajibabaee" userId="7f310c4f-d35e-41cf-a5e6-b6cf645ce581" providerId="ADAL" clId="{8C91D945-53FD-44AF-B827-8D0126761877}" dt="2023-08-06T16:48:51.845" v="1469" actId="113"/>
          <ac:spMkLst>
            <pc:docMk/>
            <pc:sldMk cId="960867715" sldId="260"/>
            <ac:spMk id="3" creationId="{C600B476-B899-50D5-5A38-879EF3A3FE7A}"/>
          </ac:spMkLst>
        </pc:spChg>
      </pc:sldChg>
      <pc:sldChg chg="modSp new mod modNotesTx">
        <pc:chgData name="Parisa Hajibabaee" userId="7f310c4f-d35e-41cf-a5e6-b6cf645ce581" providerId="ADAL" clId="{8C91D945-53FD-44AF-B827-8D0126761877}" dt="2023-08-10T15:50:32.424" v="12888" actId="113"/>
        <pc:sldMkLst>
          <pc:docMk/>
          <pc:sldMk cId="76904782" sldId="261"/>
        </pc:sldMkLst>
        <pc:spChg chg="mod">
          <ac:chgData name="Parisa Hajibabaee" userId="7f310c4f-d35e-41cf-a5e6-b6cf645ce581" providerId="ADAL" clId="{8C91D945-53FD-44AF-B827-8D0126761877}" dt="2023-08-06T16:49:31.020" v="1472"/>
          <ac:spMkLst>
            <pc:docMk/>
            <pc:sldMk cId="76904782" sldId="261"/>
            <ac:spMk id="2" creationId="{3AD6BC37-C319-BD3B-D9BE-DF9B651D3251}"/>
          </ac:spMkLst>
        </pc:spChg>
        <pc:spChg chg="mod">
          <ac:chgData name="Parisa Hajibabaee" userId="7f310c4f-d35e-41cf-a5e6-b6cf645ce581" providerId="ADAL" clId="{8C91D945-53FD-44AF-B827-8D0126761877}" dt="2023-08-06T16:56:14.171" v="1734" actId="20577"/>
          <ac:spMkLst>
            <pc:docMk/>
            <pc:sldMk cId="76904782" sldId="261"/>
            <ac:spMk id="3" creationId="{5D816B2D-BE5D-5FD9-BF43-B3273BC335D1}"/>
          </ac:spMkLst>
        </pc:spChg>
      </pc:sldChg>
      <pc:sldChg chg="addSp delSp modSp new mod setBg modNotesTx">
        <pc:chgData name="Parisa Hajibabaee" userId="7f310c4f-d35e-41cf-a5e6-b6cf645ce581" providerId="ADAL" clId="{8C91D945-53FD-44AF-B827-8D0126761877}" dt="2023-08-10T15:53:32.448" v="12920" actId="113"/>
        <pc:sldMkLst>
          <pc:docMk/>
          <pc:sldMk cId="3786994425" sldId="262"/>
        </pc:sldMkLst>
        <pc:spChg chg="mod">
          <ac:chgData name="Parisa Hajibabaee" userId="7f310c4f-d35e-41cf-a5e6-b6cf645ce581" providerId="ADAL" clId="{8C91D945-53FD-44AF-B827-8D0126761877}" dt="2023-08-06T16:58:34.735" v="1941" actId="26606"/>
          <ac:spMkLst>
            <pc:docMk/>
            <pc:sldMk cId="3786994425" sldId="262"/>
            <ac:spMk id="2" creationId="{A77A0488-5348-B674-8BDD-58BDEDAC661B}"/>
          </ac:spMkLst>
        </pc:spChg>
        <pc:spChg chg="del mod">
          <ac:chgData name="Parisa Hajibabaee" userId="7f310c4f-d35e-41cf-a5e6-b6cf645ce581" providerId="ADAL" clId="{8C91D945-53FD-44AF-B827-8D0126761877}" dt="2023-08-06T16:58:34.735" v="1941" actId="26606"/>
          <ac:spMkLst>
            <pc:docMk/>
            <pc:sldMk cId="3786994425" sldId="262"/>
            <ac:spMk id="3" creationId="{D1997CB6-31C6-8CC2-3194-BA1CE7F702F8}"/>
          </ac:spMkLst>
        </pc:spChg>
        <pc:spChg chg="add">
          <ac:chgData name="Parisa Hajibabaee" userId="7f310c4f-d35e-41cf-a5e6-b6cf645ce581" providerId="ADAL" clId="{8C91D945-53FD-44AF-B827-8D0126761877}" dt="2023-08-06T16:58:34.735" v="1941" actId="26606"/>
          <ac:spMkLst>
            <pc:docMk/>
            <pc:sldMk cId="3786994425" sldId="262"/>
            <ac:spMk id="9" creationId="{BACC6370-2D7E-4714-9D71-7542949D7D5D}"/>
          </ac:spMkLst>
        </pc:spChg>
        <pc:spChg chg="add">
          <ac:chgData name="Parisa Hajibabaee" userId="7f310c4f-d35e-41cf-a5e6-b6cf645ce581" providerId="ADAL" clId="{8C91D945-53FD-44AF-B827-8D0126761877}" dt="2023-08-06T16:58:34.735" v="1941" actId="26606"/>
          <ac:spMkLst>
            <pc:docMk/>
            <pc:sldMk cId="3786994425" sldId="262"/>
            <ac:spMk id="11" creationId="{F68B3F68-107C-434F-AA38-110D5EA91B85}"/>
          </ac:spMkLst>
        </pc:spChg>
        <pc:spChg chg="add">
          <ac:chgData name="Parisa Hajibabaee" userId="7f310c4f-d35e-41cf-a5e6-b6cf645ce581" providerId="ADAL" clId="{8C91D945-53FD-44AF-B827-8D0126761877}" dt="2023-08-06T16:58:34.735" v="1941" actId="26606"/>
          <ac:spMkLst>
            <pc:docMk/>
            <pc:sldMk cId="3786994425" sldId="262"/>
            <ac:spMk id="13" creationId="{AAD0DBB9-1A4B-4391-81D4-CB19F9AB918A}"/>
          </ac:spMkLst>
        </pc:spChg>
        <pc:spChg chg="add">
          <ac:chgData name="Parisa Hajibabaee" userId="7f310c4f-d35e-41cf-a5e6-b6cf645ce581" providerId="ADAL" clId="{8C91D945-53FD-44AF-B827-8D0126761877}" dt="2023-08-06T16:58:34.735" v="1941" actId="26606"/>
          <ac:spMkLst>
            <pc:docMk/>
            <pc:sldMk cId="3786994425" sldId="262"/>
            <ac:spMk id="15" creationId="{063BBA22-50EA-4C4D-BE05-F1CE4E63AA56}"/>
          </ac:spMkLst>
        </pc:spChg>
        <pc:graphicFrameChg chg="add">
          <ac:chgData name="Parisa Hajibabaee" userId="7f310c4f-d35e-41cf-a5e6-b6cf645ce581" providerId="ADAL" clId="{8C91D945-53FD-44AF-B827-8D0126761877}" dt="2023-08-06T16:58:34.735" v="1941" actId="26606"/>
          <ac:graphicFrameMkLst>
            <pc:docMk/>
            <pc:sldMk cId="3786994425" sldId="262"/>
            <ac:graphicFrameMk id="5" creationId="{356BBE16-5BB0-1F80-FA56-AB5A8109800D}"/>
          </ac:graphicFrameMkLst>
        </pc:graphicFrameChg>
      </pc:sldChg>
      <pc:sldChg chg="addSp modSp new mod modNotesTx">
        <pc:chgData name="Parisa Hajibabaee" userId="7f310c4f-d35e-41cf-a5e6-b6cf645ce581" providerId="ADAL" clId="{8C91D945-53FD-44AF-B827-8D0126761877}" dt="2023-08-10T17:15:11.322" v="12932"/>
        <pc:sldMkLst>
          <pc:docMk/>
          <pc:sldMk cId="3079848372" sldId="263"/>
        </pc:sldMkLst>
        <pc:spChg chg="mod">
          <ac:chgData name="Parisa Hajibabaee" userId="7f310c4f-d35e-41cf-a5e6-b6cf645ce581" providerId="ADAL" clId="{8C91D945-53FD-44AF-B827-8D0126761877}" dt="2023-08-06T16:59:41.384" v="1955" actId="20577"/>
          <ac:spMkLst>
            <pc:docMk/>
            <pc:sldMk cId="3079848372" sldId="263"/>
            <ac:spMk id="2" creationId="{814D9983-12A7-84F9-8443-F69D53273B77}"/>
          </ac:spMkLst>
        </pc:spChg>
        <pc:spChg chg="mod">
          <ac:chgData name="Parisa Hajibabaee" userId="7f310c4f-d35e-41cf-a5e6-b6cf645ce581" providerId="ADAL" clId="{8C91D945-53FD-44AF-B827-8D0126761877}" dt="2023-08-06T17:01:02.416" v="2059" actId="5793"/>
          <ac:spMkLst>
            <pc:docMk/>
            <pc:sldMk cId="3079848372" sldId="263"/>
            <ac:spMk id="3" creationId="{4116A2F0-8620-9ED2-0ACF-440BEF1A8F07}"/>
          </ac:spMkLst>
        </pc:spChg>
        <pc:picChg chg="add mod">
          <ac:chgData name="Parisa Hajibabaee" userId="7f310c4f-d35e-41cf-a5e6-b6cf645ce581" providerId="ADAL" clId="{8C91D945-53FD-44AF-B827-8D0126761877}" dt="2023-08-06T17:01:09.150" v="2063" actId="1076"/>
          <ac:picMkLst>
            <pc:docMk/>
            <pc:sldMk cId="3079848372" sldId="263"/>
            <ac:picMk id="4" creationId="{0E6ACB55-1847-9271-DAF2-CEF3F34EA08F}"/>
          </ac:picMkLst>
        </pc:picChg>
      </pc:sldChg>
      <pc:sldChg chg="addSp modSp new mod modNotesTx">
        <pc:chgData name="Parisa Hajibabaee" userId="7f310c4f-d35e-41cf-a5e6-b6cf645ce581" providerId="ADAL" clId="{8C91D945-53FD-44AF-B827-8D0126761877}" dt="2023-08-10T17:29:31.245" v="12934"/>
        <pc:sldMkLst>
          <pc:docMk/>
          <pc:sldMk cId="716171130" sldId="264"/>
        </pc:sldMkLst>
        <pc:spChg chg="mod">
          <ac:chgData name="Parisa Hajibabaee" userId="7f310c4f-d35e-41cf-a5e6-b6cf645ce581" providerId="ADAL" clId="{8C91D945-53FD-44AF-B827-8D0126761877}" dt="2023-08-06T17:01:32.692" v="2075" actId="20577"/>
          <ac:spMkLst>
            <pc:docMk/>
            <pc:sldMk cId="716171130" sldId="264"/>
            <ac:spMk id="2" creationId="{3A14D520-BFBF-FB37-EBFD-4636771E67E9}"/>
          </ac:spMkLst>
        </pc:spChg>
        <pc:spChg chg="mod">
          <ac:chgData name="Parisa Hajibabaee" userId="7f310c4f-d35e-41cf-a5e6-b6cf645ce581" providerId="ADAL" clId="{8C91D945-53FD-44AF-B827-8D0126761877}" dt="2023-08-06T17:08:32.028" v="2374" actId="5793"/>
          <ac:spMkLst>
            <pc:docMk/>
            <pc:sldMk cId="716171130" sldId="264"/>
            <ac:spMk id="3" creationId="{0AB30126-1E75-C9BA-DBE2-2D182E82445F}"/>
          </ac:spMkLst>
        </pc:spChg>
        <pc:graphicFrameChg chg="add mod modGraphic">
          <ac:chgData name="Parisa Hajibabaee" userId="7f310c4f-d35e-41cf-a5e6-b6cf645ce581" providerId="ADAL" clId="{8C91D945-53FD-44AF-B827-8D0126761877}" dt="2023-08-06T17:10:37.598" v="2469" actId="20577"/>
          <ac:graphicFrameMkLst>
            <pc:docMk/>
            <pc:sldMk cId="716171130" sldId="264"/>
            <ac:graphicFrameMk id="4" creationId="{57DD0205-ECBE-DE76-A4E7-0BA06EE8B8D9}"/>
          </ac:graphicFrameMkLst>
        </pc:graphicFrameChg>
      </pc:sldChg>
      <pc:sldChg chg="addSp modSp new mod modNotesTx">
        <pc:chgData name="Parisa Hajibabaee" userId="7f310c4f-d35e-41cf-a5e6-b6cf645ce581" providerId="ADAL" clId="{8C91D945-53FD-44AF-B827-8D0126761877}" dt="2023-08-10T17:40:36.436" v="12962"/>
        <pc:sldMkLst>
          <pc:docMk/>
          <pc:sldMk cId="2275821688" sldId="265"/>
        </pc:sldMkLst>
        <pc:spChg chg="mod">
          <ac:chgData name="Parisa Hajibabaee" userId="7f310c4f-d35e-41cf-a5e6-b6cf645ce581" providerId="ADAL" clId="{8C91D945-53FD-44AF-B827-8D0126761877}" dt="2023-08-06T17:11:49.150" v="2484" actId="113"/>
          <ac:spMkLst>
            <pc:docMk/>
            <pc:sldMk cId="2275821688" sldId="265"/>
            <ac:spMk id="2" creationId="{A15F4163-1B16-53B1-CDA1-4E592DB2C50B}"/>
          </ac:spMkLst>
        </pc:spChg>
        <pc:spChg chg="mod">
          <ac:chgData name="Parisa Hajibabaee" userId="7f310c4f-d35e-41cf-a5e6-b6cf645ce581" providerId="ADAL" clId="{8C91D945-53FD-44AF-B827-8D0126761877}" dt="2023-08-06T17:12:56.255" v="2672" actId="20577"/>
          <ac:spMkLst>
            <pc:docMk/>
            <pc:sldMk cId="2275821688" sldId="265"/>
            <ac:spMk id="3" creationId="{C0AE6E16-95EA-3187-4D01-38535ADF2ACB}"/>
          </ac:spMkLst>
        </pc:spChg>
        <pc:picChg chg="add mod">
          <ac:chgData name="Parisa Hajibabaee" userId="7f310c4f-d35e-41cf-a5e6-b6cf645ce581" providerId="ADAL" clId="{8C91D945-53FD-44AF-B827-8D0126761877}" dt="2023-08-06T17:13:55.575" v="2677" actId="1076"/>
          <ac:picMkLst>
            <pc:docMk/>
            <pc:sldMk cId="2275821688" sldId="265"/>
            <ac:picMk id="5" creationId="{16CB6B42-E437-6543-EB6A-3B46B79E5F43}"/>
          </ac:picMkLst>
        </pc:picChg>
      </pc:sldChg>
      <pc:sldChg chg="addSp modSp new mod modNotesTx">
        <pc:chgData name="Parisa Hajibabaee" userId="7f310c4f-d35e-41cf-a5e6-b6cf645ce581" providerId="ADAL" clId="{8C91D945-53FD-44AF-B827-8D0126761877}" dt="2023-08-10T17:43:19.961" v="12988"/>
        <pc:sldMkLst>
          <pc:docMk/>
          <pc:sldMk cId="3159559764" sldId="266"/>
        </pc:sldMkLst>
        <pc:spChg chg="mod">
          <ac:chgData name="Parisa Hajibabaee" userId="7f310c4f-d35e-41cf-a5e6-b6cf645ce581" providerId="ADAL" clId="{8C91D945-53FD-44AF-B827-8D0126761877}" dt="2023-08-06T17:14:09.968" v="2695" actId="113"/>
          <ac:spMkLst>
            <pc:docMk/>
            <pc:sldMk cId="3159559764" sldId="266"/>
            <ac:spMk id="2" creationId="{E7DC5702-06C8-E0C2-830D-2BEA2990B690}"/>
          </ac:spMkLst>
        </pc:spChg>
        <pc:spChg chg="mod">
          <ac:chgData name="Parisa Hajibabaee" userId="7f310c4f-d35e-41cf-a5e6-b6cf645ce581" providerId="ADAL" clId="{8C91D945-53FD-44AF-B827-8D0126761877}" dt="2023-08-06T17:14:57.075" v="2704" actId="20577"/>
          <ac:spMkLst>
            <pc:docMk/>
            <pc:sldMk cId="3159559764" sldId="266"/>
            <ac:spMk id="3" creationId="{18F77AE9-B9C7-4F78-AD47-51C45E1298CC}"/>
          </ac:spMkLst>
        </pc:spChg>
        <pc:picChg chg="add mod">
          <ac:chgData name="Parisa Hajibabaee" userId="7f310c4f-d35e-41cf-a5e6-b6cf645ce581" providerId="ADAL" clId="{8C91D945-53FD-44AF-B827-8D0126761877}" dt="2023-08-06T17:15:41.087" v="2707" actId="1076"/>
          <ac:picMkLst>
            <pc:docMk/>
            <pc:sldMk cId="3159559764" sldId="266"/>
            <ac:picMk id="5" creationId="{3DD06FDC-561D-BA8D-10CB-D5377635FDF1}"/>
          </ac:picMkLst>
        </pc:picChg>
      </pc:sldChg>
      <pc:sldChg chg="addSp modSp new mod modNotesTx">
        <pc:chgData name="Parisa Hajibabaee" userId="7f310c4f-d35e-41cf-a5e6-b6cf645ce581" providerId="ADAL" clId="{8C91D945-53FD-44AF-B827-8D0126761877}" dt="2023-08-10T17:48:06.402" v="12999" actId="20577"/>
        <pc:sldMkLst>
          <pc:docMk/>
          <pc:sldMk cId="3825612952" sldId="267"/>
        </pc:sldMkLst>
        <pc:spChg chg="mod">
          <ac:chgData name="Parisa Hajibabaee" userId="7f310c4f-d35e-41cf-a5e6-b6cf645ce581" providerId="ADAL" clId="{8C91D945-53FD-44AF-B827-8D0126761877}" dt="2023-08-06T17:16:21.046" v="2719" actId="113"/>
          <ac:spMkLst>
            <pc:docMk/>
            <pc:sldMk cId="3825612952" sldId="267"/>
            <ac:spMk id="2" creationId="{28C1654D-CCBE-1A48-65AC-6A76961023CE}"/>
          </ac:spMkLst>
        </pc:spChg>
        <pc:spChg chg="mod">
          <ac:chgData name="Parisa Hajibabaee" userId="7f310c4f-d35e-41cf-a5e6-b6cf645ce581" providerId="ADAL" clId="{8C91D945-53FD-44AF-B827-8D0126761877}" dt="2023-08-10T17:43:33.058" v="12989" actId="6549"/>
          <ac:spMkLst>
            <pc:docMk/>
            <pc:sldMk cId="3825612952" sldId="267"/>
            <ac:spMk id="3" creationId="{577DD01C-6ECE-78F2-671F-65A077DD1F44}"/>
          </ac:spMkLst>
        </pc:spChg>
        <pc:picChg chg="add mod">
          <ac:chgData name="Parisa Hajibabaee" userId="7f310c4f-d35e-41cf-a5e6-b6cf645ce581" providerId="ADAL" clId="{8C91D945-53FD-44AF-B827-8D0126761877}" dt="2023-08-10T17:43:39.621" v="12990" actId="1076"/>
          <ac:picMkLst>
            <pc:docMk/>
            <pc:sldMk cId="3825612952" sldId="267"/>
            <ac:picMk id="5" creationId="{4EDF7813-2BB8-903B-DC2A-9FBE3D658DE5}"/>
          </ac:picMkLst>
        </pc:picChg>
      </pc:sldChg>
      <pc:sldChg chg="addSp delSp modSp new mod modNotesTx">
        <pc:chgData name="Parisa Hajibabaee" userId="7f310c4f-d35e-41cf-a5e6-b6cf645ce581" providerId="ADAL" clId="{8C91D945-53FD-44AF-B827-8D0126761877}" dt="2023-08-10T17:50:19.334" v="13015" actId="20577"/>
        <pc:sldMkLst>
          <pc:docMk/>
          <pc:sldMk cId="2989992170" sldId="268"/>
        </pc:sldMkLst>
        <pc:spChg chg="mod">
          <ac:chgData name="Parisa Hajibabaee" userId="7f310c4f-d35e-41cf-a5e6-b6cf645ce581" providerId="ADAL" clId="{8C91D945-53FD-44AF-B827-8D0126761877}" dt="2023-08-06T17:19:08.454" v="2781" actId="20577"/>
          <ac:spMkLst>
            <pc:docMk/>
            <pc:sldMk cId="2989992170" sldId="268"/>
            <ac:spMk id="2" creationId="{02D49AA7-D80F-376F-37F2-3129872B11D4}"/>
          </ac:spMkLst>
        </pc:spChg>
        <pc:spChg chg="mod">
          <ac:chgData name="Parisa Hajibabaee" userId="7f310c4f-d35e-41cf-a5e6-b6cf645ce581" providerId="ADAL" clId="{8C91D945-53FD-44AF-B827-8D0126761877}" dt="2023-08-06T17:20:16.267" v="2806" actId="6549"/>
          <ac:spMkLst>
            <pc:docMk/>
            <pc:sldMk cId="2989992170" sldId="268"/>
            <ac:spMk id="3" creationId="{6C1D2F1F-B1E9-DDE2-5F00-5428A4C53849}"/>
          </ac:spMkLst>
        </pc:spChg>
        <pc:picChg chg="add del mod">
          <ac:chgData name="Parisa Hajibabaee" userId="7f310c4f-d35e-41cf-a5e6-b6cf645ce581" providerId="ADAL" clId="{8C91D945-53FD-44AF-B827-8D0126761877}" dt="2023-08-06T17:23:28.846" v="2879" actId="478"/>
          <ac:picMkLst>
            <pc:docMk/>
            <pc:sldMk cId="2989992170" sldId="268"/>
            <ac:picMk id="5" creationId="{6CC49CDD-B2C9-BE2E-B265-8CC919889E3B}"/>
          </ac:picMkLst>
        </pc:picChg>
        <pc:picChg chg="add mod">
          <ac:chgData name="Parisa Hajibabaee" userId="7f310c4f-d35e-41cf-a5e6-b6cf645ce581" providerId="ADAL" clId="{8C91D945-53FD-44AF-B827-8D0126761877}" dt="2023-08-06T17:23:48.007" v="2884" actId="1076"/>
          <ac:picMkLst>
            <pc:docMk/>
            <pc:sldMk cId="2989992170" sldId="268"/>
            <ac:picMk id="7" creationId="{4C7A269C-A3F2-5485-5554-77673322DAFB}"/>
          </ac:picMkLst>
        </pc:picChg>
      </pc:sldChg>
      <pc:sldChg chg="addSp delSp modSp add mod modNotesTx">
        <pc:chgData name="Parisa Hajibabaee" userId="7f310c4f-d35e-41cf-a5e6-b6cf645ce581" providerId="ADAL" clId="{8C91D945-53FD-44AF-B827-8D0126761877}" dt="2023-08-10T17:52:17.084" v="13033"/>
        <pc:sldMkLst>
          <pc:docMk/>
          <pc:sldMk cId="482472592" sldId="269"/>
        </pc:sldMkLst>
        <pc:spChg chg="mod">
          <ac:chgData name="Parisa Hajibabaee" userId="7f310c4f-d35e-41cf-a5e6-b6cf645ce581" providerId="ADAL" clId="{8C91D945-53FD-44AF-B827-8D0126761877}" dt="2023-08-06T17:21:14.019" v="2875" actId="20577"/>
          <ac:spMkLst>
            <pc:docMk/>
            <pc:sldMk cId="482472592" sldId="269"/>
            <ac:spMk id="3" creationId="{6C1D2F1F-B1E9-DDE2-5F00-5428A4C53849}"/>
          </ac:spMkLst>
        </pc:spChg>
        <pc:picChg chg="del">
          <ac:chgData name="Parisa Hajibabaee" userId="7f310c4f-d35e-41cf-a5e6-b6cf645ce581" providerId="ADAL" clId="{8C91D945-53FD-44AF-B827-8D0126761877}" dt="2023-08-06T17:20:37.445" v="2809" actId="478"/>
          <ac:picMkLst>
            <pc:docMk/>
            <pc:sldMk cId="482472592" sldId="269"/>
            <ac:picMk id="5" creationId="{6CC49CDD-B2C9-BE2E-B265-8CC919889E3B}"/>
          </ac:picMkLst>
        </pc:picChg>
        <pc:picChg chg="add mod">
          <ac:chgData name="Parisa Hajibabaee" userId="7f310c4f-d35e-41cf-a5e6-b6cf645ce581" providerId="ADAL" clId="{8C91D945-53FD-44AF-B827-8D0126761877}" dt="2023-08-06T17:23:21.142" v="2878" actId="1076"/>
          <ac:picMkLst>
            <pc:docMk/>
            <pc:sldMk cId="482472592" sldId="269"/>
            <ac:picMk id="6" creationId="{A8076821-DBD9-E99E-E7E0-A614C896511A}"/>
          </ac:picMkLst>
        </pc:picChg>
      </pc:sldChg>
      <pc:sldChg chg="modSp new mod ord modNotesTx">
        <pc:chgData name="Parisa Hajibabaee" userId="7f310c4f-d35e-41cf-a5e6-b6cf645ce581" providerId="ADAL" clId="{8C91D945-53FD-44AF-B827-8D0126761877}" dt="2023-08-10T17:53:57.981" v="13049" actId="20577"/>
        <pc:sldMkLst>
          <pc:docMk/>
          <pc:sldMk cId="2148442948" sldId="270"/>
        </pc:sldMkLst>
        <pc:spChg chg="mod">
          <ac:chgData name="Parisa Hajibabaee" userId="7f310c4f-d35e-41cf-a5e6-b6cf645ce581" providerId="ADAL" clId="{8C91D945-53FD-44AF-B827-8D0126761877}" dt="2023-08-06T17:24:18.286" v="2900" actId="113"/>
          <ac:spMkLst>
            <pc:docMk/>
            <pc:sldMk cId="2148442948" sldId="270"/>
            <ac:spMk id="2" creationId="{44A2130E-26E7-4A23-F8C2-B97403FBEE1C}"/>
          </ac:spMkLst>
        </pc:spChg>
        <pc:spChg chg="mod">
          <ac:chgData name="Parisa Hajibabaee" userId="7f310c4f-d35e-41cf-a5e6-b6cf645ce581" providerId="ADAL" clId="{8C91D945-53FD-44AF-B827-8D0126761877}" dt="2023-08-06T17:53:43.403" v="3280" actId="20577"/>
          <ac:spMkLst>
            <pc:docMk/>
            <pc:sldMk cId="2148442948" sldId="270"/>
            <ac:spMk id="3" creationId="{17948708-5D6F-B6B6-21B9-D6B7815B6C2C}"/>
          </ac:spMkLst>
        </pc:spChg>
      </pc:sldChg>
      <pc:sldChg chg="modSp new mod modNotesTx">
        <pc:chgData name="Parisa Hajibabaee" userId="7f310c4f-d35e-41cf-a5e6-b6cf645ce581" providerId="ADAL" clId="{8C91D945-53FD-44AF-B827-8D0126761877}" dt="2023-08-10T17:56:14.387" v="13068"/>
        <pc:sldMkLst>
          <pc:docMk/>
          <pc:sldMk cId="490891946" sldId="271"/>
        </pc:sldMkLst>
        <pc:spChg chg="mod">
          <ac:chgData name="Parisa Hajibabaee" userId="7f310c4f-d35e-41cf-a5e6-b6cf645ce581" providerId="ADAL" clId="{8C91D945-53FD-44AF-B827-8D0126761877}" dt="2023-08-06T17:27:14.901" v="3112" actId="113"/>
          <ac:spMkLst>
            <pc:docMk/>
            <pc:sldMk cId="490891946" sldId="271"/>
            <ac:spMk id="2" creationId="{0357737C-4AF8-28B5-F2F5-A07459A7BA69}"/>
          </ac:spMkLst>
        </pc:spChg>
        <pc:spChg chg="mod">
          <ac:chgData name="Parisa Hajibabaee" userId="7f310c4f-d35e-41cf-a5e6-b6cf645ce581" providerId="ADAL" clId="{8C91D945-53FD-44AF-B827-8D0126761877}" dt="2023-08-06T17:54:22.734" v="3291" actId="20577"/>
          <ac:spMkLst>
            <pc:docMk/>
            <pc:sldMk cId="490891946" sldId="271"/>
            <ac:spMk id="3" creationId="{F3577D0D-75B4-3E0C-9C52-320FF7815A5E}"/>
          </ac:spMkLst>
        </pc:spChg>
      </pc:sldChg>
      <pc:sldChg chg="addSp delSp modSp new mod setBg modNotesTx">
        <pc:chgData name="Parisa Hajibabaee" userId="7f310c4f-d35e-41cf-a5e6-b6cf645ce581" providerId="ADAL" clId="{8C91D945-53FD-44AF-B827-8D0126761877}" dt="2023-08-10T17:58:17.958" v="13093" actId="20577"/>
        <pc:sldMkLst>
          <pc:docMk/>
          <pc:sldMk cId="390171239" sldId="272"/>
        </pc:sldMkLst>
        <pc:spChg chg="mod">
          <ac:chgData name="Parisa Hajibabaee" userId="7f310c4f-d35e-41cf-a5e6-b6cf645ce581" providerId="ADAL" clId="{8C91D945-53FD-44AF-B827-8D0126761877}" dt="2023-08-06T18:04:24.941" v="3576" actId="26606"/>
          <ac:spMkLst>
            <pc:docMk/>
            <pc:sldMk cId="390171239" sldId="272"/>
            <ac:spMk id="2" creationId="{13CE95E5-1C5C-7ECC-5092-227E85A326EF}"/>
          </ac:spMkLst>
        </pc:spChg>
        <pc:spChg chg="mod">
          <ac:chgData name="Parisa Hajibabaee" userId="7f310c4f-d35e-41cf-a5e6-b6cf645ce581" providerId="ADAL" clId="{8C91D945-53FD-44AF-B827-8D0126761877}" dt="2023-08-06T18:04:33.082" v="3578" actId="113"/>
          <ac:spMkLst>
            <pc:docMk/>
            <pc:sldMk cId="390171239" sldId="272"/>
            <ac:spMk id="3" creationId="{C78468CF-52BF-E17D-B56A-3186FE0726EF}"/>
          </ac:spMkLst>
        </pc:spChg>
        <pc:spChg chg="add del">
          <ac:chgData name="Parisa Hajibabaee" userId="7f310c4f-d35e-41cf-a5e6-b6cf645ce581" providerId="ADAL" clId="{8C91D945-53FD-44AF-B827-8D0126761877}" dt="2023-08-06T18:04:24.933" v="3575" actId="26606"/>
          <ac:spMkLst>
            <pc:docMk/>
            <pc:sldMk cId="390171239" sldId="272"/>
            <ac:spMk id="10" creationId="{649C91A9-84E7-4BF0-9026-62F01380D853}"/>
          </ac:spMkLst>
        </pc:spChg>
        <pc:spChg chg="add del">
          <ac:chgData name="Parisa Hajibabaee" userId="7f310c4f-d35e-41cf-a5e6-b6cf645ce581" providerId="ADAL" clId="{8C91D945-53FD-44AF-B827-8D0126761877}" dt="2023-08-06T18:04:24.933" v="3575" actId="26606"/>
          <ac:spMkLst>
            <pc:docMk/>
            <pc:sldMk cId="390171239" sldId="272"/>
            <ac:spMk id="12" creationId="{9B47378D-AD27-45D0-8C1C-5B1098DCC068}"/>
          </ac:spMkLst>
        </pc:spChg>
        <pc:spChg chg="add">
          <ac:chgData name="Parisa Hajibabaee" userId="7f310c4f-d35e-41cf-a5e6-b6cf645ce581" providerId="ADAL" clId="{8C91D945-53FD-44AF-B827-8D0126761877}" dt="2023-08-06T18:04:24.941" v="3576" actId="26606"/>
          <ac:spMkLst>
            <pc:docMk/>
            <pc:sldMk cId="390171239" sldId="272"/>
            <ac:spMk id="14" creationId="{45D37F4E-DDB4-456B-97E0-9937730A039F}"/>
          </ac:spMkLst>
        </pc:spChg>
        <pc:spChg chg="add">
          <ac:chgData name="Parisa Hajibabaee" userId="7f310c4f-d35e-41cf-a5e6-b6cf645ce581" providerId="ADAL" clId="{8C91D945-53FD-44AF-B827-8D0126761877}" dt="2023-08-06T18:04:24.941" v="3576" actId="26606"/>
          <ac:spMkLst>
            <pc:docMk/>
            <pc:sldMk cId="390171239" sldId="272"/>
            <ac:spMk id="15" creationId="{B2DD41CD-8F47-4F56-AD12-4E2FF7696987}"/>
          </ac:spMkLst>
        </pc:spChg>
        <pc:picChg chg="add mod">
          <ac:chgData name="Parisa Hajibabaee" userId="7f310c4f-d35e-41cf-a5e6-b6cf645ce581" providerId="ADAL" clId="{8C91D945-53FD-44AF-B827-8D0126761877}" dt="2023-08-06T18:04:24.941" v="3576" actId="26606"/>
          <ac:picMkLst>
            <pc:docMk/>
            <pc:sldMk cId="390171239" sldId="272"/>
            <ac:picMk id="5" creationId="{37D56727-3904-B28F-6FE9-53055000AF57}"/>
          </ac:picMkLst>
        </pc:picChg>
      </pc:sldChg>
      <pc:sldChg chg="modSp new mod modNotesTx">
        <pc:chgData name="Parisa Hajibabaee" userId="7f310c4f-d35e-41cf-a5e6-b6cf645ce581" providerId="ADAL" clId="{8C91D945-53FD-44AF-B827-8D0126761877}" dt="2023-08-10T19:30:05.866" v="13110" actId="20577"/>
        <pc:sldMkLst>
          <pc:docMk/>
          <pc:sldMk cId="1535552942" sldId="273"/>
        </pc:sldMkLst>
        <pc:spChg chg="mod">
          <ac:chgData name="Parisa Hajibabaee" userId="7f310c4f-d35e-41cf-a5e6-b6cf645ce581" providerId="ADAL" clId="{8C91D945-53FD-44AF-B827-8D0126761877}" dt="2023-08-06T18:04:43.963" v="3580"/>
          <ac:spMkLst>
            <pc:docMk/>
            <pc:sldMk cId="1535552942" sldId="273"/>
            <ac:spMk id="2" creationId="{FFF6D92F-5B10-392A-65EC-2595DB3C1FA3}"/>
          </ac:spMkLst>
        </pc:spChg>
        <pc:spChg chg="mod">
          <ac:chgData name="Parisa Hajibabaee" userId="7f310c4f-d35e-41cf-a5e6-b6cf645ce581" providerId="ADAL" clId="{8C91D945-53FD-44AF-B827-8D0126761877}" dt="2023-08-06T18:12:14.755" v="3717" actId="12"/>
          <ac:spMkLst>
            <pc:docMk/>
            <pc:sldMk cId="1535552942" sldId="273"/>
            <ac:spMk id="3" creationId="{E3D0C2A6-F388-77B4-FF0E-04D204D9E1FB}"/>
          </ac:spMkLst>
        </pc:spChg>
      </pc:sldChg>
      <pc:sldChg chg="modSp new mod modNotesTx">
        <pc:chgData name="Parisa Hajibabaee" userId="7f310c4f-d35e-41cf-a5e6-b6cf645ce581" providerId="ADAL" clId="{8C91D945-53FD-44AF-B827-8D0126761877}" dt="2023-08-10T19:32:32.762" v="13121" actId="20577"/>
        <pc:sldMkLst>
          <pc:docMk/>
          <pc:sldMk cId="4133962060" sldId="274"/>
        </pc:sldMkLst>
        <pc:spChg chg="mod">
          <ac:chgData name="Parisa Hajibabaee" userId="7f310c4f-d35e-41cf-a5e6-b6cf645ce581" providerId="ADAL" clId="{8C91D945-53FD-44AF-B827-8D0126761877}" dt="2023-08-06T18:12:57.421" v="3720" actId="113"/>
          <ac:spMkLst>
            <pc:docMk/>
            <pc:sldMk cId="4133962060" sldId="274"/>
            <ac:spMk id="2" creationId="{017E7FF8-56C3-2321-4F9E-17DD362A16DA}"/>
          </ac:spMkLst>
        </pc:spChg>
        <pc:spChg chg="mod">
          <ac:chgData name="Parisa Hajibabaee" userId="7f310c4f-d35e-41cf-a5e6-b6cf645ce581" providerId="ADAL" clId="{8C91D945-53FD-44AF-B827-8D0126761877}" dt="2023-08-06T18:16:15.113" v="3765" actId="2710"/>
          <ac:spMkLst>
            <pc:docMk/>
            <pc:sldMk cId="4133962060" sldId="274"/>
            <ac:spMk id="3" creationId="{26FB25DB-582C-AB31-7C47-59CC86CB7DDF}"/>
          </ac:spMkLst>
        </pc:spChg>
      </pc:sldChg>
      <pc:sldChg chg="modSp new mod modNotesTx">
        <pc:chgData name="Parisa Hajibabaee" userId="7f310c4f-d35e-41cf-a5e6-b6cf645ce581" providerId="ADAL" clId="{8C91D945-53FD-44AF-B827-8D0126761877}" dt="2023-08-10T19:35:36.014" v="13135" actId="113"/>
        <pc:sldMkLst>
          <pc:docMk/>
          <pc:sldMk cId="711042748" sldId="275"/>
        </pc:sldMkLst>
        <pc:spChg chg="mod">
          <ac:chgData name="Parisa Hajibabaee" userId="7f310c4f-d35e-41cf-a5e6-b6cf645ce581" providerId="ADAL" clId="{8C91D945-53FD-44AF-B827-8D0126761877}" dt="2023-08-06T18:16:32.941" v="3785" actId="113"/>
          <ac:spMkLst>
            <pc:docMk/>
            <pc:sldMk cId="711042748" sldId="275"/>
            <ac:spMk id="2" creationId="{47BE004C-667E-5DDB-04C7-44DF95BB491D}"/>
          </ac:spMkLst>
        </pc:spChg>
        <pc:spChg chg="mod">
          <ac:chgData name="Parisa Hajibabaee" userId="7f310c4f-d35e-41cf-a5e6-b6cf645ce581" providerId="ADAL" clId="{8C91D945-53FD-44AF-B827-8D0126761877}" dt="2023-08-06T18:17:52.064" v="3934" actId="2710"/>
          <ac:spMkLst>
            <pc:docMk/>
            <pc:sldMk cId="711042748" sldId="275"/>
            <ac:spMk id="3" creationId="{D7EF065F-654B-3232-5A25-FCE772FFFC4F}"/>
          </ac:spMkLst>
        </pc:spChg>
      </pc:sldChg>
      <pc:sldChg chg="modSp new del mod">
        <pc:chgData name="Parisa Hajibabaee" userId="7f310c4f-d35e-41cf-a5e6-b6cf645ce581" providerId="ADAL" clId="{8C91D945-53FD-44AF-B827-8D0126761877}" dt="2023-08-06T18:15:27.086" v="3754" actId="680"/>
        <pc:sldMkLst>
          <pc:docMk/>
          <pc:sldMk cId="2939107941" sldId="275"/>
        </pc:sldMkLst>
        <pc:spChg chg="mod">
          <ac:chgData name="Parisa Hajibabaee" userId="7f310c4f-d35e-41cf-a5e6-b6cf645ce581" providerId="ADAL" clId="{8C91D945-53FD-44AF-B827-8D0126761877}" dt="2023-08-06T18:15:26.623" v="3753"/>
          <ac:spMkLst>
            <pc:docMk/>
            <pc:sldMk cId="2939107941" sldId="275"/>
            <ac:spMk id="2" creationId="{078027CE-AB77-0A26-9076-E1F889B7BE1A}"/>
          </ac:spMkLst>
        </pc:spChg>
        <pc:spChg chg="mod">
          <ac:chgData name="Parisa Hajibabaee" userId="7f310c4f-d35e-41cf-a5e6-b6cf645ce581" providerId="ADAL" clId="{8C91D945-53FD-44AF-B827-8D0126761877}" dt="2023-08-06T18:15:25.188" v="3750"/>
          <ac:spMkLst>
            <pc:docMk/>
            <pc:sldMk cId="2939107941" sldId="275"/>
            <ac:spMk id="3" creationId="{AEC9EBDA-C71D-F23A-519F-0C99A4CAC458}"/>
          </ac:spMkLst>
        </pc:spChg>
      </pc:sldChg>
      <pc:sldChg chg="modSp new mod modNotesTx">
        <pc:chgData name="Parisa Hajibabaee" userId="7f310c4f-d35e-41cf-a5e6-b6cf645ce581" providerId="ADAL" clId="{8C91D945-53FD-44AF-B827-8D0126761877}" dt="2023-08-10T19:55:07.441" v="13151" actId="20577"/>
        <pc:sldMkLst>
          <pc:docMk/>
          <pc:sldMk cId="972167883" sldId="276"/>
        </pc:sldMkLst>
        <pc:spChg chg="mod">
          <ac:chgData name="Parisa Hajibabaee" userId="7f310c4f-d35e-41cf-a5e6-b6cf645ce581" providerId="ADAL" clId="{8C91D945-53FD-44AF-B827-8D0126761877}" dt="2023-08-06T18:18:09.813" v="3937" actId="113"/>
          <ac:spMkLst>
            <pc:docMk/>
            <pc:sldMk cId="972167883" sldId="276"/>
            <ac:spMk id="2" creationId="{A0B7EA03-D0E6-3A14-B368-83219B7D16F3}"/>
          </ac:spMkLst>
        </pc:spChg>
        <pc:spChg chg="mod">
          <ac:chgData name="Parisa Hajibabaee" userId="7f310c4f-d35e-41cf-a5e6-b6cf645ce581" providerId="ADAL" clId="{8C91D945-53FD-44AF-B827-8D0126761877}" dt="2023-08-06T18:21:09.580" v="4245" actId="20577"/>
          <ac:spMkLst>
            <pc:docMk/>
            <pc:sldMk cId="972167883" sldId="276"/>
            <ac:spMk id="3" creationId="{BD41B4CE-A5CB-E483-CECA-83E0F20C5110}"/>
          </ac:spMkLst>
        </pc:spChg>
      </pc:sldChg>
      <pc:sldChg chg="modSp new mod">
        <pc:chgData name="Parisa Hajibabaee" userId="7f310c4f-d35e-41cf-a5e6-b6cf645ce581" providerId="ADAL" clId="{8C91D945-53FD-44AF-B827-8D0126761877}" dt="2023-08-06T18:21:58.443" v="4286" actId="20577"/>
        <pc:sldMkLst>
          <pc:docMk/>
          <pc:sldMk cId="1482473668" sldId="277"/>
        </pc:sldMkLst>
        <pc:spChg chg="mod">
          <ac:chgData name="Parisa Hajibabaee" userId="7f310c4f-d35e-41cf-a5e6-b6cf645ce581" providerId="ADAL" clId="{8C91D945-53FD-44AF-B827-8D0126761877}" dt="2023-08-06T18:21:38.457" v="4247"/>
          <ac:spMkLst>
            <pc:docMk/>
            <pc:sldMk cId="1482473668" sldId="277"/>
            <ac:spMk id="2" creationId="{36AB0BE8-975C-7EA7-ACE9-7F65E55E2CDA}"/>
          </ac:spMkLst>
        </pc:spChg>
        <pc:spChg chg="mod">
          <ac:chgData name="Parisa Hajibabaee" userId="7f310c4f-d35e-41cf-a5e6-b6cf645ce581" providerId="ADAL" clId="{8C91D945-53FD-44AF-B827-8D0126761877}" dt="2023-08-06T18:21:58.443" v="4286" actId="20577"/>
          <ac:spMkLst>
            <pc:docMk/>
            <pc:sldMk cId="1482473668" sldId="277"/>
            <ac:spMk id="3" creationId="{5A764872-F4B6-0E92-7BED-21CAFDFD531F}"/>
          </ac:spMkLst>
        </pc:spChg>
      </pc:sldChg>
      <pc:sldChg chg="modSp new mod modNotesTx">
        <pc:chgData name="Parisa Hajibabaee" userId="7f310c4f-d35e-41cf-a5e6-b6cf645ce581" providerId="ADAL" clId="{8C91D945-53FD-44AF-B827-8D0126761877}" dt="2023-08-10T19:57:18.537" v="13170"/>
        <pc:sldMkLst>
          <pc:docMk/>
          <pc:sldMk cId="1675445831" sldId="278"/>
        </pc:sldMkLst>
        <pc:spChg chg="mod">
          <ac:chgData name="Parisa Hajibabaee" userId="7f310c4f-d35e-41cf-a5e6-b6cf645ce581" providerId="ADAL" clId="{8C91D945-53FD-44AF-B827-8D0126761877}" dt="2023-08-06T18:22:38.461" v="4296" actId="113"/>
          <ac:spMkLst>
            <pc:docMk/>
            <pc:sldMk cId="1675445831" sldId="278"/>
            <ac:spMk id="2" creationId="{5C5137D2-E099-6D82-EF12-97B43225EA7B}"/>
          </ac:spMkLst>
        </pc:spChg>
        <pc:spChg chg="mod">
          <ac:chgData name="Parisa Hajibabaee" userId="7f310c4f-d35e-41cf-a5e6-b6cf645ce581" providerId="ADAL" clId="{8C91D945-53FD-44AF-B827-8D0126761877}" dt="2023-08-06T18:25:33.139" v="4660" actId="20577"/>
          <ac:spMkLst>
            <pc:docMk/>
            <pc:sldMk cId="1675445831" sldId="278"/>
            <ac:spMk id="3" creationId="{2261CC4B-A60F-5143-C0A3-BC32CE01E680}"/>
          </ac:spMkLst>
        </pc:spChg>
      </pc:sldChg>
      <pc:sldChg chg="modSp new mod modNotesTx">
        <pc:chgData name="Parisa Hajibabaee" userId="7f310c4f-d35e-41cf-a5e6-b6cf645ce581" providerId="ADAL" clId="{8C91D945-53FD-44AF-B827-8D0126761877}" dt="2023-08-10T19:59:58.505" v="13201"/>
        <pc:sldMkLst>
          <pc:docMk/>
          <pc:sldMk cId="2905689991" sldId="279"/>
        </pc:sldMkLst>
        <pc:spChg chg="mod">
          <ac:chgData name="Parisa Hajibabaee" userId="7f310c4f-d35e-41cf-a5e6-b6cf645ce581" providerId="ADAL" clId="{8C91D945-53FD-44AF-B827-8D0126761877}" dt="2023-08-06T18:25:48.368" v="4670" actId="113"/>
          <ac:spMkLst>
            <pc:docMk/>
            <pc:sldMk cId="2905689991" sldId="279"/>
            <ac:spMk id="2" creationId="{9A30E529-A7BB-B303-17E0-E28C3E534CD5}"/>
          </ac:spMkLst>
        </pc:spChg>
        <pc:spChg chg="mod">
          <ac:chgData name="Parisa Hajibabaee" userId="7f310c4f-d35e-41cf-a5e6-b6cf645ce581" providerId="ADAL" clId="{8C91D945-53FD-44AF-B827-8D0126761877}" dt="2023-08-06T18:27:02.453" v="4812" actId="15"/>
          <ac:spMkLst>
            <pc:docMk/>
            <pc:sldMk cId="2905689991" sldId="279"/>
            <ac:spMk id="3" creationId="{F7D33D0A-B9C4-C648-1042-6A9DA9351084}"/>
          </ac:spMkLst>
        </pc:spChg>
      </pc:sldChg>
      <pc:sldChg chg="modSp new mod modNotesTx">
        <pc:chgData name="Parisa Hajibabaee" userId="7f310c4f-d35e-41cf-a5e6-b6cf645ce581" providerId="ADAL" clId="{8C91D945-53FD-44AF-B827-8D0126761877}" dt="2023-08-10T20:02:36.384" v="13226" actId="6549"/>
        <pc:sldMkLst>
          <pc:docMk/>
          <pc:sldMk cId="1469514282" sldId="280"/>
        </pc:sldMkLst>
        <pc:spChg chg="mod">
          <ac:chgData name="Parisa Hajibabaee" userId="7f310c4f-d35e-41cf-a5e6-b6cf645ce581" providerId="ADAL" clId="{8C91D945-53FD-44AF-B827-8D0126761877}" dt="2023-08-06T18:27:29.424" v="4830" actId="20577"/>
          <ac:spMkLst>
            <pc:docMk/>
            <pc:sldMk cId="1469514282" sldId="280"/>
            <ac:spMk id="2" creationId="{C5975ED0-BB24-573B-9E60-5734F0264CE8}"/>
          </ac:spMkLst>
        </pc:spChg>
        <pc:spChg chg="mod">
          <ac:chgData name="Parisa Hajibabaee" userId="7f310c4f-d35e-41cf-a5e6-b6cf645ce581" providerId="ADAL" clId="{8C91D945-53FD-44AF-B827-8D0126761877}" dt="2023-08-06T18:30:47.089" v="5278" actId="12"/>
          <ac:spMkLst>
            <pc:docMk/>
            <pc:sldMk cId="1469514282" sldId="280"/>
            <ac:spMk id="3" creationId="{477A5BFA-8E08-623F-2EB5-C9163C43B46D}"/>
          </ac:spMkLst>
        </pc:spChg>
      </pc:sldChg>
      <pc:sldChg chg="modSp new mod modNotesTx">
        <pc:chgData name="Parisa Hajibabaee" userId="7f310c4f-d35e-41cf-a5e6-b6cf645ce581" providerId="ADAL" clId="{8C91D945-53FD-44AF-B827-8D0126761877}" dt="2023-08-10T20:04:56.190" v="13249"/>
        <pc:sldMkLst>
          <pc:docMk/>
          <pc:sldMk cId="3131255953" sldId="281"/>
        </pc:sldMkLst>
        <pc:spChg chg="mod">
          <ac:chgData name="Parisa Hajibabaee" userId="7f310c4f-d35e-41cf-a5e6-b6cf645ce581" providerId="ADAL" clId="{8C91D945-53FD-44AF-B827-8D0126761877}" dt="2023-08-06T18:31:25.014" v="5303" actId="113"/>
          <ac:spMkLst>
            <pc:docMk/>
            <pc:sldMk cId="3131255953" sldId="281"/>
            <ac:spMk id="2" creationId="{244450C4-4B48-AA36-B68F-515497917870}"/>
          </ac:spMkLst>
        </pc:spChg>
        <pc:spChg chg="mod">
          <ac:chgData name="Parisa Hajibabaee" userId="7f310c4f-d35e-41cf-a5e6-b6cf645ce581" providerId="ADAL" clId="{8C91D945-53FD-44AF-B827-8D0126761877}" dt="2023-08-06T18:32:39.906" v="5528" actId="20577"/>
          <ac:spMkLst>
            <pc:docMk/>
            <pc:sldMk cId="3131255953" sldId="281"/>
            <ac:spMk id="3" creationId="{435F1C85-78C1-2B82-DBCC-A604924467D2}"/>
          </ac:spMkLst>
        </pc:spChg>
      </pc:sldChg>
      <pc:sldChg chg="modSp add mod modNotesTx">
        <pc:chgData name="Parisa Hajibabaee" userId="7f310c4f-d35e-41cf-a5e6-b6cf645ce581" providerId="ADAL" clId="{8C91D945-53FD-44AF-B827-8D0126761877}" dt="2023-08-10T20:06:57.468" v="13271"/>
        <pc:sldMkLst>
          <pc:docMk/>
          <pc:sldMk cId="267599043" sldId="282"/>
        </pc:sldMkLst>
        <pc:spChg chg="mod">
          <ac:chgData name="Parisa Hajibabaee" userId="7f310c4f-d35e-41cf-a5e6-b6cf645ce581" providerId="ADAL" clId="{8C91D945-53FD-44AF-B827-8D0126761877}" dt="2023-08-06T18:33:23.683" v="5557" actId="20577"/>
          <ac:spMkLst>
            <pc:docMk/>
            <pc:sldMk cId="267599043" sldId="282"/>
            <ac:spMk id="3" creationId="{435F1C85-78C1-2B82-DBCC-A604924467D2}"/>
          </ac:spMkLst>
        </pc:spChg>
      </pc:sldChg>
      <pc:sldChg chg="modSp new mod modNotesTx">
        <pc:chgData name="Parisa Hajibabaee" userId="7f310c4f-d35e-41cf-a5e6-b6cf645ce581" providerId="ADAL" clId="{8C91D945-53FD-44AF-B827-8D0126761877}" dt="2023-08-10T20:08:53.082" v="13294" actId="20577"/>
        <pc:sldMkLst>
          <pc:docMk/>
          <pc:sldMk cId="4036225836" sldId="283"/>
        </pc:sldMkLst>
        <pc:spChg chg="mod">
          <ac:chgData name="Parisa Hajibabaee" userId="7f310c4f-d35e-41cf-a5e6-b6cf645ce581" providerId="ADAL" clId="{8C91D945-53FD-44AF-B827-8D0126761877}" dt="2023-08-06T18:33:51.650" v="5583" actId="113"/>
          <ac:spMkLst>
            <pc:docMk/>
            <pc:sldMk cId="4036225836" sldId="283"/>
            <ac:spMk id="2" creationId="{B6422780-779F-929B-6BDF-E2E304A7B212}"/>
          </ac:spMkLst>
        </pc:spChg>
        <pc:spChg chg="mod">
          <ac:chgData name="Parisa Hajibabaee" userId="7f310c4f-d35e-41cf-a5e6-b6cf645ce581" providerId="ADAL" clId="{8C91D945-53FD-44AF-B827-8D0126761877}" dt="2023-08-06T18:36:46.481" v="5907" actId="20577"/>
          <ac:spMkLst>
            <pc:docMk/>
            <pc:sldMk cId="4036225836" sldId="283"/>
            <ac:spMk id="3" creationId="{67DDDE47-7068-FEB1-25A3-3B9D9FF1A949}"/>
          </ac:spMkLst>
        </pc:spChg>
      </pc:sldChg>
      <pc:sldChg chg="modSp new mod modNotesTx">
        <pc:chgData name="Parisa Hajibabaee" userId="7f310c4f-d35e-41cf-a5e6-b6cf645ce581" providerId="ADAL" clId="{8C91D945-53FD-44AF-B827-8D0126761877}" dt="2023-08-10T20:11:31.898" v="13313"/>
        <pc:sldMkLst>
          <pc:docMk/>
          <pc:sldMk cId="3041310736" sldId="284"/>
        </pc:sldMkLst>
        <pc:spChg chg="mod">
          <ac:chgData name="Parisa Hajibabaee" userId="7f310c4f-d35e-41cf-a5e6-b6cf645ce581" providerId="ADAL" clId="{8C91D945-53FD-44AF-B827-8D0126761877}" dt="2023-08-06T18:37:07.682" v="5933" actId="113"/>
          <ac:spMkLst>
            <pc:docMk/>
            <pc:sldMk cId="3041310736" sldId="284"/>
            <ac:spMk id="2" creationId="{13078271-D00E-26E5-8772-280727C74E26}"/>
          </ac:spMkLst>
        </pc:spChg>
        <pc:spChg chg="mod">
          <ac:chgData name="Parisa Hajibabaee" userId="7f310c4f-d35e-41cf-a5e6-b6cf645ce581" providerId="ADAL" clId="{8C91D945-53FD-44AF-B827-8D0126761877}" dt="2023-08-06T18:39:52.248" v="6333" actId="12"/>
          <ac:spMkLst>
            <pc:docMk/>
            <pc:sldMk cId="3041310736" sldId="284"/>
            <ac:spMk id="3" creationId="{00C083E3-A54F-7158-53F4-00B6B5CA81E3}"/>
          </ac:spMkLst>
        </pc:spChg>
      </pc:sldChg>
      <pc:sldChg chg="modSp new mod modNotesTx">
        <pc:chgData name="Parisa Hajibabaee" userId="7f310c4f-d35e-41cf-a5e6-b6cf645ce581" providerId="ADAL" clId="{8C91D945-53FD-44AF-B827-8D0126761877}" dt="2023-08-10T20:33:05.940" v="13333" actId="20577"/>
        <pc:sldMkLst>
          <pc:docMk/>
          <pc:sldMk cId="3579412814" sldId="285"/>
        </pc:sldMkLst>
        <pc:spChg chg="mod">
          <ac:chgData name="Parisa Hajibabaee" userId="7f310c4f-d35e-41cf-a5e6-b6cf645ce581" providerId="ADAL" clId="{8C91D945-53FD-44AF-B827-8D0126761877}" dt="2023-08-06T18:40:16.370" v="6335"/>
          <ac:spMkLst>
            <pc:docMk/>
            <pc:sldMk cId="3579412814" sldId="285"/>
            <ac:spMk id="2" creationId="{8F6BA4E6-613B-D720-CFF6-F04A10DA75DE}"/>
          </ac:spMkLst>
        </pc:spChg>
        <pc:spChg chg="mod">
          <ac:chgData name="Parisa Hajibabaee" userId="7f310c4f-d35e-41cf-a5e6-b6cf645ce581" providerId="ADAL" clId="{8C91D945-53FD-44AF-B827-8D0126761877}" dt="2023-08-06T18:43:12.843" v="6724" actId="113"/>
          <ac:spMkLst>
            <pc:docMk/>
            <pc:sldMk cId="3579412814" sldId="285"/>
            <ac:spMk id="3" creationId="{457C84DF-C3C8-3169-345E-8EDE1CB2D451}"/>
          </ac:spMkLst>
        </pc:spChg>
      </pc:sldChg>
      <pc:sldChg chg="modSp new mod modNotesTx">
        <pc:chgData name="Parisa Hajibabaee" userId="7f310c4f-d35e-41cf-a5e6-b6cf645ce581" providerId="ADAL" clId="{8C91D945-53FD-44AF-B827-8D0126761877}" dt="2023-08-10T20:35:19.330" v="13356" actId="20577"/>
        <pc:sldMkLst>
          <pc:docMk/>
          <pc:sldMk cId="1460158589" sldId="286"/>
        </pc:sldMkLst>
        <pc:spChg chg="mod">
          <ac:chgData name="Parisa Hajibabaee" userId="7f310c4f-d35e-41cf-a5e6-b6cf645ce581" providerId="ADAL" clId="{8C91D945-53FD-44AF-B827-8D0126761877}" dt="2023-08-06T18:43:29.313" v="6742" actId="113"/>
          <ac:spMkLst>
            <pc:docMk/>
            <pc:sldMk cId="1460158589" sldId="286"/>
            <ac:spMk id="2" creationId="{8129ED77-F01E-7EAC-7714-36C46B620CBF}"/>
          </ac:spMkLst>
        </pc:spChg>
        <pc:spChg chg="mod">
          <ac:chgData name="Parisa Hajibabaee" userId="7f310c4f-d35e-41cf-a5e6-b6cf645ce581" providerId="ADAL" clId="{8C91D945-53FD-44AF-B827-8D0126761877}" dt="2023-08-06T18:45:08.605" v="6997" actId="15"/>
          <ac:spMkLst>
            <pc:docMk/>
            <pc:sldMk cId="1460158589" sldId="286"/>
            <ac:spMk id="3" creationId="{05478EBF-21FC-B33A-782D-65F50F8F9BBE}"/>
          </ac:spMkLst>
        </pc:spChg>
      </pc:sldChg>
      <pc:sldChg chg="modSp new mod modNotesTx">
        <pc:chgData name="Parisa Hajibabaee" userId="7f310c4f-d35e-41cf-a5e6-b6cf645ce581" providerId="ADAL" clId="{8C91D945-53FD-44AF-B827-8D0126761877}" dt="2023-08-10T20:36:52.856" v="13374" actId="20577"/>
        <pc:sldMkLst>
          <pc:docMk/>
          <pc:sldMk cId="675837431" sldId="287"/>
        </pc:sldMkLst>
        <pc:spChg chg="mod">
          <ac:chgData name="Parisa Hajibabaee" userId="7f310c4f-d35e-41cf-a5e6-b6cf645ce581" providerId="ADAL" clId="{8C91D945-53FD-44AF-B827-8D0126761877}" dt="2023-08-06T18:45:48.435" v="7034" actId="113"/>
          <ac:spMkLst>
            <pc:docMk/>
            <pc:sldMk cId="675837431" sldId="287"/>
            <ac:spMk id="2" creationId="{A12F498F-C990-492A-5217-652695C134F6}"/>
          </ac:spMkLst>
        </pc:spChg>
        <pc:spChg chg="mod">
          <ac:chgData name="Parisa Hajibabaee" userId="7f310c4f-d35e-41cf-a5e6-b6cf645ce581" providerId="ADAL" clId="{8C91D945-53FD-44AF-B827-8D0126761877}" dt="2023-08-06T18:46:11.404" v="7073" actId="20577"/>
          <ac:spMkLst>
            <pc:docMk/>
            <pc:sldMk cId="675837431" sldId="287"/>
            <ac:spMk id="3" creationId="{E49BD73E-3C5B-41EE-EA4E-60186B61EB93}"/>
          </ac:spMkLst>
        </pc:spChg>
      </pc:sldChg>
      <pc:sldChg chg="modSp new mod modNotesTx">
        <pc:chgData name="Parisa Hajibabaee" userId="7f310c4f-d35e-41cf-a5e6-b6cf645ce581" providerId="ADAL" clId="{8C91D945-53FD-44AF-B827-8D0126761877}" dt="2023-08-10T20:39:29.143" v="13398" actId="20577"/>
        <pc:sldMkLst>
          <pc:docMk/>
          <pc:sldMk cId="899793063" sldId="288"/>
        </pc:sldMkLst>
        <pc:spChg chg="mod">
          <ac:chgData name="Parisa Hajibabaee" userId="7f310c4f-d35e-41cf-a5e6-b6cf645ce581" providerId="ADAL" clId="{8C91D945-53FD-44AF-B827-8D0126761877}" dt="2023-08-06T18:46:33.141" v="7099" actId="113"/>
          <ac:spMkLst>
            <pc:docMk/>
            <pc:sldMk cId="899793063" sldId="288"/>
            <ac:spMk id="2" creationId="{6E440BD3-5E76-8F33-6369-0A22E6BF5718}"/>
          </ac:spMkLst>
        </pc:spChg>
        <pc:spChg chg="mod">
          <ac:chgData name="Parisa Hajibabaee" userId="7f310c4f-d35e-41cf-a5e6-b6cf645ce581" providerId="ADAL" clId="{8C91D945-53FD-44AF-B827-8D0126761877}" dt="2023-08-06T18:48:46.329" v="7352" actId="20577"/>
          <ac:spMkLst>
            <pc:docMk/>
            <pc:sldMk cId="899793063" sldId="288"/>
            <ac:spMk id="3" creationId="{7DCA8670-474D-4865-D6E8-205419A563A6}"/>
          </ac:spMkLst>
        </pc:spChg>
      </pc:sldChg>
      <pc:sldChg chg="modSp new mod modNotesTx">
        <pc:chgData name="Parisa Hajibabaee" userId="7f310c4f-d35e-41cf-a5e6-b6cf645ce581" providerId="ADAL" clId="{8C91D945-53FD-44AF-B827-8D0126761877}" dt="2023-08-10T20:41:03.922" v="13413"/>
        <pc:sldMkLst>
          <pc:docMk/>
          <pc:sldMk cId="824838573" sldId="289"/>
        </pc:sldMkLst>
        <pc:spChg chg="mod">
          <ac:chgData name="Parisa Hajibabaee" userId="7f310c4f-d35e-41cf-a5e6-b6cf645ce581" providerId="ADAL" clId="{8C91D945-53FD-44AF-B827-8D0126761877}" dt="2023-08-06T18:50:12.775" v="7382" actId="113"/>
          <ac:spMkLst>
            <pc:docMk/>
            <pc:sldMk cId="824838573" sldId="289"/>
            <ac:spMk id="2" creationId="{7A42FD54-84CF-32F7-9C08-A39DCA16ADBB}"/>
          </ac:spMkLst>
        </pc:spChg>
        <pc:spChg chg="mod">
          <ac:chgData name="Parisa Hajibabaee" userId="7f310c4f-d35e-41cf-a5e6-b6cf645ce581" providerId="ADAL" clId="{8C91D945-53FD-44AF-B827-8D0126761877}" dt="2023-08-06T18:53:22.131" v="7679" actId="27636"/>
          <ac:spMkLst>
            <pc:docMk/>
            <pc:sldMk cId="824838573" sldId="289"/>
            <ac:spMk id="3" creationId="{9D80540E-B40A-65E4-C053-61F508B32E54}"/>
          </ac:spMkLst>
        </pc:spChg>
      </pc:sldChg>
      <pc:sldChg chg="addSp modSp new mod modNotesTx">
        <pc:chgData name="Parisa Hajibabaee" userId="7f310c4f-d35e-41cf-a5e6-b6cf645ce581" providerId="ADAL" clId="{8C91D945-53FD-44AF-B827-8D0126761877}" dt="2023-08-10T20:51:20.812" v="13415"/>
        <pc:sldMkLst>
          <pc:docMk/>
          <pc:sldMk cId="3120619215" sldId="290"/>
        </pc:sldMkLst>
        <pc:spChg chg="mod">
          <ac:chgData name="Parisa Hajibabaee" userId="7f310c4f-d35e-41cf-a5e6-b6cf645ce581" providerId="ADAL" clId="{8C91D945-53FD-44AF-B827-8D0126761877}" dt="2023-08-06T18:53:56.559" v="7682" actId="113"/>
          <ac:spMkLst>
            <pc:docMk/>
            <pc:sldMk cId="3120619215" sldId="290"/>
            <ac:spMk id="2" creationId="{84C0A107-7AF8-25BC-A0C6-AB53E9444565}"/>
          </ac:spMkLst>
        </pc:spChg>
        <pc:spChg chg="mod">
          <ac:chgData name="Parisa Hajibabaee" userId="7f310c4f-d35e-41cf-a5e6-b6cf645ce581" providerId="ADAL" clId="{8C91D945-53FD-44AF-B827-8D0126761877}" dt="2023-08-06T18:54:09.538" v="7685" actId="20577"/>
          <ac:spMkLst>
            <pc:docMk/>
            <pc:sldMk cId="3120619215" sldId="290"/>
            <ac:spMk id="3" creationId="{170312ED-CCF9-38FF-5031-E2B7D1AA2B73}"/>
          </ac:spMkLst>
        </pc:spChg>
        <pc:picChg chg="add mod">
          <ac:chgData name="Parisa Hajibabaee" userId="7f310c4f-d35e-41cf-a5e6-b6cf645ce581" providerId="ADAL" clId="{8C91D945-53FD-44AF-B827-8D0126761877}" dt="2023-08-06T18:54:28.961" v="7688" actId="1076"/>
          <ac:picMkLst>
            <pc:docMk/>
            <pc:sldMk cId="3120619215" sldId="290"/>
            <ac:picMk id="5" creationId="{6EB4DBA7-2CD5-3CA5-89E0-DABE4A110D0B}"/>
          </ac:picMkLst>
        </pc:picChg>
      </pc:sldChg>
      <pc:sldChg chg="addSp modSp new mod modNotesTx">
        <pc:chgData name="Parisa Hajibabaee" userId="7f310c4f-d35e-41cf-a5e6-b6cf645ce581" providerId="ADAL" clId="{8C91D945-53FD-44AF-B827-8D0126761877}" dt="2023-08-10T20:54:33.316" v="13432" actId="20577"/>
        <pc:sldMkLst>
          <pc:docMk/>
          <pc:sldMk cId="2592882753" sldId="291"/>
        </pc:sldMkLst>
        <pc:spChg chg="mod">
          <ac:chgData name="Parisa Hajibabaee" userId="7f310c4f-d35e-41cf-a5e6-b6cf645ce581" providerId="ADAL" clId="{8C91D945-53FD-44AF-B827-8D0126761877}" dt="2023-08-06T18:54:56.261" v="7691" actId="113"/>
          <ac:spMkLst>
            <pc:docMk/>
            <pc:sldMk cId="2592882753" sldId="291"/>
            <ac:spMk id="2" creationId="{96E8F22D-7283-666C-C0C5-6412E1EF3DF5}"/>
          </ac:spMkLst>
        </pc:spChg>
        <pc:spChg chg="mod">
          <ac:chgData name="Parisa Hajibabaee" userId="7f310c4f-d35e-41cf-a5e6-b6cf645ce581" providerId="ADAL" clId="{8C91D945-53FD-44AF-B827-8D0126761877}" dt="2023-08-06T18:56:33.961" v="7723" actId="20577"/>
          <ac:spMkLst>
            <pc:docMk/>
            <pc:sldMk cId="2592882753" sldId="291"/>
            <ac:spMk id="3" creationId="{9C2203FC-20AE-D964-CF73-0A845427475D}"/>
          </ac:spMkLst>
        </pc:spChg>
        <pc:picChg chg="add mod">
          <ac:chgData name="Parisa Hajibabaee" userId="7f310c4f-d35e-41cf-a5e6-b6cf645ce581" providerId="ADAL" clId="{8C91D945-53FD-44AF-B827-8D0126761877}" dt="2023-08-06T18:55:39.104" v="7700" actId="1076"/>
          <ac:picMkLst>
            <pc:docMk/>
            <pc:sldMk cId="2592882753" sldId="291"/>
            <ac:picMk id="5" creationId="{72D74EDC-4286-302C-065E-8BB21E8B2629}"/>
          </ac:picMkLst>
        </pc:picChg>
      </pc:sldChg>
      <pc:sldChg chg="addSp delSp modSp new mod">
        <pc:chgData name="Parisa Hajibabaee" userId="7f310c4f-d35e-41cf-a5e6-b6cf645ce581" providerId="ADAL" clId="{8C91D945-53FD-44AF-B827-8D0126761877}" dt="2023-08-06T18:57:15.543" v="7726" actId="22"/>
        <pc:sldMkLst>
          <pc:docMk/>
          <pc:sldMk cId="397169619" sldId="292"/>
        </pc:sldMkLst>
        <pc:spChg chg="mod">
          <ac:chgData name="Parisa Hajibabaee" userId="7f310c4f-d35e-41cf-a5e6-b6cf645ce581" providerId="ADAL" clId="{8C91D945-53FD-44AF-B827-8D0126761877}" dt="2023-08-06T18:56:47.983" v="7725" actId="113"/>
          <ac:spMkLst>
            <pc:docMk/>
            <pc:sldMk cId="397169619" sldId="292"/>
            <ac:spMk id="2" creationId="{C0A6E7A2-4B8D-3C7B-9E78-9E0223441665}"/>
          </ac:spMkLst>
        </pc:spChg>
        <pc:spChg chg="del">
          <ac:chgData name="Parisa Hajibabaee" userId="7f310c4f-d35e-41cf-a5e6-b6cf645ce581" providerId="ADAL" clId="{8C91D945-53FD-44AF-B827-8D0126761877}" dt="2023-08-06T18:57:15.543" v="7726" actId="22"/>
          <ac:spMkLst>
            <pc:docMk/>
            <pc:sldMk cId="397169619" sldId="292"/>
            <ac:spMk id="3" creationId="{5D34CECC-7159-DB9E-4222-D50859EE26D2}"/>
          </ac:spMkLst>
        </pc:spChg>
        <pc:picChg chg="add mod ord">
          <ac:chgData name="Parisa Hajibabaee" userId="7f310c4f-d35e-41cf-a5e6-b6cf645ce581" providerId="ADAL" clId="{8C91D945-53FD-44AF-B827-8D0126761877}" dt="2023-08-06T18:57:15.543" v="7726" actId="22"/>
          <ac:picMkLst>
            <pc:docMk/>
            <pc:sldMk cId="397169619" sldId="292"/>
            <ac:picMk id="5" creationId="{67916043-EAF8-D396-74AE-C95FF194BBEE}"/>
          </ac:picMkLst>
        </pc:picChg>
      </pc:sldChg>
      <pc:sldChg chg="addSp modSp new mod modNotesTx">
        <pc:chgData name="Parisa Hajibabaee" userId="7f310c4f-d35e-41cf-a5e6-b6cf645ce581" providerId="ADAL" clId="{8C91D945-53FD-44AF-B827-8D0126761877}" dt="2023-08-10T20:56:42.626" v="13446"/>
        <pc:sldMkLst>
          <pc:docMk/>
          <pc:sldMk cId="430763237" sldId="293"/>
        </pc:sldMkLst>
        <pc:spChg chg="mod">
          <ac:chgData name="Parisa Hajibabaee" userId="7f310c4f-d35e-41cf-a5e6-b6cf645ce581" providerId="ADAL" clId="{8C91D945-53FD-44AF-B827-8D0126761877}" dt="2023-08-06T19:00:38.619" v="7729" actId="113"/>
          <ac:spMkLst>
            <pc:docMk/>
            <pc:sldMk cId="430763237" sldId="293"/>
            <ac:spMk id="2" creationId="{B99E1D43-BC2A-9533-9300-1DF114ECDFEF}"/>
          </ac:spMkLst>
        </pc:spChg>
        <pc:spChg chg="mod">
          <ac:chgData name="Parisa Hajibabaee" userId="7f310c4f-d35e-41cf-a5e6-b6cf645ce581" providerId="ADAL" clId="{8C91D945-53FD-44AF-B827-8D0126761877}" dt="2023-08-06T19:01:26.122" v="7742"/>
          <ac:spMkLst>
            <pc:docMk/>
            <pc:sldMk cId="430763237" sldId="293"/>
            <ac:spMk id="3" creationId="{2B73DFC7-A98B-CABD-A10C-C796D3D82700}"/>
          </ac:spMkLst>
        </pc:spChg>
        <pc:picChg chg="add mod">
          <ac:chgData name="Parisa Hajibabaee" userId="7f310c4f-d35e-41cf-a5e6-b6cf645ce581" providerId="ADAL" clId="{8C91D945-53FD-44AF-B827-8D0126761877}" dt="2023-08-06T19:01:15.369" v="7736" actId="1076"/>
          <ac:picMkLst>
            <pc:docMk/>
            <pc:sldMk cId="430763237" sldId="293"/>
            <ac:picMk id="5" creationId="{47EFB328-9146-0110-360C-925C6427D13F}"/>
          </ac:picMkLst>
        </pc:picChg>
      </pc:sldChg>
      <pc:sldChg chg="modSp new mod modNotesTx">
        <pc:chgData name="Parisa Hajibabaee" userId="7f310c4f-d35e-41cf-a5e6-b6cf645ce581" providerId="ADAL" clId="{8C91D945-53FD-44AF-B827-8D0126761877}" dt="2023-08-10T21:01:52.051" v="13464"/>
        <pc:sldMkLst>
          <pc:docMk/>
          <pc:sldMk cId="1860515977" sldId="294"/>
        </pc:sldMkLst>
        <pc:spChg chg="mod">
          <ac:chgData name="Parisa Hajibabaee" userId="7f310c4f-d35e-41cf-a5e6-b6cf645ce581" providerId="ADAL" clId="{8C91D945-53FD-44AF-B827-8D0126761877}" dt="2023-08-06T19:01:42.175" v="7745" actId="113"/>
          <ac:spMkLst>
            <pc:docMk/>
            <pc:sldMk cId="1860515977" sldId="294"/>
            <ac:spMk id="2" creationId="{ED5A3831-9E55-9176-E23A-1706B861C3BC}"/>
          </ac:spMkLst>
        </pc:spChg>
        <pc:spChg chg="mod">
          <ac:chgData name="Parisa Hajibabaee" userId="7f310c4f-d35e-41cf-a5e6-b6cf645ce581" providerId="ADAL" clId="{8C91D945-53FD-44AF-B827-8D0126761877}" dt="2023-08-10T20:59:45.208" v="13451" actId="6549"/>
          <ac:spMkLst>
            <pc:docMk/>
            <pc:sldMk cId="1860515977" sldId="294"/>
            <ac:spMk id="3" creationId="{FCF88F95-1276-1044-A69E-3CEB9E988F49}"/>
          </ac:spMkLst>
        </pc:spChg>
      </pc:sldChg>
      <pc:sldChg chg="addSp delSp modSp new mod">
        <pc:chgData name="Parisa Hajibabaee" userId="7f310c4f-d35e-41cf-a5e6-b6cf645ce581" providerId="ADAL" clId="{8C91D945-53FD-44AF-B827-8D0126761877}" dt="2023-08-06T19:03:25.105" v="7770" actId="1076"/>
        <pc:sldMkLst>
          <pc:docMk/>
          <pc:sldMk cId="1121880965" sldId="295"/>
        </pc:sldMkLst>
        <pc:spChg chg="mod">
          <ac:chgData name="Parisa Hajibabaee" userId="7f310c4f-d35e-41cf-a5e6-b6cf645ce581" providerId="ADAL" clId="{8C91D945-53FD-44AF-B827-8D0126761877}" dt="2023-08-06T19:03:07.459" v="7767"/>
          <ac:spMkLst>
            <pc:docMk/>
            <pc:sldMk cId="1121880965" sldId="295"/>
            <ac:spMk id="2" creationId="{BDE25B64-9F53-E87F-2CC1-7DED9D67F529}"/>
          </ac:spMkLst>
        </pc:spChg>
        <pc:spChg chg="del">
          <ac:chgData name="Parisa Hajibabaee" userId="7f310c4f-d35e-41cf-a5e6-b6cf645ce581" providerId="ADAL" clId="{8C91D945-53FD-44AF-B827-8D0126761877}" dt="2023-08-06T19:03:21.979" v="7768" actId="22"/>
          <ac:spMkLst>
            <pc:docMk/>
            <pc:sldMk cId="1121880965" sldId="295"/>
            <ac:spMk id="3" creationId="{8FFF6046-695E-E5B0-FA12-76DABE7D3166}"/>
          </ac:spMkLst>
        </pc:spChg>
        <pc:picChg chg="add mod ord">
          <ac:chgData name="Parisa Hajibabaee" userId="7f310c4f-d35e-41cf-a5e6-b6cf645ce581" providerId="ADAL" clId="{8C91D945-53FD-44AF-B827-8D0126761877}" dt="2023-08-06T19:03:25.105" v="7770" actId="1076"/>
          <ac:picMkLst>
            <pc:docMk/>
            <pc:sldMk cId="1121880965" sldId="295"/>
            <ac:picMk id="5" creationId="{A44719E9-5FA7-938B-BD0E-4888DAD25D77}"/>
          </ac:picMkLst>
        </pc:picChg>
      </pc:sldChg>
      <pc:sldChg chg="addSp delSp modSp new mod modNotesTx">
        <pc:chgData name="Parisa Hajibabaee" userId="7f310c4f-d35e-41cf-a5e6-b6cf645ce581" providerId="ADAL" clId="{8C91D945-53FD-44AF-B827-8D0126761877}" dt="2023-08-10T21:03:28.188" v="13477"/>
        <pc:sldMkLst>
          <pc:docMk/>
          <pc:sldMk cId="1788270792" sldId="296"/>
        </pc:sldMkLst>
        <pc:spChg chg="mod">
          <ac:chgData name="Parisa Hajibabaee" userId="7f310c4f-d35e-41cf-a5e6-b6cf645ce581" providerId="ADAL" clId="{8C91D945-53FD-44AF-B827-8D0126761877}" dt="2023-08-06T19:04:13.082" v="7773" actId="113"/>
          <ac:spMkLst>
            <pc:docMk/>
            <pc:sldMk cId="1788270792" sldId="296"/>
            <ac:spMk id="2" creationId="{632DAB03-C1CD-2DE7-9AE9-B35D4F5143DB}"/>
          </ac:spMkLst>
        </pc:spChg>
        <pc:spChg chg="del">
          <ac:chgData name="Parisa Hajibabaee" userId="7f310c4f-d35e-41cf-a5e6-b6cf645ce581" providerId="ADAL" clId="{8C91D945-53FD-44AF-B827-8D0126761877}" dt="2023-08-06T19:04:34.082" v="7774" actId="22"/>
          <ac:spMkLst>
            <pc:docMk/>
            <pc:sldMk cId="1788270792" sldId="296"/>
            <ac:spMk id="3" creationId="{E8D9BD6E-F81A-F3B1-8D7A-BD7AD0AED5E7}"/>
          </ac:spMkLst>
        </pc:spChg>
        <pc:spChg chg="add mod">
          <ac:chgData name="Parisa Hajibabaee" userId="7f310c4f-d35e-41cf-a5e6-b6cf645ce581" providerId="ADAL" clId="{8C91D945-53FD-44AF-B827-8D0126761877}" dt="2023-08-06T19:04:54.043" v="7778"/>
          <ac:spMkLst>
            <pc:docMk/>
            <pc:sldMk cId="1788270792" sldId="296"/>
            <ac:spMk id="6" creationId="{46635CFF-126B-CDF4-C228-B979677C07E0}"/>
          </ac:spMkLst>
        </pc:spChg>
        <pc:picChg chg="add mod ord">
          <ac:chgData name="Parisa Hajibabaee" userId="7f310c4f-d35e-41cf-a5e6-b6cf645ce581" providerId="ADAL" clId="{8C91D945-53FD-44AF-B827-8D0126761877}" dt="2023-08-06T19:04:36.889" v="7776" actId="1076"/>
          <ac:picMkLst>
            <pc:docMk/>
            <pc:sldMk cId="1788270792" sldId="296"/>
            <ac:picMk id="5" creationId="{6886955E-6356-D628-DCB1-C533D1AFCEA6}"/>
          </ac:picMkLst>
        </pc:picChg>
      </pc:sldChg>
      <pc:sldChg chg="addSp delSp modSp new mod">
        <pc:chgData name="Parisa Hajibabaee" userId="7f310c4f-d35e-41cf-a5e6-b6cf645ce581" providerId="ADAL" clId="{8C91D945-53FD-44AF-B827-8D0126761877}" dt="2023-08-06T19:05:30.072" v="7786" actId="1076"/>
        <pc:sldMkLst>
          <pc:docMk/>
          <pc:sldMk cId="2286223774" sldId="297"/>
        </pc:sldMkLst>
        <pc:spChg chg="mod">
          <ac:chgData name="Parisa Hajibabaee" userId="7f310c4f-d35e-41cf-a5e6-b6cf645ce581" providerId="ADAL" clId="{8C91D945-53FD-44AF-B827-8D0126761877}" dt="2023-08-06T19:05:04.837" v="7781" actId="113"/>
          <ac:spMkLst>
            <pc:docMk/>
            <pc:sldMk cId="2286223774" sldId="297"/>
            <ac:spMk id="2" creationId="{B3D180FF-B7AB-8AE5-DABB-E602BC525BBA}"/>
          </ac:spMkLst>
        </pc:spChg>
        <pc:spChg chg="del">
          <ac:chgData name="Parisa Hajibabaee" userId="7f310c4f-d35e-41cf-a5e6-b6cf645ce581" providerId="ADAL" clId="{8C91D945-53FD-44AF-B827-8D0126761877}" dt="2023-08-06T19:05:22.304" v="7782" actId="22"/>
          <ac:spMkLst>
            <pc:docMk/>
            <pc:sldMk cId="2286223774" sldId="297"/>
            <ac:spMk id="3" creationId="{41E926F8-B2BE-AC09-748A-C9445FE77033}"/>
          </ac:spMkLst>
        </pc:spChg>
        <pc:picChg chg="add mod ord">
          <ac:chgData name="Parisa Hajibabaee" userId="7f310c4f-d35e-41cf-a5e6-b6cf645ce581" providerId="ADAL" clId="{8C91D945-53FD-44AF-B827-8D0126761877}" dt="2023-08-06T19:05:30.072" v="7786" actId="1076"/>
          <ac:picMkLst>
            <pc:docMk/>
            <pc:sldMk cId="2286223774" sldId="297"/>
            <ac:picMk id="5" creationId="{C9CD76F8-FA16-D49D-B551-8B461F003733}"/>
          </ac:picMkLst>
        </pc:picChg>
      </pc:sldChg>
      <pc:sldChg chg="addSp modSp new mod modNotesTx">
        <pc:chgData name="Parisa Hajibabaee" userId="7f310c4f-d35e-41cf-a5e6-b6cf645ce581" providerId="ADAL" clId="{8C91D945-53FD-44AF-B827-8D0126761877}" dt="2023-08-10T21:10:46.332" v="13478"/>
        <pc:sldMkLst>
          <pc:docMk/>
          <pc:sldMk cId="4081757589" sldId="298"/>
        </pc:sldMkLst>
        <pc:spChg chg="mod">
          <ac:chgData name="Parisa Hajibabaee" userId="7f310c4f-d35e-41cf-a5e6-b6cf645ce581" providerId="ADAL" clId="{8C91D945-53FD-44AF-B827-8D0126761877}" dt="2023-08-06T19:05:55.765" v="7789" actId="113"/>
          <ac:spMkLst>
            <pc:docMk/>
            <pc:sldMk cId="4081757589" sldId="298"/>
            <ac:spMk id="2" creationId="{DF0E751B-F4E3-8CB0-B54C-2680B92D6E4A}"/>
          </ac:spMkLst>
        </pc:spChg>
        <pc:spChg chg="mod">
          <ac:chgData name="Parisa Hajibabaee" userId="7f310c4f-d35e-41cf-a5e6-b6cf645ce581" providerId="ADAL" clId="{8C91D945-53FD-44AF-B827-8D0126761877}" dt="2023-08-06T19:07:13.770" v="7806" actId="20577"/>
          <ac:spMkLst>
            <pc:docMk/>
            <pc:sldMk cId="4081757589" sldId="298"/>
            <ac:spMk id="3" creationId="{CBADDA44-26FA-86AC-E27E-6B534017BE12}"/>
          </ac:spMkLst>
        </pc:spChg>
        <pc:picChg chg="add mod">
          <ac:chgData name="Parisa Hajibabaee" userId="7f310c4f-d35e-41cf-a5e6-b6cf645ce581" providerId="ADAL" clId="{8C91D945-53FD-44AF-B827-8D0126761877}" dt="2023-08-06T19:07:20.761" v="7808" actId="1076"/>
          <ac:picMkLst>
            <pc:docMk/>
            <pc:sldMk cId="4081757589" sldId="298"/>
            <ac:picMk id="5" creationId="{CB0A495A-B819-C768-63A3-EF9D8033A696}"/>
          </ac:picMkLst>
        </pc:picChg>
      </pc:sldChg>
      <pc:sldChg chg="addSp modSp new mod modNotesTx">
        <pc:chgData name="Parisa Hajibabaee" userId="7f310c4f-d35e-41cf-a5e6-b6cf645ce581" providerId="ADAL" clId="{8C91D945-53FD-44AF-B827-8D0126761877}" dt="2023-08-10T21:12:55.163" v="13484"/>
        <pc:sldMkLst>
          <pc:docMk/>
          <pc:sldMk cId="2686832746" sldId="299"/>
        </pc:sldMkLst>
        <pc:spChg chg="mod">
          <ac:chgData name="Parisa Hajibabaee" userId="7f310c4f-d35e-41cf-a5e6-b6cf645ce581" providerId="ADAL" clId="{8C91D945-53FD-44AF-B827-8D0126761877}" dt="2023-08-06T19:07:58.417" v="7811" actId="113"/>
          <ac:spMkLst>
            <pc:docMk/>
            <pc:sldMk cId="2686832746" sldId="299"/>
            <ac:spMk id="2" creationId="{1549531B-9AA9-702C-043A-B00C97B1345F}"/>
          </ac:spMkLst>
        </pc:spChg>
        <pc:spChg chg="mod">
          <ac:chgData name="Parisa Hajibabaee" userId="7f310c4f-d35e-41cf-a5e6-b6cf645ce581" providerId="ADAL" clId="{8C91D945-53FD-44AF-B827-8D0126761877}" dt="2023-08-06T19:08:18.302" v="7821" actId="5793"/>
          <ac:spMkLst>
            <pc:docMk/>
            <pc:sldMk cId="2686832746" sldId="299"/>
            <ac:spMk id="3" creationId="{5A69DCAC-0149-0340-9E97-1AF86C2F14A9}"/>
          </ac:spMkLst>
        </pc:spChg>
        <pc:picChg chg="add mod">
          <ac:chgData name="Parisa Hajibabaee" userId="7f310c4f-d35e-41cf-a5e6-b6cf645ce581" providerId="ADAL" clId="{8C91D945-53FD-44AF-B827-8D0126761877}" dt="2023-08-06T19:08:34.289" v="7824" actId="1076"/>
          <ac:picMkLst>
            <pc:docMk/>
            <pc:sldMk cId="2686832746" sldId="299"/>
            <ac:picMk id="5" creationId="{9ADD219E-4B69-79C8-48F2-BA8B6D45A925}"/>
          </ac:picMkLst>
        </pc:picChg>
      </pc:sldChg>
      <pc:sldChg chg="addSp modSp new mod modNotesTx">
        <pc:chgData name="Parisa Hajibabaee" userId="7f310c4f-d35e-41cf-a5e6-b6cf645ce581" providerId="ADAL" clId="{8C91D945-53FD-44AF-B827-8D0126761877}" dt="2023-08-10T21:14:18.706" v="13492"/>
        <pc:sldMkLst>
          <pc:docMk/>
          <pc:sldMk cId="1929316733" sldId="300"/>
        </pc:sldMkLst>
        <pc:spChg chg="mod">
          <ac:chgData name="Parisa Hajibabaee" userId="7f310c4f-d35e-41cf-a5e6-b6cf645ce581" providerId="ADAL" clId="{8C91D945-53FD-44AF-B827-8D0126761877}" dt="2023-08-06T19:08:58.453" v="7827" actId="113"/>
          <ac:spMkLst>
            <pc:docMk/>
            <pc:sldMk cId="1929316733" sldId="300"/>
            <ac:spMk id="2" creationId="{34263318-3732-0963-5371-AD6C716ACF08}"/>
          </ac:spMkLst>
        </pc:spChg>
        <pc:spChg chg="mod">
          <ac:chgData name="Parisa Hajibabaee" userId="7f310c4f-d35e-41cf-a5e6-b6cf645ce581" providerId="ADAL" clId="{8C91D945-53FD-44AF-B827-8D0126761877}" dt="2023-08-06T19:11:46.620" v="7862" actId="12"/>
          <ac:spMkLst>
            <pc:docMk/>
            <pc:sldMk cId="1929316733" sldId="300"/>
            <ac:spMk id="3" creationId="{3BEADB4C-ADC8-9DC3-8E92-EB9B2006A1B5}"/>
          </ac:spMkLst>
        </pc:spChg>
        <pc:picChg chg="add mod">
          <ac:chgData name="Parisa Hajibabaee" userId="7f310c4f-d35e-41cf-a5e6-b6cf645ce581" providerId="ADAL" clId="{8C91D945-53FD-44AF-B827-8D0126761877}" dt="2023-08-06T19:10:04.898" v="7842" actId="1076"/>
          <ac:picMkLst>
            <pc:docMk/>
            <pc:sldMk cId="1929316733" sldId="300"/>
            <ac:picMk id="5" creationId="{2A38C64C-F38A-5077-0BD2-CE3C3AF47B70}"/>
          </ac:picMkLst>
        </pc:picChg>
        <pc:picChg chg="add mod">
          <ac:chgData name="Parisa Hajibabaee" userId="7f310c4f-d35e-41cf-a5e6-b6cf645ce581" providerId="ADAL" clId="{8C91D945-53FD-44AF-B827-8D0126761877}" dt="2023-08-06T19:10:56.721" v="7849" actId="1076"/>
          <ac:picMkLst>
            <pc:docMk/>
            <pc:sldMk cId="1929316733" sldId="300"/>
            <ac:picMk id="7" creationId="{4F45FAEF-769D-5A04-52BB-9E015E05409E}"/>
          </ac:picMkLst>
        </pc:picChg>
        <pc:picChg chg="add mod">
          <ac:chgData name="Parisa Hajibabaee" userId="7f310c4f-d35e-41cf-a5e6-b6cf645ce581" providerId="ADAL" clId="{8C91D945-53FD-44AF-B827-8D0126761877}" dt="2023-08-06T19:11:42.266" v="7861" actId="1076"/>
          <ac:picMkLst>
            <pc:docMk/>
            <pc:sldMk cId="1929316733" sldId="300"/>
            <ac:picMk id="9" creationId="{BF82C94B-4DA0-86A3-54EB-ABAEB0FE12D6}"/>
          </ac:picMkLst>
        </pc:picChg>
      </pc:sldChg>
      <pc:sldChg chg="addSp delSp modSp new mod modNotesTx">
        <pc:chgData name="Parisa Hajibabaee" userId="7f310c4f-d35e-41cf-a5e6-b6cf645ce581" providerId="ADAL" clId="{8C91D945-53FD-44AF-B827-8D0126761877}" dt="2023-08-10T21:18:17.887" v="13504" actId="20577"/>
        <pc:sldMkLst>
          <pc:docMk/>
          <pc:sldMk cId="3238709126" sldId="301"/>
        </pc:sldMkLst>
        <pc:spChg chg="mod">
          <ac:chgData name="Parisa Hajibabaee" userId="7f310c4f-d35e-41cf-a5e6-b6cf645ce581" providerId="ADAL" clId="{8C91D945-53FD-44AF-B827-8D0126761877}" dt="2023-08-06T19:12:20.177" v="7867" actId="404"/>
          <ac:spMkLst>
            <pc:docMk/>
            <pc:sldMk cId="3238709126" sldId="301"/>
            <ac:spMk id="2" creationId="{86A3C22D-C0EE-8C22-7BA1-30A64897E497}"/>
          </ac:spMkLst>
        </pc:spChg>
        <pc:spChg chg="del">
          <ac:chgData name="Parisa Hajibabaee" userId="7f310c4f-d35e-41cf-a5e6-b6cf645ce581" providerId="ADAL" clId="{8C91D945-53FD-44AF-B827-8D0126761877}" dt="2023-08-06T19:12:52.956" v="7868" actId="22"/>
          <ac:spMkLst>
            <pc:docMk/>
            <pc:sldMk cId="3238709126" sldId="301"/>
            <ac:spMk id="3" creationId="{C2D035A3-F553-0F00-C2B2-D2D8973A2570}"/>
          </ac:spMkLst>
        </pc:spChg>
        <pc:picChg chg="add mod ord">
          <ac:chgData name="Parisa Hajibabaee" userId="7f310c4f-d35e-41cf-a5e6-b6cf645ce581" providerId="ADAL" clId="{8C91D945-53FD-44AF-B827-8D0126761877}" dt="2023-08-06T19:13:00.657" v="7870" actId="1076"/>
          <ac:picMkLst>
            <pc:docMk/>
            <pc:sldMk cId="3238709126" sldId="301"/>
            <ac:picMk id="5" creationId="{CEF9817E-68A4-BFAF-6D98-C740ECCA0EE3}"/>
          </ac:picMkLst>
        </pc:picChg>
      </pc:sldChg>
      <pc:sldChg chg="addSp delSp modSp new mod modNotesTx">
        <pc:chgData name="Parisa Hajibabaee" userId="7f310c4f-d35e-41cf-a5e6-b6cf645ce581" providerId="ADAL" clId="{8C91D945-53FD-44AF-B827-8D0126761877}" dt="2023-08-10T21:19:46.471" v="13521"/>
        <pc:sldMkLst>
          <pc:docMk/>
          <pc:sldMk cId="464685951" sldId="302"/>
        </pc:sldMkLst>
        <pc:spChg chg="mod">
          <ac:chgData name="Parisa Hajibabaee" userId="7f310c4f-d35e-41cf-a5e6-b6cf645ce581" providerId="ADAL" clId="{8C91D945-53FD-44AF-B827-8D0126761877}" dt="2023-08-06T19:13:22.852" v="7873" actId="113"/>
          <ac:spMkLst>
            <pc:docMk/>
            <pc:sldMk cId="464685951" sldId="302"/>
            <ac:spMk id="2" creationId="{6F867DBA-B5ED-4DE3-8CF3-9A4F454C516E}"/>
          </ac:spMkLst>
        </pc:spChg>
        <pc:spChg chg="del">
          <ac:chgData name="Parisa Hajibabaee" userId="7f310c4f-d35e-41cf-a5e6-b6cf645ce581" providerId="ADAL" clId="{8C91D945-53FD-44AF-B827-8D0126761877}" dt="2023-08-06T19:13:42.802" v="7874" actId="22"/>
          <ac:spMkLst>
            <pc:docMk/>
            <pc:sldMk cId="464685951" sldId="302"/>
            <ac:spMk id="3" creationId="{633A7B39-8CF8-7FEE-F377-28F5C9579723}"/>
          </ac:spMkLst>
        </pc:spChg>
        <pc:spChg chg="add mod">
          <ac:chgData name="Parisa Hajibabaee" userId="7f310c4f-d35e-41cf-a5e6-b6cf645ce581" providerId="ADAL" clId="{8C91D945-53FD-44AF-B827-8D0126761877}" dt="2023-08-06T19:14:07.066" v="7881" actId="113"/>
          <ac:spMkLst>
            <pc:docMk/>
            <pc:sldMk cId="464685951" sldId="302"/>
            <ac:spMk id="6" creationId="{6A88E19F-27D4-B749-235E-8242AD7B7B3F}"/>
          </ac:spMkLst>
        </pc:spChg>
        <pc:picChg chg="add mod ord">
          <ac:chgData name="Parisa Hajibabaee" userId="7f310c4f-d35e-41cf-a5e6-b6cf645ce581" providerId="ADAL" clId="{8C91D945-53FD-44AF-B827-8D0126761877}" dt="2023-08-06T19:13:48.010" v="7878" actId="1076"/>
          <ac:picMkLst>
            <pc:docMk/>
            <pc:sldMk cId="464685951" sldId="302"/>
            <ac:picMk id="5" creationId="{5AE946AD-42A8-E159-36C9-249940DDB4AA}"/>
          </ac:picMkLst>
        </pc:picChg>
      </pc:sldChg>
      <pc:sldChg chg="modSp new mod modNotesTx">
        <pc:chgData name="Parisa Hajibabaee" userId="7f310c4f-d35e-41cf-a5e6-b6cf645ce581" providerId="ADAL" clId="{8C91D945-53FD-44AF-B827-8D0126761877}" dt="2023-08-10T21:21:11.009" v="13535" actId="20577"/>
        <pc:sldMkLst>
          <pc:docMk/>
          <pc:sldMk cId="2314512359" sldId="303"/>
        </pc:sldMkLst>
        <pc:spChg chg="mod">
          <ac:chgData name="Parisa Hajibabaee" userId="7f310c4f-d35e-41cf-a5e6-b6cf645ce581" providerId="ADAL" clId="{8C91D945-53FD-44AF-B827-8D0126761877}" dt="2023-08-06T19:14:42.257" v="7884" actId="113"/>
          <ac:spMkLst>
            <pc:docMk/>
            <pc:sldMk cId="2314512359" sldId="303"/>
            <ac:spMk id="2" creationId="{263C361F-F504-018D-3DC8-80279456E97F}"/>
          </ac:spMkLst>
        </pc:spChg>
        <pc:spChg chg="mod">
          <ac:chgData name="Parisa Hajibabaee" userId="7f310c4f-d35e-41cf-a5e6-b6cf645ce581" providerId="ADAL" clId="{8C91D945-53FD-44AF-B827-8D0126761877}" dt="2023-08-10T21:20:17.808" v="13527" actId="20577"/>
          <ac:spMkLst>
            <pc:docMk/>
            <pc:sldMk cId="2314512359" sldId="303"/>
            <ac:spMk id="3" creationId="{BE6E1207-168B-B388-2798-59EAA8E7F4FA}"/>
          </ac:spMkLst>
        </pc:spChg>
      </pc:sldChg>
      <pc:sldChg chg="modSp new mod ord modNotesTx">
        <pc:chgData name="Parisa Hajibabaee" userId="7f310c4f-d35e-41cf-a5e6-b6cf645ce581" providerId="ADAL" clId="{8C91D945-53FD-44AF-B827-8D0126761877}" dt="2023-08-10T21:25:21.019" v="13544" actId="20577"/>
        <pc:sldMkLst>
          <pc:docMk/>
          <pc:sldMk cId="2540205970" sldId="304"/>
        </pc:sldMkLst>
        <pc:spChg chg="mod">
          <ac:chgData name="Parisa Hajibabaee" userId="7f310c4f-d35e-41cf-a5e6-b6cf645ce581" providerId="ADAL" clId="{8C91D945-53FD-44AF-B827-8D0126761877}" dt="2023-08-06T19:24:42.532" v="8030" actId="113"/>
          <ac:spMkLst>
            <pc:docMk/>
            <pc:sldMk cId="2540205970" sldId="304"/>
            <ac:spMk id="2" creationId="{8DDC6D06-3BC1-454E-BAE2-65725C14498D}"/>
          </ac:spMkLst>
        </pc:spChg>
        <pc:spChg chg="mod">
          <ac:chgData name="Parisa Hajibabaee" userId="7f310c4f-d35e-41cf-a5e6-b6cf645ce581" providerId="ADAL" clId="{8C91D945-53FD-44AF-B827-8D0126761877}" dt="2023-08-06T19:26:26.071" v="8077" actId="27636"/>
          <ac:spMkLst>
            <pc:docMk/>
            <pc:sldMk cId="2540205970" sldId="304"/>
            <ac:spMk id="3" creationId="{C82E9DD5-4DFB-87E1-B01C-ED8627BA8CCC}"/>
          </ac:spMkLst>
        </pc:spChg>
      </pc:sldChg>
      <pc:sldChg chg="addSp modSp new mod modNotesTx">
        <pc:chgData name="Parisa Hajibabaee" userId="7f310c4f-d35e-41cf-a5e6-b6cf645ce581" providerId="ADAL" clId="{8C91D945-53FD-44AF-B827-8D0126761877}" dt="2023-08-10T21:27:22.015" v="13553"/>
        <pc:sldMkLst>
          <pc:docMk/>
          <pc:sldMk cId="1950433187" sldId="305"/>
        </pc:sldMkLst>
        <pc:spChg chg="mod">
          <ac:chgData name="Parisa Hajibabaee" userId="7f310c4f-d35e-41cf-a5e6-b6cf645ce581" providerId="ADAL" clId="{8C91D945-53FD-44AF-B827-8D0126761877}" dt="2023-08-06T19:26:49.157" v="8080" actId="113"/>
          <ac:spMkLst>
            <pc:docMk/>
            <pc:sldMk cId="1950433187" sldId="305"/>
            <ac:spMk id="2" creationId="{26011AB5-C8EB-5A3E-0FA6-4DCF2E6FFFE0}"/>
          </ac:spMkLst>
        </pc:spChg>
        <pc:spChg chg="mod">
          <ac:chgData name="Parisa Hajibabaee" userId="7f310c4f-d35e-41cf-a5e6-b6cf645ce581" providerId="ADAL" clId="{8C91D945-53FD-44AF-B827-8D0126761877}" dt="2023-08-06T19:26:55.681" v="8081"/>
          <ac:spMkLst>
            <pc:docMk/>
            <pc:sldMk cId="1950433187" sldId="305"/>
            <ac:spMk id="3" creationId="{3FB0A987-A747-A7A2-02FE-969D2B0E3A95}"/>
          </ac:spMkLst>
        </pc:spChg>
        <pc:picChg chg="add mod">
          <ac:chgData name="Parisa Hajibabaee" userId="7f310c4f-d35e-41cf-a5e6-b6cf645ce581" providerId="ADAL" clId="{8C91D945-53FD-44AF-B827-8D0126761877}" dt="2023-08-06T19:27:33.649" v="8087" actId="14100"/>
          <ac:picMkLst>
            <pc:docMk/>
            <pc:sldMk cId="1950433187" sldId="305"/>
            <ac:picMk id="5" creationId="{70BAB9AD-0B9A-4E8C-40CA-09EFA9E902AF}"/>
          </ac:picMkLst>
        </pc:picChg>
      </pc:sldChg>
      <pc:sldChg chg="addSp modSp new mod modNotesTx">
        <pc:chgData name="Parisa Hajibabaee" userId="7f310c4f-d35e-41cf-a5e6-b6cf645ce581" providerId="ADAL" clId="{8C91D945-53FD-44AF-B827-8D0126761877}" dt="2023-08-10T21:29:23.727" v="13571" actId="20577"/>
        <pc:sldMkLst>
          <pc:docMk/>
          <pc:sldMk cId="3389156073" sldId="306"/>
        </pc:sldMkLst>
        <pc:spChg chg="mod">
          <ac:chgData name="Parisa Hajibabaee" userId="7f310c4f-d35e-41cf-a5e6-b6cf645ce581" providerId="ADAL" clId="{8C91D945-53FD-44AF-B827-8D0126761877}" dt="2023-08-06T19:27:48.745" v="8090" actId="113"/>
          <ac:spMkLst>
            <pc:docMk/>
            <pc:sldMk cId="3389156073" sldId="306"/>
            <ac:spMk id="2" creationId="{92DE572C-CF13-FB05-2A82-BFD161FE0349}"/>
          </ac:spMkLst>
        </pc:spChg>
        <pc:spChg chg="mod">
          <ac:chgData name="Parisa Hajibabaee" userId="7f310c4f-d35e-41cf-a5e6-b6cf645ce581" providerId="ADAL" clId="{8C91D945-53FD-44AF-B827-8D0126761877}" dt="2023-08-06T19:27:55.789" v="8092" actId="20577"/>
          <ac:spMkLst>
            <pc:docMk/>
            <pc:sldMk cId="3389156073" sldId="306"/>
            <ac:spMk id="3" creationId="{76425181-4BA1-6EBC-7E44-B7A879121916}"/>
          </ac:spMkLst>
        </pc:spChg>
        <pc:spChg chg="add mod">
          <ac:chgData name="Parisa Hajibabaee" userId="7f310c4f-d35e-41cf-a5e6-b6cf645ce581" providerId="ADAL" clId="{8C91D945-53FD-44AF-B827-8D0126761877}" dt="2023-08-06T19:28:35.432" v="8098"/>
          <ac:spMkLst>
            <pc:docMk/>
            <pc:sldMk cId="3389156073" sldId="306"/>
            <ac:spMk id="6" creationId="{3FE7771C-0374-4955-C431-8B7DD2DECF8F}"/>
          </ac:spMkLst>
        </pc:spChg>
        <pc:picChg chg="add mod">
          <ac:chgData name="Parisa Hajibabaee" userId="7f310c4f-d35e-41cf-a5e6-b6cf645ce581" providerId="ADAL" clId="{8C91D945-53FD-44AF-B827-8D0126761877}" dt="2023-08-06T19:28:14.441" v="8095" actId="1076"/>
          <ac:picMkLst>
            <pc:docMk/>
            <pc:sldMk cId="3389156073" sldId="306"/>
            <ac:picMk id="5" creationId="{BC3E2087-8AA0-ACD7-F88A-06C6F875AFAF}"/>
          </ac:picMkLst>
        </pc:picChg>
      </pc:sldChg>
      <pc:sldChg chg="modSp new mod modNotesTx">
        <pc:chgData name="Parisa Hajibabaee" userId="7f310c4f-d35e-41cf-a5e6-b6cf645ce581" providerId="ADAL" clId="{8C91D945-53FD-44AF-B827-8D0126761877}" dt="2023-08-10T21:31:10.285" v="13585" actId="20577"/>
        <pc:sldMkLst>
          <pc:docMk/>
          <pc:sldMk cId="1222555198" sldId="307"/>
        </pc:sldMkLst>
        <pc:spChg chg="mod">
          <ac:chgData name="Parisa Hajibabaee" userId="7f310c4f-d35e-41cf-a5e6-b6cf645ce581" providerId="ADAL" clId="{8C91D945-53FD-44AF-B827-8D0126761877}" dt="2023-08-06T19:29:43.140" v="8125" actId="113"/>
          <ac:spMkLst>
            <pc:docMk/>
            <pc:sldMk cId="1222555198" sldId="307"/>
            <ac:spMk id="2" creationId="{D64DB5F1-E1DE-5DD8-65E5-727B14701245}"/>
          </ac:spMkLst>
        </pc:spChg>
        <pc:spChg chg="mod">
          <ac:chgData name="Parisa Hajibabaee" userId="7f310c4f-d35e-41cf-a5e6-b6cf645ce581" providerId="ADAL" clId="{8C91D945-53FD-44AF-B827-8D0126761877}" dt="2023-08-06T19:33:27.762" v="8552" actId="15"/>
          <ac:spMkLst>
            <pc:docMk/>
            <pc:sldMk cId="1222555198" sldId="307"/>
            <ac:spMk id="3" creationId="{2AF53101-5A27-C02B-1649-DEC69015994F}"/>
          </ac:spMkLst>
        </pc:spChg>
      </pc:sldChg>
      <pc:sldChg chg="modSp new mod modNotesTx">
        <pc:chgData name="Parisa Hajibabaee" userId="7f310c4f-d35e-41cf-a5e6-b6cf645ce581" providerId="ADAL" clId="{8C91D945-53FD-44AF-B827-8D0126761877}" dt="2023-08-10T21:32:23.610" v="13600"/>
        <pc:sldMkLst>
          <pc:docMk/>
          <pc:sldMk cId="904566460" sldId="308"/>
        </pc:sldMkLst>
        <pc:spChg chg="mod">
          <ac:chgData name="Parisa Hajibabaee" userId="7f310c4f-d35e-41cf-a5e6-b6cf645ce581" providerId="ADAL" clId="{8C91D945-53FD-44AF-B827-8D0126761877}" dt="2023-08-06T19:36:25.758" v="8863" actId="20577"/>
          <ac:spMkLst>
            <pc:docMk/>
            <pc:sldMk cId="904566460" sldId="308"/>
            <ac:spMk id="2" creationId="{93AE0380-B221-8925-6F80-FA96F23E649A}"/>
          </ac:spMkLst>
        </pc:spChg>
        <pc:spChg chg="mod">
          <ac:chgData name="Parisa Hajibabaee" userId="7f310c4f-d35e-41cf-a5e6-b6cf645ce581" providerId="ADAL" clId="{8C91D945-53FD-44AF-B827-8D0126761877}" dt="2023-08-06T19:36:12.128" v="8861" actId="113"/>
          <ac:spMkLst>
            <pc:docMk/>
            <pc:sldMk cId="904566460" sldId="308"/>
            <ac:spMk id="3" creationId="{EE56DFFF-5DB9-7857-996F-2139A22B3C6A}"/>
          </ac:spMkLst>
        </pc:spChg>
      </pc:sldChg>
      <pc:sldChg chg="modSp new mod modNotesTx">
        <pc:chgData name="Parisa Hajibabaee" userId="7f310c4f-d35e-41cf-a5e6-b6cf645ce581" providerId="ADAL" clId="{8C91D945-53FD-44AF-B827-8D0126761877}" dt="2023-08-10T21:33:32.688" v="13610"/>
        <pc:sldMkLst>
          <pc:docMk/>
          <pc:sldMk cId="855165811" sldId="309"/>
        </pc:sldMkLst>
        <pc:spChg chg="mod">
          <ac:chgData name="Parisa Hajibabaee" userId="7f310c4f-d35e-41cf-a5e6-b6cf645ce581" providerId="ADAL" clId="{8C91D945-53FD-44AF-B827-8D0126761877}" dt="2023-08-06T19:36:43.863" v="8883" actId="113"/>
          <ac:spMkLst>
            <pc:docMk/>
            <pc:sldMk cId="855165811" sldId="309"/>
            <ac:spMk id="2" creationId="{B9BAE5AB-F029-9E1F-A2BB-4E457CC00F0A}"/>
          </ac:spMkLst>
        </pc:spChg>
        <pc:spChg chg="mod">
          <ac:chgData name="Parisa Hajibabaee" userId="7f310c4f-d35e-41cf-a5e6-b6cf645ce581" providerId="ADAL" clId="{8C91D945-53FD-44AF-B827-8D0126761877}" dt="2023-08-06T19:38:01.262" v="9065" actId="12"/>
          <ac:spMkLst>
            <pc:docMk/>
            <pc:sldMk cId="855165811" sldId="309"/>
            <ac:spMk id="3" creationId="{08EA405E-96FD-3B6F-7597-7482DE3E1D06}"/>
          </ac:spMkLst>
        </pc:spChg>
      </pc:sldChg>
      <pc:sldChg chg="modSp new mod modNotesTx">
        <pc:chgData name="Parisa Hajibabaee" userId="7f310c4f-d35e-41cf-a5e6-b6cf645ce581" providerId="ADAL" clId="{8C91D945-53FD-44AF-B827-8D0126761877}" dt="2023-08-10T21:34:38.612" v="13619"/>
        <pc:sldMkLst>
          <pc:docMk/>
          <pc:sldMk cId="495978862" sldId="310"/>
        </pc:sldMkLst>
        <pc:spChg chg="mod">
          <ac:chgData name="Parisa Hajibabaee" userId="7f310c4f-d35e-41cf-a5e6-b6cf645ce581" providerId="ADAL" clId="{8C91D945-53FD-44AF-B827-8D0126761877}" dt="2023-08-06T19:38:22.535" v="9087" actId="113"/>
          <ac:spMkLst>
            <pc:docMk/>
            <pc:sldMk cId="495978862" sldId="310"/>
            <ac:spMk id="2" creationId="{7CCFA955-FE29-F046-A55B-AD02BF717417}"/>
          </ac:spMkLst>
        </pc:spChg>
        <pc:spChg chg="mod">
          <ac:chgData name="Parisa Hajibabaee" userId="7f310c4f-d35e-41cf-a5e6-b6cf645ce581" providerId="ADAL" clId="{8C91D945-53FD-44AF-B827-8D0126761877}" dt="2023-08-06T19:40:15.805" v="9400" actId="27636"/>
          <ac:spMkLst>
            <pc:docMk/>
            <pc:sldMk cId="495978862" sldId="310"/>
            <ac:spMk id="3" creationId="{F3CBA47D-0CBB-E592-6A0B-519EB51C1100}"/>
          </ac:spMkLst>
        </pc:spChg>
      </pc:sldChg>
      <pc:sldChg chg="modSp new mod modNotesTx">
        <pc:chgData name="Parisa Hajibabaee" userId="7f310c4f-d35e-41cf-a5e6-b6cf645ce581" providerId="ADAL" clId="{8C91D945-53FD-44AF-B827-8D0126761877}" dt="2023-08-10T21:35:34.297" v="13629" actId="20577"/>
        <pc:sldMkLst>
          <pc:docMk/>
          <pc:sldMk cId="2722375565" sldId="311"/>
        </pc:sldMkLst>
        <pc:spChg chg="mod">
          <ac:chgData name="Parisa Hajibabaee" userId="7f310c4f-d35e-41cf-a5e6-b6cf645ce581" providerId="ADAL" clId="{8C91D945-53FD-44AF-B827-8D0126761877}" dt="2023-08-06T19:40:29.296" v="9413" actId="113"/>
          <ac:spMkLst>
            <pc:docMk/>
            <pc:sldMk cId="2722375565" sldId="311"/>
            <ac:spMk id="2" creationId="{BD029419-46B4-C310-392F-9ED4D68E0D7C}"/>
          </ac:spMkLst>
        </pc:spChg>
        <pc:spChg chg="mod">
          <ac:chgData name="Parisa Hajibabaee" userId="7f310c4f-d35e-41cf-a5e6-b6cf645ce581" providerId="ADAL" clId="{8C91D945-53FD-44AF-B827-8D0126761877}" dt="2023-08-06T19:42:35.079" v="9742" actId="20577"/>
          <ac:spMkLst>
            <pc:docMk/>
            <pc:sldMk cId="2722375565" sldId="311"/>
            <ac:spMk id="3" creationId="{864B3E4F-3F10-7DAF-6725-AB3C98324340}"/>
          </ac:spMkLst>
        </pc:spChg>
      </pc:sldChg>
      <pc:sldChg chg="addSp modSp add mod modNotesTx">
        <pc:chgData name="Parisa Hajibabaee" userId="7f310c4f-d35e-41cf-a5e6-b6cf645ce581" providerId="ADAL" clId="{8C91D945-53FD-44AF-B827-8D0126761877}" dt="2023-08-10T21:36:31.993" v="13641"/>
        <pc:sldMkLst>
          <pc:docMk/>
          <pc:sldMk cId="494466588" sldId="312"/>
        </pc:sldMkLst>
        <pc:spChg chg="mod">
          <ac:chgData name="Parisa Hajibabaee" userId="7f310c4f-d35e-41cf-a5e6-b6cf645ce581" providerId="ADAL" clId="{8C91D945-53FD-44AF-B827-8D0126761877}" dt="2023-08-06T19:45:39.188" v="9972" actId="27636"/>
          <ac:spMkLst>
            <pc:docMk/>
            <pc:sldMk cId="494466588" sldId="312"/>
            <ac:spMk id="3" creationId="{864B3E4F-3F10-7DAF-6725-AB3C98324340}"/>
          </ac:spMkLst>
        </pc:spChg>
        <pc:picChg chg="add mod">
          <ac:chgData name="Parisa Hajibabaee" userId="7f310c4f-d35e-41cf-a5e6-b6cf645ce581" providerId="ADAL" clId="{8C91D945-53FD-44AF-B827-8D0126761877}" dt="2023-08-06T19:45:43.331" v="9974" actId="1076"/>
          <ac:picMkLst>
            <pc:docMk/>
            <pc:sldMk cId="494466588" sldId="312"/>
            <ac:picMk id="5" creationId="{FAD17414-BD1B-844D-5B3A-9100AA9F45DC}"/>
          </ac:picMkLst>
        </pc:picChg>
      </pc:sldChg>
      <pc:sldChg chg="addSp modSp new mod modNotesTx">
        <pc:chgData name="Parisa Hajibabaee" userId="7f310c4f-d35e-41cf-a5e6-b6cf645ce581" providerId="ADAL" clId="{8C91D945-53FD-44AF-B827-8D0126761877}" dt="2023-08-10T21:37:35.084" v="13655"/>
        <pc:sldMkLst>
          <pc:docMk/>
          <pc:sldMk cId="1131497311" sldId="313"/>
        </pc:sldMkLst>
        <pc:spChg chg="mod">
          <ac:chgData name="Parisa Hajibabaee" userId="7f310c4f-d35e-41cf-a5e6-b6cf645ce581" providerId="ADAL" clId="{8C91D945-53FD-44AF-B827-8D0126761877}" dt="2023-08-06T19:46:22.065" v="10011" actId="113"/>
          <ac:spMkLst>
            <pc:docMk/>
            <pc:sldMk cId="1131497311" sldId="313"/>
            <ac:spMk id="2" creationId="{6F18D0B1-5D1E-A15C-A9E7-8A0EE0AC4F3E}"/>
          </ac:spMkLst>
        </pc:spChg>
        <pc:spChg chg="mod">
          <ac:chgData name="Parisa Hajibabaee" userId="7f310c4f-d35e-41cf-a5e6-b6cf645ce581" providerId="ADAL" clId="{8C91D945-53FD-44AF-B827-8D0126761877}" dt="2023-08-06T19:47:58.780" v="10115" actId="20577"/>
          <ac:spMkLst>
            <pc:docMk/>
            <pc:sldMk cId="1131497311" sldId="313"/>
            <ac:spMk id="3" creationId="{36E4FB7B-68BA-8266-07DB-604308F4B9FC}"/>
          </ac:spMkLst>
        </pc:spChg>
        <pc:picChg chg="add mod">
          <ac:chgData name="Parisa Hajibabaee" userId="7f310c4f-d35e-41cf-a5e6-b6cf645ce581" providerId="ADAL" clId="{8C91D945-53FD-44AF-B827-8D0126761877}" dt="2023-08-06T19:48:02.347" v="10117" actId="1076"/>
          <ac:picMkLst>
            <pc:docMk/>
            <pc:sldMk cId="1131497311" sldId="313"/>
            <ac:picMk id="5" creationId="{E0330996-1C36-66C9-9382-5307720E78A7}"/>
          </ac:picMkLst>
        </pc:picChg>
        <pc:picChg chg="add mod">
          <ac:chgData name="Parisa Hajibabaee" userId="7f310c4f-d35e-41cf-a5e6-b6cf645ce581" providerId="ADAL" clId="{8C91D945-53FD-44AF-B827-8D0126761877}" dt="2023-08-06T19:48:22.882" v="10120" actId="1076"/>
          <ac:picMkLst>
            <pc:docMk/>
            <pc:sldMk cId="1131497311" sldId="313"/>
            <ac:picMk id="7" creationId="{1669F955-301E-E359-565A-7BA7ADDB9C0E}"/>
          </ac:picMkLst>
        </pc:picChg>
      </pc:sldChg>
      <pc:sldChg chg="addSp modSp new mod modNotesTx">
        <pc:chgData name="Parisa Hajibabaee" userId="7f310c4f-d35e-41cf-a5e6-b6cf645ce581" providerId="ADAL" clId="{8C91D945-53FD-44AF-B827-8D0126761877}" dt="2023-08-10T21:38:42.115" v="13668"/>
        <pc:sldMkLst>
          <pc:docMk/>
          <pc:sldMk cId="3668814318" sldId="314"/>
        </pc:sldMkLst>
        <pc:spChg chg="mod">
          <ac:chgData name="Parisa Hajibabaee" userId="7f310c4f-d35e-41cf-a5e6-b6cf645ce581" providerId="ADAL" clId="{8C91D945-53FD-44AF-B827-8D0126761877}" dt="2023-08-06T19:48:56.988" v="10160" actId="113"/>
          <ac:spMkLst>
            <pc:docMk/>
            <pc:sldMk cId="3668814318" sldId="314"/>
            <ac:spMk id="2" creationId="{1D127150-4567-BF22-6916-C195E4236166}"/>
          </ac:spMkLst>
        </pc:spChg>
        <pc:spChg chg="mod">
          <ac:chgData name="Parisa Hajibabaee" userId="7f310c4f-d35e-41cf-a5e6-b6cf645ce581" providerId="ADAL" clId="{8C91D945-53FD-44AF-B827-8D0126761877}" dt="2023-08-06T19:52:38.174" v="10368" actId="20577"/>
          <ac:spMkLst>
            <pc:docMk/>
            <pc:sldMk cId="3668814318" sldId="314"/>
            <ac:spMk id="3" creationId="{D6A69759-DA08-1B65-5019-08C678CC0E39}"/>
          </ac:spMkLst>
        </pc:spChg>
        <pc:picChg chg="add mod">
          <ac:chgData name="Parisa Hajibabaee" userId="7f310c4f-d35e-41cf-a5e6-b6cf645ce581" providerId="ADAL" clId="{8C91D945-53FD-44AF-B827-8D0126761877}" dt="2023-08-06T19:52:41.450" v="10370" actId="1076"/>
          <ac:picMkLst>
            <pc:docMk/>
            <pc:sldMk cId="3668814318" sldId="314"/>
            <ac:picMk id="5" creationId="{390D2249-1EFD-8EFB-60A9-F648E7DB736C}"/>
          </ac:picMkLst>
        </pc:picChg>
        <pc:picChg chg="add mod">
          <ac:chgData name="Parisa Hajibabaee" userId="7f310c4f-d35e-41cf-a5e6-b6cf645ce581" providerId="ADAL" clId="{8C91D945-53FD-44AF-B827-8D0126761877}" dt="2023-08-06T19:53:01.250" v="10375" actId="1076"/>
          <ac:picMkLst>
            <pc:docMk/>
            <pc:sldMk cId="3668814318" sldId="314"/>
            <ac:picMk id="7" creationId="{6073F176-2658-94D3-F0B7-D9AC87498F96}"/>
          </ac:picMkLst>
        </pc:picChg>
      </pc:sldChg>
      <pc:sldChg chg="modSp new mod modNotesTx">
        <pc:chgData name="Parisa Hajibabaee" userId="7f310c4f-d35e-41cf-a5e6-b6cf645ce581" providerId="ADAL" clId="{8C91D945-53FD-44AF-B827-8D0126761877}" dt="2023-08-11T19:21:11.290" v="13714" actId="21"/>
        <pc:sldMkLst>
          <pc:docMk/>
          <pc:sldMk cId="1940713856" sldId="315"/>
        </pc:sldMkLst>
        <pc:spChg chg="mod">
          <ac:chgData name="Parisa Hajibabaee" userId="7f310c4f-d35e-41cf-a5e6-b6cf645ce581" providerId="ADAL" clId="{8C91D945-53FD-44AF-B827-8D0126761877}" dt="2023-08-06T19:58:10.619" v="10911" actId="20577"/>
          <ac:spMkLst>
            <pc:docMk/>
            <pc:sldMk cId="1940713856" sldId="315"/>
            <ac:spMk id="2" creationId="{A923DB8D-18D0-4A58-619D-7C3924CE9DD5}"/>
          </ac:spMkLst>
        </pc:spChg>
        <pc:spChg chg="mod">
          <ac:chgData name="Parisa Hajibabaee" userId="7f310c4f-d35e-41cf-a5e6-b6cf645ce581" providerId="ADAL" clId="{8C91D945-53FD-44AF-B827-8D0126761877}" dt="2023-08-11T19:21:11.290" v="13714" actId="21"/>
          <ac:spMkLst>
            <pc:docMk/>
            <pc:sldMk cId="1940713856" sldId="315"/>
            <ac:spMk id="3" creationId="{21AEC8A4-7B2C-1EF7-FB8E-635B79F677DC}"/>
          </ac:spMkLst>
        </pc:spChg>
      </pc:sldChg>
      <pc:sldChg chg="addSp delSp modSp new mod setBg modNotesTx">
        <pc:chgData name="Parisa Hajibabaee" userId="7f310c4f-d35e-41cf-a5e6-b6cf645ce581" providerId="ADAL" clId="{8C91D945-53FD-44AF-B827-8D0126761877}" dt="2023-08-11T19:40:17.913" v="13739" actId="14100"/>
        <pc:sldMkLst>
          <pc:docMk/>
          <pc:sldMk cId="4123468192" sldId="316"/>
        </pc:sldMkLst>
        <pc:spChg chg="mod">
          <ac:chgData name="Parisa Hajibabaee" userId="7f310c4f-d35e-41cf-a5e6-b6cf645ce581" providerId="ADAL" clId="{8C91D945-53FD-44AF-B827-8D0126761877}" dt="2023-08-11T19:38:44.386" v="13731" actId="26606"/>
          <ac:spMkLst>
            <pc:docMk/>
            <pc:sldMk cId="4123468192" sldId="316"/>
            <ac:spMk id="2" creationId="{6283AF7B-3B41-4F77-A071-473D07A549D3}"/>
          </ac:spMkLst>
        </pc:spChg>
        <pc:spChg chg="mod">
          <ac:chgData name="Parisa Hajibabaee" userId="7f310c4f-d35e-41cf-a5e6-b6cf645ce581" providerId="ADAL" clId="{8C91D945-53FD-44AF-B827-8D0126761877}" dt="2023-08-11T19:40:17.913" v="13739" actId="14100"/>
          <ac:spMkLst>
            <pc:docMk/>
            <pc:sldMk cId="4123468192" sldId="316"/>
            <ac:spMk id="3" creationId="{793C8F24-FF61-70C8-F94F-FB3B7DC2EFB4}"/>
          </ac:spMkLst>
        </pc:spChg>
        <pc:spChg chg="add del">
          <ac:chgData name="Parisa Hajibabaee" userId="7f310c4f-d35e-41cf-a5e6-b6cf645ce581" providerId="ADAL" clId="{8C91D945-53FD-44AF-B827-8D0126761877}" dt="2023-08-11T19:38:41.160" v="13728" actId="26606"/>
          <ac:spMkLst>
            <pc:docMk/>
            <pc:sldMk cId="4123468192" sldId="316"/>
            <ac:spMk id="2055" creationId="{201CC55D-ED54-4C5C-95E6-10947BD1103B}"/>
          </ac:spMkLst>
        </pc:spChg>
        <pc:spChg chg="add del">
          <ac:chgData name="Parisa Hajibabaee" userId="7f310c4f-d35e-41cf-a5e6-b6cf645ce581" providerId="ADAL" clId="{8C91D945-53FD-44AF-B827-8D0126761877}" dt="2023-08-11T19:38:41.160" v="13728" actId="26606"/>
          <ac:spMkLst>
            <pc:docMk/>
            <pc:sldMk cId="4123468192" sldId="316"/>
            <ac:spMk id="2061" creationId="{3873B707-463F-40B0-8227-E8CC6C67EB25}"/>
          </ac:spMkLst>
        </pc:spChg>
        <pc:spChg chg="add del">
          <ac:chgData name="Parisa Hajibabaee" userId="7f310c4f-d35e-41cf-a5e6-b6cf645ce581" providerId="ADAL" clId="{8C91D945-53FD-44AF-B827-8D0126761877}" dt="2023-08-11T19:38:41.160" v="13728" actId="26606"/>
          <ac:spMkLst>
            <pc:docMk/>
            <pc:sldMk cId="4123468192" sldId="316"/>
            <ac:spMk id="2063" creationId="{C13237C8-E62C-4F0D-A318-BD6FB6C2D138}"/>
          </ac:spMkLst>
        </pc:spChg>
        <pc:spChg chg="add del">
          <ac:chgData name="Parisa Hajibabaee" userId="7f310c4f-d35e-41cf-a5e6-b6cf645ce581" providerId="ADAL" clId="{8C91D945-53FD-44AF-B827-8D0126761877}" dt="2023-08-11T19:38:41.160" v="13728" actId="26606"/>
          <ac:spMkLst>
            <pc:docMk/>
            <pc:sldMk cId="4123468192" sldId="316"/>
            <ac:spMk id="2065" creationId="{19C9EAEA-39D0-4B0E-A0EB-51E7B26740B1}"/>
          </ac:spMkLst>
        </pc:spChg>
        <pc:spChg chg="add del">
          <ac:chgData name="Parisa Hajibabaee" userId="7f310c4f-d35e-41cf-a5e6-b6cf645ce581" providerId="ADAL" clId="{8C91D945-53FD-44AF-B827-8D0126761877}" dt="2023-08-11T19:38:44.386" v="13730" actId="26606"/>
          <ac:spMkLst>
            <pc:docMk/>
            <pc:sldMk cId="4123468192" sldId="316"/>
            <ac:spMk id="2067" creationId="{45D37F4E-DDB4-456B-97E0-9937730A039F}"/>
          </ac:spMkLst>
        </pc:spChg>
        <pc:spChg chg="add del">
          <ac:chgData name="Parisa Hajibabaee" userId="7f310c4f-d35e-41cf-a5e6-b6cf645ce581" providerId="ADAL" clId="{8C91D945-53FD-44AF-B827-8D0126761877}" dt="2023-08-11T19:38:44.386" v="13730" actId="26606"/>
          <ac:spMkLst>
            <pc:docMk/>
            <pc:sldMk cId="4123468192" sldId="316"/>
            <ac:spMk id="2068" creationId="{B2DD41CD-8F47-4F56-AD12-4E2FF7696987}"/>
          </ac:spMkLst>
        </pc:spChg>
        <pc:spChg chg="add">
          <ac:chgData name="Parisa Hajibabaee" userId="7f310c4f-d35e-41cf-a5e6-b6cf645ce581" providerId="ADAL" clId="{8C91D945-53FD-44AF-B827-8D0126761877}" dt="2023-08-11T19:38:44.386" v="13731" actId="26606"/>
          <ac:spMkLst>
            <pc:docMk/>
            <pc:sldMk cId="4123468192" sldId="316"/>
            <ac:spMk id="2070" creationId="{743AA782-23D1-4521-8CAD-47662984AA08}"/>
          </ac:spMkLst>
        </pc:spChg>
        <pc:spChg chg="add">
          <ac:chgData name="Parisa Hajibabaee" userId="7f310c4f-d35e-41cf-a5e6-b6cf645ce581" providerId="ADAL" clId="{8C91D945-53FD-44AF-B827-8D0126761877}" dt="2023-08-11T19:38:44.386" v="13731" actId="26606"/>
          <ac:spMkLst>
            <pc:docMk/>
            <pc:sldMk cId="4123468192" sldId="316"/>
            <ac:spMk id="2071" creationId="{71877DBC-BB60-40F0-AC93-2ACDBAAE60CE}"/>
          </ac:spMkLst>
        </pc:spChg>
        <pc:grpChg chg="add del">
          <ac:chgData name="Parisa Hajibabaee" userId="7f310c4f-d35e-41cf-a5e6-b6cf645ce581" providerId="ADAL" clId="{8C91D945-53FD-44AF-B827-8D0126761877}" dt="2023-08-11T19:38:41.160" v="13728" actId="26606"/>
          <ac:grpSpMkLst>
            <pc:docMk/>
            <pc:sldMk cId="4123468192" sldId="316"/>
            <ac:grpSpMk id="2057" creationId="{1DE889C7-FAD6-4397-98E2-05D503484459}"/>
          </ac:grpSpMkLst>
        </pc:grpChg>
        <pc:picChg chg="add del mod">
          <ac:chgData name="Parisa Hajibabaee" userId="7f310c4f-d35e-41cf-a5e6-b6cf645ce581" providerId="ADAL" clId="{8C91D945-53FD-44AF-B827-8D0126761877}" dt="2023-08-11T19:39:57.813" v="13738" actId="478"/>
          <ac:picMkLst>
            <pc:docMk/>
            <pc:sldMk cId="4123468192" sldId="316"/>
            <ac:picMk id="2050" creationId="{466994AF-AC61-C0D3-9906-23234C4A13C0}"/>
          </ac:picMkLst>
        </pc:picChg>
      </pc:sldChg>
      <pc:sldChg chg="addSp modSp new mod setBg modNotesTx">
        <pc:chgData name="Parisa Hajibabaee" userId="7f310c4f-d35e-41cf-a5e6-b6cf645ce581" providerId="ADAL" clId="{8C91D945-53FD-44AF-B827-8D0126761877}" dt="2023-08-11T19:45:31.039" v="13745" actId="1076"/>
        <pc:sldMkLst>
          <pc:docMk/>
          <pc:sldMk cId="2313902395" sldId="317"/>
        </pc:sldMkLst>
        <pc:spChg chg="mod">
          <ac:chgData name="Parisa Hajibabaee" userId="7f310c4f-d35e-41cf-a5e6-b6cf645ce581" providerId="ADAL" clId="{8C91D945-53FD-44AF-B827-8D0126761877}" dt="2023-08-11T19:45:25.703" v="13744" actId="26606"/>
          <ac:spMkLst>
            <pc:docMk/>
            <pc:sldMk cId="2313902395" sldId="317"/>
            <ac:spMk id="2" creationId="{0FAED471-E6DB-A793-729C-BA10A378ED24}"/>
          </ac:spMkLst>
        </pc:spChg>
        <pc:spChg chg="mod">
          <ac:chgData name="Parisa Hajibabaee" userId="7f310c4f-d35e-41cf-a5e6-b6cf645ce581" providerId="ADAL" clId="{8C91D945-53FD-44AF-B827-8D0126761877}" dt="2023-08-11T19:45:25.703" v="13744" actId="26606"/>
          <ac:spMkLst>
            <pc:docMk/>
            <pc:sldMk cId="2313902395" sldId="317"/>
            <ac:spMk id="3" creationId="{2DADCC2C-ADAB-7A0E-BBF9-32DF12E2E005}"/>
          </ac:spMkLst>
        </pc:spChg>
        <pc:spChg chg="add">
          <ac:chgData name="Parisa Hajibabaee" userId="7f310c4f-d35e-41cf-a5e6-b6cf645ce581" providerId="ADAL" clId="{8C91D945-53FD-44AF-B827-8D0126761877}" dt="2023-08-11T19:45:25.703" v="13744" actId="26606"/>
          <ac:spMkLst>
            <pc:docMk/>
            <pc:sldMk cId="2313902395" sldId="317"/>
            <ac:spMk id="5127" creationId="{743AA782-23D1-4521-8CAD-47662984AA08}"/>
          </ac:spMkLst>
        </pc:spChg>
        <pc:spChg chg="add">
          <ac:chgData name="Parisa Hajibabaee" userId="7f310c4f-d35e-41cf-a5e6-b6cf645ce581" providerId="ADAL" clId="{8C91D945-53FD-44AF-B827-8D0126761877}" dt="2023-08-11T19:45:25.703" v="13744" actId="26606"/>
          <ac:spMkLst>
            <pc:docMk/>
            <pc:sldMk cId="2313902395" sldId="317"/>
            <ac:spMk id="5129" creationId="{71877DBC-BB60-40F0-AC93-2ACDBAAE60CE}"/>
          </ac:spMkLst>
        </pc:spChg>
        <pc:picChg chg="add mod">
          <ac:chgData name="Parisa Hajibabaee" userId="7f310c4f-d35e-41cf-a5e6-b6cf645ce581" providerId="ADAL" clId="{8C91D945-53FD-44AF-B827-8D0126761877}" dt="2023-08-11T19:45:31.039" v="13745" actId="1076"/>
          <ac:picMkLst>
            <pc:docMk/>
            <pc:sldMk cId="2313902395" sldId="317"/>
            <ac:picMk id="5122" creationId="{69F72CF0-A698-AEA2-76EB-5EF36BE43801}"/>
          </ac:picMkLst>
        </pc:picChg>
      </pc:sldChg>
      <pc:sldChg chg="addSp delSp modSp new mod setBg">
        <pc:chgData name="Parisa Hajibabaee" userId="7f310c4f-d35e-41cf-a5e6-b6cf645ce581" providerId="ADAL" clId="{8C91D945-53FD-44AF-B827-8D0126761877}" dt="2023-08-11T19:47:11.856" v="13749" actId="14100"/>
        <pc:sldMkLst>
          <pc:docMk/>
          <pc:sldMk cId="3978538154" sldId="318"/>
        </pc:sldMkLst>
        <pc:spChg chg="mod">
          <ac:chgData name="Parisa Hajibabaee" userId="7f310c4f-d35e-41cf-a5e6-b6cf645ce581" providerId="ADAL" clId="{8C91D945-53FD-44AF-B827-8D0126761877}" dt="2023-08-11T19:47:06.970" v="13748" actId="26606"/>
          <ac:spMkLst>
            <pc:docMk/>
            <pc:sldMk cId="3978538154" sldId="318"/>
            <ac:spMk id="2" creationId="{B711C168-0442-E727-A116-AB9C760F9D00}"/>
          </ac:spMkLst>
        </pc:spChg>
        <pc:spChg chg="mod">
          <ac:chgData name="Parisa Hajibabaee" userId="7f310c4f-d35e-41cf-a5e6-b6cf645ce581" providerId="ADAL" clId="{8C91D945-53FD-44AF-B827-8D0126761877}" dt="2023-08-11T19:47:06.970" v="13748" actId="26606"/>
          <ac:spMkLst>
            <pc:docMk/>
            <pc:sldMk cId="3978538154" sldId="318"/>
            <ac:spMk id="3" creationId="{A94D197F-2110-2284-FB88-973FEDD60DB3}"/>
          </ac:spMkLst>
        </pc:spChg>
        <pc:spChg chg="add">
          <ac:chgData name="Parisa Hajibabaee" userId="7f310c4f-d35e-41cf-a5e6-b6cf645ce581" providerId="ADAL" clId="{8C91D945-53FD-44AF-B827-8D0126761877}" dt="2023-08-11T19:47:06.970" v="13748" actId="26606"/>
          <ac:spMkLst>
            <pc:docMk/>
            <pc:sldMk cId="3978538154" sldId="318"/>
            <ac:spMk id="3081" creationId="{743AA782-23D1-4521-8CAD-47662984AA08}"/>
          </ac:spMkLst>
        </pc:spChg>
        <pc:spChg chg="add">
          <ac:chgData name="Parisa Hajibabaee" userId="7f310c4f-d35e-41cf-a5e6-b6cf645ce581" providerId="ADAL" clId="{8C91D945-53FD-44AF-B827-8D0126761877}" dt="2023-08-11T19:47:06.970" v="13748" actId="26606"/>
          <ac:spMkLst>
            <pc:docMk/>
            <pc:sldMk cId="3978538154" sldId="318"/>
            <ac:spMk id="3083" creationId="{71877DBC-BB60-40F0-AC93-2ACDBAAE60CE}"/>
          </ac:spMkLst>
        </pc:spChg>
        <pc:picChg chg="add del mod">
          <ac:chgData name="Parisa Hajibabaee" userId="7f310c4f-d35e-41cf-a5e6-b6cf645ce581" providerId="ADAL" clId="{8C91D945-53FD-44AF-B827-8D0126761877}" dt="2023-08-11T19:47:03.353" v="13746" actId="478"/>
          <ac:picMkLst>
            <pc:docMk/>
            <pc:sldMk cId="3978538154" sldId="318"/>
            <ac:picMk id="3074" creationId="{73829D44-4381-4F14-DAAE-A2F73ABB6F8E}"/>
          </ac:picMkLst>
        </pc:picChg>
        <pc:picChg chg="add mod">
          <ac:chgData name="Parisa Hajibabaee" userId="7f310c4f-d35e-41cf-a5e6-b6cf645ce581" providerId="ADAL" clId="{8C91D945-53FD-44AF-B827-8D0126761877}" dt="2023-08-11T19:47:11.856" v="13749" actId="14100"/>
          <ac:picMkLst>
            <pc:docMk/>
            <pc:sldMk cId="3978538154" sldId="318"/>
            <ac:picMk id="3076" creationId="{A7F759D0-BDE1-A18B-C5FA-9E3121B2DB51}"/>
          </ac:picMkLst>
        </pc:picChg>
      </pc:sldChg>
      <pc:sldChg chg="modSp new mod">
        <pc:chgData name="Parisa Hajibabaee" userId="7f310c4f-d35e-41cf-a5e6-b6cf645ce581" providerId="ADAL" clId="{8C91D945-53FD-44AF-B827-8D0126761877}" dt="2023-08-06T20:01:28.687" v="11293" actId="15"/>
        <pc:sldMkLst>
          <pc:docMk/>
          <pc:sldMk cId="2835029379" sldId="319"/>
        </pc:sldMkLst>
        <pc:spChg chg="mod">
          <ac:chgData name="Parisa Hajibabaee" userId="7f310c4f-d35e-41cf-a5e6-b6cf645ce581" providerId="ADAL" clId="{8C91D945-53FD-44AF-B827-8D0126761877}" dt="2023-08-06T19:59:32.274" v="11001" actId="20577"/>
          <ac:spMkLst>
            <pc:docMk/>
            <pc:sldMk cId="2835029379" sldId="319"/>
            <ac:spMk id="2" creationId="{71283C2E-7399-C03D-2019-BC519D0CCD3D}"/>
          </ac:spMkLst>
        </pc:spChg>
        <pc:spChg chg="mod">
          <ac:chgData name="Parisa Hajibabaee" userId="7f310c4f-d35e-41cf-a5e6-b6cf645ce581" providerId="ADAL" clId="{8C91D945-53FD-44AF-B827-8D0126761877}" dt="2023-08-06T20:01:28.687" v="11293" actId="15"/>
          <ac:spMkLst>
            <pc:docMk/>
            <pc:sldMk cId="2835029379" sldId="319"/>
            <ac:spMk id="3" creationId="{6D8777EC-941B-C0BF-A691-10BE8E520058}"/>
          </ac:spMkLst>
        </pc:spChg>
      </pc:sldChg>
      <pc:sldChg chg="addSp delSp modSp new mod setBg">
        <pc:chgData name="Parisa Hajibabaee" userId="7f310c4f-d35e-41cf-a5e6-b6cf645ce581" providerId="ADAL" clId="{8C91D945-53FD-44AF-B827-8D0126761877}" dt="2023-08-11T19:49:47.745" v="13758" actId="14100"/>
        <pc:sldMkLst>
          <pc:docMk/>
          <pc:sldMk cId="2433109840" sldId="320"/>
        </pc:sldMkLst>
        <pc:spChg chg="mod">
          <ac:chgData name="Parisa Hajibabaee" userId="7f310c4f-d35e-41cf-a5e6-b6cf645ce581" providerId="ADAL" clId="{8C91D945-53FD-44AF-B827-8D0126761877}" dt="2023-08-11T19:49:41.503" v="13757" actId="14100"/>
          <ac:spMkLst>
            <pc:docMk/>
            <pc:sldMk cId="2433109840" sldId="320"/>
            <ac:spMk id="2" creationId="{ADC9FDF4-B25D-611E-EDBB-35EE18AC6FA8}"/>
          </ac:spMkLst>
        </pc:spChg>
        <pc:spChg chg="del">
          <ac:chgData name="Parisa Hajibabaee" userId="7f310c4f-d35e-41cf-a5e6-b6cf645ce581" providerId="ADAL" clId="{8C91D945-53FD-44AF-B827-8D0126761877}" dt="2023-08-11T19:49:16.365" v="13750"/>
          <ac:spMkLst>
            <pc:docMk/>
            <pc:sldMk cId="2433109840" sldId="320"/>
            <ac:spMk id="3" creationId="{FD5761B8-DDBE-8AB4-E9A1-C50EDA8FCD91}"/>
          </ac:spMkLst>
        </pc:spChg>
        <pc:spChg chg="add del">
          <ac:chgData name="Parisa Hajibabaee" userId="7f310c4f-d35e-41cf-a5e6-b6cf645ce581" providerId="ADAL" clId="{8C91D945-53FD-44AF-B827-8D0126761877}" dt="2023-08-11T19:49:32.054" v="13752" actId="26606"/>
          <ac:spMkLst>
            <pc:docMk/>
            <pc:sldMk cId="2433109840" sldId="320"/>
            <ac:spMk id="6151" creationId="{5DCB5928-DC7D-4612-9922-441966E15627}"/>
          </ac:spMkLst>
        </pc:spChg>
        <pc:spChg chg="add del">
          <ac:chgData name="Parisa Hajibabaee" userId="7f310c4f-d35e-41cf-a5e6-b6cf645ce581" providerId="ADAL" clId="{8C91D945-53FD-44AF-B827-8D0126761877}" dt="2023-08-11T19:49:32.054" v="13752" actId="26606"/>
          <ac:spMkLst>
            <pc:docMk/>
            <pc:sldMk cId="2433109840" sldId="320"/>
            <ac:spMk id="6153" creationId="{682C1161-1736-45EC-99B7-33F3CAE9D517}"/>
          </ac:spMkLst>
        </pc:spChg>
        <pc:spChg chg="add del">
          <ac:chgData name="Parisa Hajibabaee" userId="7f310c4f-d35e-41cf-a5e6-b6cf645ce581" providerId="ADAL" clId="{8C91D945-53FD-44AF-B827-8D0126761877}" dt="2023-08-11T19:49:32.054" v="13752" actId="26606"/>
          <ac:spMkLst>
            <pc:docMk/>
            <pc:sldMk cId="2433109840" sldId="320"/>
            <ac:spMk id="6155" creationId="{84D4DDB8-B68F-45B0-9F62-C4279996F672}"/>
          </ac:spMkLst>
        </pc:spChg>
        <pc:spChg chg="add del">
          <ac:chgData name="Parisa Hajibabaee" userId="7f310c4f-d35e-41cf-a5e6-b6cf645ce581" providerId="ADAL" clId="{8C91D945-53FD-44AF-B827-8D0126761877}" dt="2023-08-11T19:49:32.054" v="13752" actId="26606"/>
          <ac:spMkLst>
            <pc:docMk/>
            <pc:sldMk cId="2433109840" sldId="320"/>
            <ac:spMk id="6157" creationId="{AF2F604E-43BE-4DC3-B983-E071523364F8}"/>
          </ac:spMkLst>
        </pc:spChg>
        <pc:spChg chg="add del">
          <ac:chgData name="Parisa Hajibabaee" userId="7f310c4f-d35e-41cf-a5e6-b6cf645ce581" providerId="ADAL" clId="{8C91D945-53FD-44AF-B827-8D0126761877}" dt="2023-08-11T19:49:32.054" v="13752" actId="26606"/>
          <ac:spMkLst>
            <pc:docMk/>
            <pc:sldMk cId="2433109840" sldId="320"/>
            <ac:spMk id="6159" creationId="{08C9B587-E65E-4B52-B37C-ABEBB6E87928}"/>
          </ac:spMkLst>
        </pc:spChg>
        <pc:spChg chg="add">
          <ac:chgData name="Parisa Hajibabaee" userId="7f310c4f-d35e-41cf-a5e6-b6cf645ce581" providerId="ADAL" clId="{8C91D945-53FD-44AF-B827-8D0126761877}" dt="2023-08-11T19:49:32.056" v="13753" actId="26606"/>
          <ac:spMkLst>
            <pc:docMk/>
            <pc:sldMk cId="2433109840" sldId="320"/>
            <ac:spMk id="6161" creationId="{D4771268-CB57-404A-9271-370EB28F6090}"/>
          </ac:spMkLst>
        </pc:spChg>
        <pc:picChg chg="add mod">
          <ac:chgData name="Parisa Hajibabaee" userId="7f310c4f-d35e-41cf-a5e6-b6cf645ce581" providerId="ADAL" clId="{8C91D945-53FD-44AF-B827-8D0126761877}" dt="2023-08-11T19:49:47.745" v="13758" actId="14100"/>
          <ac:picMkLst>
            <pc:docMk/>
            <pc:sldMk cId="2433109840" sldId="320"/>
            <ac:picMk id="6146" creationId="{598FCEF2-FA31-D6AE-A586-F9070DF0A53A}"/>
          </ac:picMkLst>
        </pc:picChg>
      </pc:sldChg>
      <pc:sldChg chg="modSp new mod">
        <pc:chgData name="Parisa Hajibabaee" userId="7f310c4f-d35e-41cf-a5e6-b6cf645ce581" providerId="ADAL" clId="{8C91D945-53FD-44AF-B827-8D0126761877}" dt="2023-08-06T20:04:42.016" v="11579" actId="15"/>
        <pc:sldMkLst>
          <pc:docMk/>
          <pc:sldMk cId="4187522076" sldId="321"/>
        </pc:sldMkLst>
        <pc:spChg chg="mod">
          <ac:chgData name="Parisa Hajibabaee" userId="7f310c4f-d35e-41cf-a5e6-b6cf645ce581" providerId="ADAL" clId="{8C91D945-53FD-44AF-B827-8D0126761877}" dt="2023-08-06T20:02:56.515" v="11351" actId="20577"/>
          <ac:spMkLst>
            <pc:docMk/>
            <pc:sldMk cId="4187522076" sldId="321"/>
            <ac:spMk id="2" creationId="{EEF2FD2E-9250-5B75-81E6-BC6CCE47DC0A}"/>
          </ac:spMkLst>
        </pc:spChg>
        <pc:spChg chg="mod">
          <ac:chgData name="Parisa Hajibabaee" userId="7f310c4f-d35e-41cf-a5e6-b6cf645ce581" providerId="ADAL" clId="{8C91D945-53FD-44AF-B827-8D0126761877}" dt="2023-08-06T20:04:42.016" v="11579" actId="15"/>
          <ac:spMkLst>
            <pc:docMk/>
            <pc:sldMk cId="4187522076" sldId="321"/>
            <ac:spMk id="3" creationId="{03E3534C-B8C5-547A-8624-50BF63812A69}"/>
          </ac:spMkLst>
        </pc:spChg>
      </pc:sldChg>
      <pc:sldChg chg="modSp new mod">
        <pc:chgData name="Parisa Hajibabaee" userId="7f310c4f-d35e-41cf-a5e6-b6cf645ce581" providerId="ADAL" clId="{8C91D945-53FD-44AF-B827-8D0126761877}" dt="2023-08-06T20:05:16.226" v="11606" actId="20577"/>
        <pc:sldMkLst>
          <pc:docMk/>
          <pc:sldMk cId="1315937621" sldId="322"/>
        </pc:sldMkLst>
        <pc:spChg chg="mod">
          <ac:chgData name="Parisa Hajibabaee" userId="7f310c4f-d35e-41cf-a5e6-b6cf645ce581" providerId="ADAL" clId="{8C91D945-53FD-44AF-B827-8D0126761877}" dt="2023-08-06T20:05:16.226" v="11606" actId="20577"/>
          <ac:spMkLst>
            <pc:docMk/>
            <pc:sldMk cId="1315937621" sldId="322"/>
            <ac:spMk id="2" creationId="{49FAC8FF-BEE7-2EF8-3E57-7A2FC73AC622}"/>
          </ac:spMkLst>
        </pc:spChg>
      </pc:sldChg>
      <pc:sldChg chg="addSp modSp new mod modNotesTx">
        <pc:chgData name="Parisa Hajibabaee" userId="7f310c4f-d35e-41cf-a5e6-b6cf645ce581" providerId="ADAL" clId="{8C91D945-53FD-44AF-B827-8D0126761877}" dt="2023-08-07T18:48:58.718" v="12792" actId="20577"/>
        <pc:sldMkLst>
          <pc:docMk/>
          <pc:sldMk cId="4250881236" sldId="323"/>
        </pc:sldMkLst>
        <pc:spChg chg="mod">
          <ac:chgData name="Parisa Hajibabaee" userId="7f310c4f-d35e-41cf-a5e6-b6cf645ce581" providerId="ADAL" clId="{8C91D945-53FD-44AF-B827-8D0126761877}" dt="2023-08-06T20:09:07.586" v="11608"/>
          <ac:spMkLst>
            <pc:docMk/>
            <pc:sldMk cId="4250881236" sldId="323"/>
            <ac:spMk id="2" creationId="{82B243F4-816E-7E22-348B-A9A51AD1AE3A}"/>
          </ac:spMkLst>
        </pc:spChg>
        <pc:spChg chg="mod">
          <ac:chgData name="Parisa Hajibabaee" userId="7f310c4f-d35e-41cf-a5e6-b6cf645ce581" providerId="ADAL" clId="{8C91D945-53FD-44AF-B827-8D0126761877}" dt="2023-08-06T20:10:08.462" v="11635" actId="27636"/>
          <ac:spMkLst>
            <pc:docMk/>
            <pc:sldMk cId="4250881236" sldId="323"/>
            <ac:spMk id="3" creationId="{38FBB864-6479-96EC-3B94-45FB2FFB1D43}"/>
          </ac:spMkLst>
        </pc:spChg>
        <pc:picChg chg="add mod">
          <ac:chgData name="Parisa Hajibabaee" userId="7f310c4f-d35e-41cf-a5e6-b6cf645ce581" providerId="ADAL" clId="{8C91D945-53FD-44AF-B827-8D0126761877}" dt="2023-08-06T20:10:32.971" v="11638" actId="1076"/>
          <ac:picMkLst>
            <pc:docMk/>
            <pc:sldMk cId="4250881236" sldId="323"/>
            <ac:picMk id="5" creationId="{8EFB6FEF-7AA6-ED4A-9A2F-A4B21CA09D68}"/>
          </ac:picMkLst>
        </pc:picChg>
      </pc:sldChg>
      <pc:sldChg chg="addSp modSp new mod modNotesTx">
        <pc:chgData name="Parisa Hajibabaee" userId="7f310c4f-d35e-41cf-a5e6-b6cf645ce581" providerId="ADAL" clId="{8C91D945-53FD-44AF-B827-8D0126761877}" dt="2023-08-07T16:43:46.813" v="12247"/>
        <pc:sldMkLst>
          <pc:docMk/>
          <pc:sldMk cId="2632117656" sldId="324"/>
        </pc:sldMkLst>
        <pc:spChg chg="mod">
          <ac:chgData name="Parisa Hajibabaee" userId="7f310c4f-d35e-41cf-a5e6-b6cf645ce581" providerId="ADAL" clId="{8C91D945-53FD-44AF-B827-8D0126761877}" dt="2023-08-06T20:10:45.494" v="11640"/>
          <ac:spMkLst>
            <pc:docMk/>
            <pc:sldMk cId="2632117656" sldId="324"/>
            <ac:spMk id="2" creationId="{76044927-F1FC-BE7B-1FFB-AE200B08FEFE}"/>
          </ac:spMkLst>
        </pc:spChg>
        <pc:spChg chg="mod">
          <ac:chgData name="Parisa Hajibabaee" userId="7f310c4f-d35e-41cf-a5e6-b6cf645ce581" providerId="ADAL" clId="{8C91D945-53FD-44AF-B827-8D0126761877}" dt="2023-08-06T20:13:02.713" v="11714" actId="27636"/>
          <ac:spMkLst>
            <pc:docMk/>
            <pc:sldMk cId="2632117656" sldId="324"/>
            <ac:spMk id="3" creationId="{D417CAD6-3901-F454-45E8-967F4F8E5D59}"/>
          </ac:spMkLst>
        </pc:spChg>
        <pc:picChg chg="add mod">
          <ac:chgData name="Parisa Hajibabaee" userId="7f310c4f-d35e-41cf-a5e6-b6cf645ce581" providerId="ADAL" clId="{8C91D945-53FD-44AF-B827-8D0126761877}" dt="2023-08-06T20:13:16.539" v="11716" actId="1076"/>
          <ac:picMkLst>
            <pc:docMk/>
            <pc:sldMk cId="2632117656" sldId="324"/>
            <ac:picMk id="5" creationId="{9340C158-8883-B7AD-F820-6B6C78B20182}"/>
          </ac:picMkLst>
        </pc:picChg>
      </pc:sldChg>
      <pc:sldChg chg="addSp modSp new mod modNotesTx">
        <pc:chgData name="Parisa Hajibabaee" userId="7f310c4f-d35e-41cf-a5e6-b6cf645ce581" providerId="ADAL" clId="{8C91D945-53FD-44AF-B827-8D0126761877}" dt="2023-08-07T16:52:32.754" v="12274"/>
        <pc:sldMkLst>
          <pc:docMk/>
          <pc:sldMk cId="970415822" sldId="325"/>
        </pc:sldMkLst>
        <pc:spChg chg="mod">
          <ac:chgData name="Parisa Hajibabaee" userId="7f310c4f-d35e-41cf-a5e6-b6cf645ce581" providerId="ADAL" clId="{8C91D945-53FD-44AF-B827-8D0126761877}" dt="2023-08-07T16:44:33.609" v="12250"/>
          <ac:spMkLst>
            <pc:docMk/>
            <pc:sldMk cId="970415822" sldId="325"/>
            <ac:spMk id="2" creationId="{5439663C-97D8-329C-CEE3-4C452F8B94D9}"/>
          </ac:spMkLst>
        </pc:spChg>
        <pc:spChg chg="mod">
          <ac:chgData name="Parisa Hajibabaee" userId="7f310c4f-d35e-41cf-a5e6-b6cf645ce581" providerId="ADAL" clId="{8C91D945-53FD-44AF-B827-8D0126761877}" dt="2023-08-06T20:16:10.075" v="11761" actId="20577"/>
          <ac:spMkLst>
            <pc:docMk/>
            <pc:sldMk cId="970415822" sldId="325"/>
            <ac:spMk id="3" creationId="{B93E627D-7B31-C271-5B5E-144027EE7FA3}"/>
          </ac:spMkLst>
        </pc:spChg>
        <pc:picChg chg="add mod">
          <ac:chgData name="Parisa Hajibabaee" userId="7f310c4f-d35e-41cf-a5e6-b6cf645ce581" providerId="ADAL" clId="{8C91D945-53FD-44AF-B827-8D0126761877}" dt="2023-08-06T20:16:52.475" v="11766" actId="1076"/>
          <ac:picMkLst>
            <pc:docMk/>
            <pc:sldMk cId="970415822" sldId="325"/>
            <ac:picMk id="5" creationId="{A0AF2D8A-98CE-78BC-2CEF-0DA5B3E2CFB1}"/>
          </ac:picMkLst>
        </pc:picChg>
        <pc:picChg chg="add mod">
          <ac:chgData name="Parisa Hajibabaee" userId="7f310c4f-d35e-41cf-a5e6-b6cf645ce581" providerId="ADAL" clId="{8C91D945-53FD-44AF-B827-8D0126761877}" dt="2023-08-06T20:17:04.899" v="11771" actId="1076"/>
          <ac:picMkLst>
            <pc:docMk/>
            <pc:sldMk cId="970415822" sldId="325"/>
            <ac:picMk id="7" creationId="{58023526-7105-E753-8D8E-A33AF073330C}"/>
          </ac:picMkLst>
        </pc:picChg>
      </pc:sldChg>
      <pc:sldChg chg="addSp delSp modSp new mod modNotesTx">
        <pc:chgData name="Parisa Hajibabaee" userId="7f310c4f-d35e-41cf-a5e6-b6cf645ce581" providerId="ADAL" clId="{8C91D945-53FD-44AF-B827-8D0126761877}" dt="2023-08-12T13:17:45.315" v="13773"/>
        <pc:sldMkLst>
          <pc:docMk/>
          <pc:sldMk cId="4167869623" sldId="326"/>
        </pc:sldMkLst>
        <pc:spChg chg="mod">
          <ac:chgData name="Parisa Hajibabaee" userId="7f310c4f-d35e-41cf-a5e6-b6cf645ce581" providerId="ADAL" clId="{8C91D945-53FD-44AF-B827-8D0126761877}" dt="2023-08-06T20:17:53.997" v="11784" actId="404"/>
          <ac:spMkLst>
            <pc:docMk/>
            <pc:sldMk cId="4167869623" sldId="326"/>
            <ac:spMk id="2" creationId="{2FF7CD00-9A08-4E77-5911-98BD8A71E06A}"/>
          </ac:spMkLst>
        </pc:spChg>
        <pc:spChg chg="del">
          <ac:chgData name="Parisa Hajibabaee" userId="7f310c4f-d35e-41cf-a5e6-b6cf645ce581" providerId="ADAL" clId="{8C91D945-53FD-44AF-B827-8D0126761877}" dt="2023-08-06T20:17:45.863" v="11780" actId="22"/>
          <ac:spMkLst>
            <pc:docMk/>
            <pc:sldMk cId="4167869623" sldId="326"/>
            <ac:spMk id="3" creationId="{85A017B0-CA33-0DC9-1743-E5983A95AE13}"/>
          </ac:spMkLst>
        </pc:spChg>
        <pc:picChg chg="add mod ord">
          <ac:chgData name="Parisa Hajibabaee" userId="7f310c4f-d35e-41cf-a5e6-b6cf645ce581" providerId="ADAL" clId="{8C91D945-53FD-44AF-B827-8D0126761877}" dt="2023-08-06T20:17:56.051" v="11785" actId="1076"/>
          <ac:picMkLst>
            <pc:docMk/>
            <pc:sldMk cId="4167869623" sldId="326"/>
            <ac:picMk id="5" creationId="{BAF7401A-F130-EBD9-D90B-D32B6B8D840C}"/>
          </ac:picMkLst>
        </pc:picChg>
      </pc:sldChg>
      <pc:sldChg chg="addSp delSp modSp new mod modNotesTx">
        <pc:chgData name="Parisa Hajibabaee" userId="7f310c4f-d35e-41cf-a5e6-b6cf645ce581" providerId="ADAL" clId="{8C91D945-53FD-44AF-B827-8D0126761877}" dt="2023-08-12T13:20:00.355" v="13774" actId="313"/>
        <pc:sldMkLst>
          <pc:docMk/>
          <pc:sldMk cId="195459775" sldId="327"/>
        </pc:sldMkLst>
        <pc:spChg chg="mod">
          <ac:chgData name="Parisa Hajibabaee" userId="7f310c4f-d35e-41cf-a5e6-b6cf645ce581" providerId="ADAL" clId="{8C91D945-53FD-44AF-B827-8D0126761877}" dt="2023-08-06T20:18:08.321" v="11788" actId="113"/>
          <ac:spMkLst>
            <pc:docMk/>
            <pc:sldMk cId="195459775" sldId="327"/>
            <ac:spMk id="2" creationId="{CB4F6309-3818-28D9-292C-A01662E0C033}"/>
          </ac:spMkLst>
        </pc:spChg>
        <pc:spChg chg="mod">
          <ac:chgData name="Parisa Hajibabaee" userId="7f310c4f-d35e-41cf-a5e6-b6cf645ce581" providerId="ADAL" clId="{8C91D945-53FD-44AF-B827-8D0126761877}" dt="2023-08-06T20:18:40.280" v="11796" actId="20577"/>
          <ac:spMkLst>
            <pc:docMk/>
            <pc:sldMk cId="195459775" sldId="327"/>
            <ac:spMk id="3" creationId="{1F78C996-5EE1-3AAE-3BDE-15C2CDEAE5F5}"/>
          </ac:spMkLst>
        </pc:spChg>
        <pc:picChg chg="add del mod">
          <ac:chgData name="Parisa Hajibabaee" userId="7f310c4f-d35e-41cf-a5e6-b6cf645ce581" providerId="ADAL" clId="{8C91D945-53FD-44AF-B827-8D0126761877}" dt="2023-08-07T17:06:19.976" v="12333" actId="21"/>
          <ac:picMkLst>
            <pc:docMk/>
            <pc:sldMk cId="195459775" sldId="327"/>
            <ac:picMk id="5" creationId="{6FFF997F-D045-B8A3-B53A-81A84E7EF96F}"/>
          </ac:picMkLst>
        </pc:picChg>
      </pc:sldChg>
      <pc:sldChg chg="modSp new mod modNotesTx">
        <pc:chgData name="Parisa Hajibabaee" userId="7f310c4f-d35e-41cf-a5e6-b6cf645ce581" providerId="ADAL" clId="{8C91D945-53FD-44AF-B827-8D0126761877}" dt="2023-08-07T17:12:58.658" v="12370"/>
        <pc:sldMkLst>
          <pc:docMk/>
          <pc:sldMk cId="3144197897" sldId="328"/>
        </pc:sldMkLst>
        <pc:spChg chg="mod">
          <ac:chgData name="Parisa Hajibabaee" userId="7f310c4f-d35e-41cf-a5e6-b6cf645ce581" providerId="ADAL" clId="{8C91D945-53FD-44AF-B827-8D0126761877}" dt="2023-08-06T20:25:39.605" v="11899" actId="113"/>
          <ac:spMkLst>
            <pc:docMk/>
            <pc:sldMk cId="3144197897" sldId="328"/>
            <ac:spMk id="2" creationId="{786B6B69-26E4-E093-1A24-8AC50D2C2306}"/>
          </ac:spMkLst>
        </pc:spChg>
        <pc:spChg chg="mod">
          <ac:chgData name="Parisa Hajibabaee" userId="7f310c4f-d35e-41cf-a5e6-b6cf645ce581" providerId="ADAL" clId="{8C91D945-53FD-44AF-B827-8D0126761877}" dt="2023-08-06T20:20:03.046" v="11813" actId="2710"/>
          <ac:spMkLst>
            <pc:docMk/>
            <pc:sldMk cId="3144197897" sldId="328"/>
            <ac:spMk id="3" creationId="{D9186E28-0946-682F-0890-733477A4AD2A}"/>
          </ac:spMkLst>
        </pc:spChg>
      </pc:sldChg>
      <pc:sldChg chg="addSp delSp modSp new mod modNotesTx">
        <pc:chgData name="Parisa Hajibabaee" userId="7f310c4f-d35e-41cf-a5e6-b6cf645ce581" providerId="ADAL" clId="{8C91D945-53FD-44AF-B827-8D0126761877}" dt="2023-08-12T13:25:57.810" v="13777" actId="20577"/>
        <pc:sldMkLst>
          <pc:docMk/>
          <pc:sldMk cId="3193281388" sldId="329"/>
        </pc:sldMkLst>
        <pc:spChg chg="mod">
          <ac:chgData name="Parisa Hajibabaee" userId="7f310c4f-d35e-41cf-a5e6-b6cf645ce581" providerId="ADAL" clId="{8C91D945-53FD-44AF-B827-8D0126761877}" dt="2023-08-06T20:25:33.970" v="11898" actId="113"/>
          <ac:spMkLst>
            <pc:docMk/>
            <pc:sldMk cId="3193281388" sldId="329"/>
            <ac:spMk id="2" creationId="{3A407490-5B79-7CA7-24EB-C9E65AEE538D}"/>
          </ac:spMkLst>
        </pc:spChg>
        <pc:spChg chg="del">
          <ac:chgData name="Parisa Hajibabaee" userId="7f310c4f-d35e-41cf-a5e6-b6cf645ce581" providerId="ADAL" clId="{8C91D945-53FD-44AF-B827-8D0126761877}" dt="2023-08-06T20:20:34.008" v="11816" actId="22"/>
          <ac:spMkLst>
            <pc:docMk/>
            <pc:sldMk cId="3193281388" sldId="329"/>
            <ac:spMk id="3" creationId="{CB8ED045-1ED2-5333-8AE6-8E78F27CBA61}"/>
          </ac:spMkLst>
        </pc:spChg>
        <pc:picChg chg="add mod ord">
          <ac:chgData name="Parisa Hajibabaee" userId="7f310c4f-d35e-41cf-a5e6-b6cf645ce581" providerId="ADAL" clId="{8C91D945-53FD-44AF-B827-8D0126761877}" dt="2023-08-06T20:20:48.987" v="11818" actId="1076"/>
          <ac:picMkLst>
            <pc:docMk/>
            <pc:sldMk cId="3193281388" sldId="329"/>
            <ac:picMk id="5" creationId="{426B5E42-E22C-B5A0-A7D4-9E8DF3E9BEAF}"/>
          </ac:picMkLst>
        </pc:picChg>
      </pc:sldChg>
      <pc:sldChg chg="addSp modSp new mod modNotesTx">
        <pc:chgData name="Parisa Hajibabaee" userId="7f310c4f-d35e-41cf-a5e6-b6cf645ce581" providerId="ADAL" clId="{8C91D945-53FD-44AF-B827-8D0126761877}" dt="2023-08-07T17:26:57.362" v="12472" actId="20577"/>
        <pc:sldMkLst>
          <pc:docMk/>
          <pc:sldMk cId="2808975050" sldId="330"/>
        </pc:sldMkLst>
        <pc:spChg chg="mod">
          <ac:chgData name="Parisa Hajibabaee" userId="7f310c4f-d35e-41cf-a5e6-b6cf645ce581" providerId="ADAL" clId="{8C91D945-53FD-44AF-B827-8D0126761877}" dt="2023-08-06T20:25:30.941" v="11897" actId="113"/>
          <ac:spMkLst>
            <pc:docMk/>
            <pc:sldMk cId="2808975050" sldId="330"/>
            <ac:spMk id="2" creationId="{9828AAF8-594B-B706-3057-76AC9F3F0EA3}"/>
          </ac:spMkLst>
        </pc:spChg>
        <pc:spChg chg="mod">
          <ac:chgData name="Parisa Hajibabaee" userId="7f310c4f-d35e-41cf-a5e6-b6cf645ce581" providerId="ADAL" clId="{8C91D945-53FD-44AF-B827-8D0126761877}" dt="2023-08-06T20:21:12.331" v="11824" actId="20577"/>
          <ac:spMkLst>
            <pc:docMk/>
            <pc:sldMk cId="2808975050" sldId="330"/>
            <ac:spMk id="3" creationId="{486AD7C8-6CDF-2579-4006-73C6D5736A63}"/>
          </ac:spMkLst>
        </pc:spChg>
        <pc:picChg chg="add mod">
          <ac:chgData name="Parisa Hajibabaee" userId="7f310c4f-d35e-41cf-a5e6-b6cf645ce581" providerId="ADAL" clId="{8C91D945-53FD-44AF-B827-8D0126761877}" dt="2023-08-06T20:21:34.084" v="11826" actId="1076"/>
          <ac:picMkLst>
            <pc:docMk/>
            <pc:sldMk cId="2808975050" sldId="330"/>
            <ac:picMk id="5" creationId="{C366666A-9BB9-3E2A-9DD0-F835134CCA5F}"/>
          </ac:picMkLst>
        </pc:picChg>
        <pc:picChg chg="add mod">
          <ac:chgData name="Parisa Hajibabaee" userId="7f310c4f-d35e-41cf-a5e6-b6cf645ce581" providerId="ADAL" clId="{8C91D945-53FD-44AF-B827-8D0126761877}" dt="2023-08-06T20:21:50.810" v="11830" actId="1076"/>
          <ac:picMkLst>
            <pc:docMk/>
            <pc:sldMk cId="2808975050" sldId="330"/>
            <ac:picMk id="7" creationId="{FC43C69A-22AE-4AD6-4EB2-D13863284BEA}"/>
          </ac:picMkLst>
        </pc:picChg>
      </pc:sldChg>
      <pc:sldChg chg="addSp delSp modSp new mod modNotesTx">
        <pc:chgData name="Parisa Hajibabaee" userId="7f310c4f-d35e-41cf-a5e6-b6cf645ce581" providerId="ADAL" clId="{8C91D945-53FD-44AF-B827-8D0126761877}" dt="2023-08-07T17:29:29.617" v="12501"/>
        <pc:sldMkLst>
          <pc:docMk/>
          <pc:sldMk cId="140867791" sldId="331"/>
        </pc:sldMkLst>
        <pc:spChg chg="mod">
          <ac:chgData name="Parisa Hajibabaee" userId="7f310c4f-d35e-41cf-a5e6-b6cf645ce581" providerId="ADAL" clId="{8C91D945-53FD-44AF-B827-8D0126761877}" dt="2023-08-06T20:25:27.009" v="11896" actId="113"/>
          <ac:spMkLst>
            <pc:docMk/>
            <pc:sldMk cId="140867791" sldId="331"/>
            <ac:spMk id="2" creationId="{1BEDFA79-8773-AA98-E46E-2BC556357C94}"/>
          </ac:spMkLst>
        </pc:spChg>
        <pc:spChg chg="del">
          <ac:chgData name="Parisa Hajibabaee" userId="7f310c4f-d35e-41cf-a5e6-b6cf645ce581" providerId="ADAL" clId="{8C91D945-53FD-44AF-B827-8D0126761877}" dt="2023-08-06T20:22:28.594" v="11833" actId="22"/>
          <ac:spMkLst>
            <pc:docMk/>
            <pc:sldMk cId="140867791" sldId="331"/>
            <ac:spMk id="3" creationId="{57B4BB8F-6F76-F161-CDB5-210ADF792765}"/>
          </ac:spMkLst>
        </pc:spChg>
        <pc:picChg chg="add mod ord">
          <ac:chgData name="Parisa Hajibabaee" userId="7f310c4f-d35e-41cf-a5e6-b6cf645ce581" providerId="ADAL" clId="{8C91D945-53FD-44AF-B827-8D0126761877}" dt="2023-08-06T20:22:33.796" v="11835" actId="1076"/>
          <ac:picMkLst>
            <pc:docMk/>
            <pc:sldMk cId="140867791" sldId="331"/>
            <ac:picMk id="5" creationId="{2263CBD2-8BE6-8926-7243-C1FFC37F42F1}"/>
          </ac:picMkLst>
        </pc:picChg>
      </pc:sldChg>
      <pc:sldChg chg="addSp modSp new mod modNotesTx">
        <pc:chgData name="Parisa Hajibabaee" userId="7f310c4f-d35e-41cf-a5e6-b6cf645ce581" providerId="ADAL" clId="{8C91D945-53FD-44AF-B827-8D0126761877}" dt="2023-08-12T13:37:05.971" v="13779"/>
        <pc:sldMkLst>
          <pc:docMk/>
          <pc:sldMk cId="1951579265" sldId="332"/>
        </pc:sldMkLst>
        <pc:spChg chg="mod">
          <ac:chgData name="Parisa Hajibabaee" userId="7f310c4f-d35e-41cf-a5e6-b6cf645ce581" providerId="ADAL" clId="{8C91D945-53FD-44AF-B827-8D0126761877}" dt="2023-08-06T20:25:24.336" v="11895" actId="113"/>
          <ac:spMkLst>
            <pc:docMk/>
            <pc:sldMk cId="1951579265" sldId="332"/>
            <ac:spMk id="2" creationId="{B06A23EC-7BCD-AD50-5751-B96BA0A58F67}"/>
          </ac:spMkLst>
        </pc:spChg>
        <pc:spChg chg="mod">
          <ac:chgData name="Parisa Hajibabaee" userId="7f310c4f-d35e-41cf-a5e6-b6cf645ce581" providerId="ADAL" clId="{8C91D945-53FD-44AF-B827-8D0126761877}" dt="2023-08-06T20:23:19.413" v="11860" actId="27636"/>
          <ac:spMkLst>
            <pc:docMk/>
            <pc:sldMk cId="1951579265" sldId="332"/>
            <ac:spMk id="3" creationId="{DE5C7D47-1BD5-793C-58BE-C6159530CE05}"/>
          </ac:spMkLst>
        </pc:spChg>
        <pc:picChg chg="add mod">
          <ac:chgData name="Parisa Hajibabaee" userId="7f310c4f-d35e-41cf-a5e6-b6cf645ce581" providerId="ADAL" clId="{8C91D945-53FD-44AF-B827-8D0126761877}" dt="2023-08-07T17:29:40.523" v="12504" actId="1076"/>
          <ac:picMkLst>
            <pc:docMk/>
            <pc:sldMk cId="1951579265" sldId="332"/>
            <ac:picMk id="5" creationId="{034AEEC4-80AD-6B26-D48F-D627212D1A1E}"/>
          </ac:picMkLst>
        </pc:picChg>
        <pc:picChg chg="add mod">
          <ac:chgData name="Parisa Hajibabaee" userId="7f310c4f-d35e-41cf-a5e6-b6cf645ce581" providerId="ADAL" clId="{8C91D945-53FD-44AF-B827-8D0126761877}" dt="2023-08-06T20:23:54.707" v="11864" actId="1076"/>
          <ac:picMkLst>
            <pc:docMk/>
            <pc:sldMk cId="1951579265" sldId="332"/>
            <ac:picMk id="7" creationId="{54061AE7-A6E6-AA16-5B0F-ACFF27D1D2DD}"/>
          </ac:picMkLst>
        </pc:picChg>
      </pc:sldChg>
      <pc:sldChg chg="modSp new mod modNotesTx">
        <pc:chgData name="Parisa Hajibabaee" userId="7f310c4f-d35e-41cf-a5e6-b6cf645ce581" providerId="ADAL" clId="{8C91D945-53FD-44AF-B827-8D0126761877}" dt="2023-08-12T13:38:37.333" v="13801" actId="20577"/>
        <pc:sldMkLst>
          <pc:docMk/>
          <pc:sldMk cId="583670817" sldId="333"/>
        </pc:sldMkLst>
        <pc:spChg chg="mod">
          <ac:chgData name="Parisa Hajibabaee" userId="7f310c4f-d35e-41cf-a5e6-b6cf645ce581" providerId="ADAL" clId="{8C91D945-53FD-44AF-B827-8D0126761877}" dt="2023-08-06T20:25:21.466" v="11894" actId="113"/>
          <ac:spMkLst>
            <pc:docMk/>
            <pc:sldMk cId="583670817" sldId="333"/>
            <ac:spMk id="2" creationId="{B5168C17-4C4E-3A98-254E-41827F5ACBAB}"/>
          </ac:spMkLst>
        </pc:spChg>
        <pc:spChg chg="mod">
          <ac:chgData name="Parisa Hajibabaee" userId="7f310c4f-d35e-41cf-a5e6-b6cf645ce581" providerId="ADAL" clId="{8C91D945-53FD-44AF-B827-8D0126761877}" dt="2023-08-06T20:24:59.811" v="11890" actId="20577"/>
          <ac:spMkLst>
            <pc:docMk/>
            <pc:sldMk cId="583670817" sldId="333"/>
            <ac:spMk id="3" creationId="{2AA3F58D-FD9B-84BB-A050-27ABBBEC52B5}"/>
          </ac:spMkLst>
        </pc:spChg>
      </pc:sldChg>
      <pc:sldChg chg="addSp modSp new mod modNotesTx">
        <pc:chgData name="Parisa Hajibabaee" userId="7f310c4f-d35e-41cf-a5e6-b6cf645ce581" providerId="ADAL" clId="{8C91D945-53FD-44AF-B827-8D0126761877}" dt="2023-08-12T13:41:23.025" v="13803" actId="20577"/>
        <pc:sldMkLst>
          <pc:docMk/>
          <pc:sldMk cId="3258379773" sldId="334"/>
        </pc:sldMkLst>
        <pc:spChg chg="mod">
          <ac:chgData name="Parisa Hajibabaee" userId="7f310c4f-d35e-41cf-a5e6-b6cf645ce581" providerId="ADAL" clId="{8C91D945-53FD-44AF-B827-8D0126761877}" dt="2023-08-06T20:25:18.736" v="11893" actId="113"/>
          <ac:spMkLst>
            <pc:docMk/>
            <pc:sldMk cId="3258379773" sldId="334"/>
            <ac:spMk id="2" creationId="{1330B96B-CC86-A3D5-60DD-D921F4CD696D}"/>
          </ac:spMkLst>
        </pc:spChg>
        <pc:spChg chg="mod">
          <ac:chgData name="Parisa Hajibabaee" userId="7f310c4f-d35e-41cf-a5e6-b6cf645ce581" providerId="ADAL" clId="{8C91D945-53FD-44AF-B827-8D0126761877}" dt="2023-08-06T20:25:54.158" v="11901" actId="20577"/>
          <ac:spMkLst>
            <pc:docMk/>
            <pc:sldMk cId="3258379773" sldId="334"/>
            <ac:spMk id="3" creationId="{643B77E0-54DF-060F-76AF-044131995336}"/>
          </ac:spMkLst>
        </pc:spChg>
        <pc:picChg chg="add mod">
          <ac:chgData name="Parisa Hajibabaee" userId="7f310c4f-d35e-41cf-a5e6-b6cf645ce581" providerId="ADAL" clId="{8C91D945-53FD-44AF-B827-8D0126761877}" dt="2023-08-06T20:26:15.531" v="11904" actId="1076"/>
          <ac:picMkLst>
            <pc:docMk/>
            <pc:sldMk cId="3258379773" sldId="334"/>
            <ac:picMk id="5" creationId="{B49BC487-853A-4269-1B30-F51DA9B966E2}"/>
          </ac:picMkLst>
        </pc:picChg>
      </pc:sldChg>
      <pc:sldChg chg="addSp modSp new mod modNotesTx">
        <pc:chgData name="Parisa Hajibabaee" userId="7f310c4f-d35e-41cf-a5e6-b6cf645ce581" providerId="ADAL" clId="{8C91D945-53FD-44AF-B827-8D0126761877}" dt="2023-08-12T13:45:10.751" v="13812" actId="6549"/>
        <pc:sldMkLst>
          <pc:docMk/>
          <pc:sldMk cId="3500026386" sldId="335"/>
        </pc:sldMkLst>
        <pc:spChg chg="mod">
          <ac:chgData name="Parisa Hajibabaee" userId="7f310c4f-d35e-41cf-a5e6-b6cf645ce581" providerId="ADAL" clId="{8C91D945-53FD-44AF-B827-8D0126761877}" dt="2023-08-06T20:26:39.688" v="11907" actId="113"/>
          <ac:spMkLst>
            <pc:docMk/>
            <pc:sldMk cId="3500026386" sldId="335"/>
            <ac:spMk id="2" creationId="{36E0DDD9-F9E2-CC0D-056E-A9975522ADA0}"/>
          </ac:spMkLst>
        </pc:spChg>
        <pc:spChg chg="mod">
          <ac:chgData name="Parisa Hajibabaee" userId="7f310c4f-d35e-41cf-a5e6-b6cf645ce581" providerId="ADAL" clId="{8C91D945-53FD-44AF-B827-8D0126761877}" dt="2023-08-06T20:27:50.136" v="11931" actId="27636"/>
          <ac:spMkLst>
            <pc:docMk/>
            <pc:sldMk cId="3500026386" sldId="335"/>
            <ac:spMk id="3" creationId="{469CF52D-A838-473F-EBDD-99E016CB26F8}"/>
          </ac:spMkLst>
        </pc:spChg>
        <pc:picChg chg="add mod">
          <ac:chgData name="Parisa Hajibabaee" userId="7f310c4f-d35e-41cf-a5e6-b6cf645ce581" providerId="ADAL" clId="{8C91D945-53FD-44AF-B827-8D0126761877}" dt="2023-08-06T20:28:41.764" v="11938" actId="1076"/>
          <ac:picMkLst>
            <pc:docMk/>
            <pc:sldMk cId="3500026386" sldId="335"/>
            <ac:picMk id="5" creationId="{00A25759-30AF-A705-CF10-BBB341DA28DD}"/>
          </ac:picMkLst>
        </pc:picChg>
        <pc:picChg chg="add mod">
          <ac:chgData name="Parisa Hajibabaee" userId="7f310c4f-d35e-41cf-a5e6-b6cf645ce581" providerId="ADAL" clId="{8C91D945-53FD-44AF-B827-8D0126761877}" dt="2023-08-06T20:28:43.659" v="11939" actId="1076"/>
          <ac:picMkLst>
            <pc:docMk/>
            <pc:sldMk cId="3500026386" sldId="335"/>
            <ac:picMk id="7" creationId="{3BC6A0E8-D07D-06E2-CB14-6CB6000C9E49}"/>
          </ac:picMkLst>
        </pc:picChg>
      </pc:sldChg>
      <pc:sldChg chg="modSp new mod modNotesTx">
        <pc:chgData name="Parisa Hajibabaee" userId="7f310c4f-d35e-41cf-a5e6-b6cf645ce581" providerId="ADAL" clId="{8C91D945-53FD-44AF-B827-8D0126761877}" dt="2023-08-12T13:49:25.745" v="13815"/>
        <pc:sldMkLst>
          <pc:docMk/>
          <pc:sldMk cId="181253628" sldId="336"/>
        </pc:sldMkLst>
        <pc:spChg chg="mod">
          <ac:chgData name="Parisa Hajibabaee" userId="7f310c4f-d35e-41cf-a5e6-b6cf645ce581" providerId="ADAL" clId="{8C91D945-53FD-44AF-B827-8D0126761877}" dt="2023-08-06T20:28:57.948" v="11942" actId="113"/>
          <ac:spMkLst>
            <pc:docMk/>
            <pc:sldMk cId="181253628" sldId="336"/>
            <ac:spMk id="2" creationId="{A1CC621B-770E-52F5-193C-736796C8C2F5}"/>
          </ac:spMkLst>
        </pc:spChg>
        <pc:spChg chg="mod">
          <ac:chgData name="Parisa Hajibabaee" userId="7f310c4f-d35e-41cf-a5e6-b6cf645ce581" providerId="ADAL" clId="{8C91D945-53FD-44AF-B827-8D0126761877}" dt="2023-08-06T20:30:22.788" v="11975" actId="113"/>
          <ac:spMkLst>
            <pc:docMk/>
            <pc:sldMk cId="181253628" sldId="336"/>
            <ac:spMk id="3" creationId="{EBD53B09-A0E9-64D8-7C23-20732115C411}"/>
          </ac:spMkLst>
        </pc:spChg>
      </pc:sldChg>
      <pc:sldChg chg="addSp modSp new mod modNotesTx">
        <pc:chgData name="Parisa Hajibabaee" userId="7f310c4f-d35e-41cf-a5e6-b6cf645ce581" providerId="ADAL" clId="{8C91D945-53FD-44AF-B827-8D0126761877}" dt="2023-08-12T13:50:11.900" v="13816" actId="113"/>
        <pc:sldMkLst>
          <pc:docMk/>
          <pc:sldMk cId="661146098" sldId="337"/>
        </pc:sldMkLst>
        <pc:spChg chg="mod">
          <ac:chgData name="Parisa Hajibabaee" userId="7f310c4f-d35e-41cf-a5e6-b6cf645ce581" providerId="ADAL" clId="{8C91D945-53FD-44AF-B827-8D0126761877}" dt="2023-08-06T20:30:32.877" v="11978" actId="113"/>
          <ac:spMkLst>
            <pc:docMk/>
            <pc:sldMk cId="661146098" sldId="337"/>
            <ac:spMk id="2" creationId="{BEC6BF52-95D2-09C7-BDFB-42748A2495DD}"/>
          </ac:spMkLst>
        </pc:spChg>
        <pc:spChg chg="mod">
          <ac:chgData name="Parisa Hajibabaee" userId="7f310c4f-d35e-41cf-a5e6-b6cf645ce581" providerId="ADAL" clId="{8C91D945-53FD-44AF-B827-8D0126761877}" dt="2023-08-12T13:50:11.900" v="13816" actId="113"/>
          <ac:spMkLst>
            <pc:docMk/>
            <pc:sldMk cId="661146098" sldId="337"/>
            <ac:spMk id="3" creationId="{1B8E8E4E-5C1C-E372-0DCE-BD2FA35C692D}"/>
          </ac:spMkLst>
        </pc:spChg>
        <pc:picChg chg="add mod">
          <ac:chgData name="Parisa Hajibabaee" userId="7f310c4f-d35e-41cf-a5e6-b6cf645ce581" providerId="ADAL" clId="{8C91D945-53FD-44AF-B827-8D0126761877}" dt="2023-08-07T18:17:45.461" v="12658" actId="1076"/>
          <ac:picMkLst>
            <pc:docMk/>
            <pc:sldMk cId="661146098" sldId="337"/>
            <ac:picMk id="5" creationId="{6EA2CB1F-3855-146C-9EF3-94AF06CDFC93}"/>
          </ac:picMkLst>
        </pc:picChg>
      </pc:sldChg>
      <pc:sldChg chg="addSp modSp new mod modNotesTx">
        <pc:chgData name="Parisa Hajibabaee" userId="7f310c4f-d35e-41cf-a5e6-b6cf645ce581" providerId="ADAL" clId="{8C91D945-53FD-44AF-B827-8D0126761877}" dt="2023-08-07T18:31:57.050" v="12746" actId="20577"/>
        <pc:sldMkLst>
          <pc:docMk/>
          <pc:sldMk cId="2053638060" sldId="338"/>
        </pc:sldMkLst>
        <pc:spChg chg="mod">
          <ac:chgData name="Parisa Hajibabaee" userId="7f310c4f-d35e-41cf-a5e6-b6cf645ce581" providerId="ADAL" clId="{8C91D945-53FD-44AF-B827-8D0126761877}" dt="2023-08-06T20:32:03.837" v="12010" actId="113"/>
          <ac:spMkLst>
            <pc:docMk/>
            <pc:sldMk cId="2053638060" sldId="338"/>
            <ac:spMk id="2" creationId="{442A387C-C409-6931-2D93-FD7F1F207C9A}"/>
          </ac:spMkLst>
        </pc:spChg>
        <pc:spChg chg="mod">
          <ac:chgData name="Parisa Hajibabaee" userId="7f310c4f-d35e-41cf-a5e6-b6cf645ce581" providerId="ADAL" clId="{8C91D945-53FD-44AF-B827-8D0126761877}" dt="2023-08-07T18:27:15.435" v="12700" actId="113"/>
          <ac:spMkLst>
            <pc:docMk/>
            <pc:sldMk cId="2053638060" sldId="338"/>
            <ac:spMk id="3" creationId="{2DDF60A5-96A2-43C3-753C-03F287DED55A}"/>
          </ac:spMkLst>
        </pc:spChg>
        <pc:picChg chg="add mod">
          <ac:chgData name="Parisa Hajibabaee" userId="7f310c4f-d35e-41cf-a5e6-b6cf645ce581" providerId="ADAL" clId="{8C91D945-53FD-44AF-B827-8D0126761877}" dt="2023-08-06T20:32:35.187" v="12020" actId="1076"/>
          <ac:picMkLst>
            <pc:docMk/>
            <pc:sldMk cId="2053638060" sldId="338"/>
            <ac:picMk id="5" creationId="{2EDCBEC0-A888-6B23-A2CB-8F0B99E44B6D}"/>
          </ac:picMkLst>
        </pc:picChg>
      </pc:sldChg>
      <pc:sldChg chg="modSp new mod modNotesTx">
        <pc:chgData name="Parisa Hajibabaee" userId="7f310c4f-d35e-41cf-a5e6-b6cf645ce581" providerId="ADAL" clId="{8C91D945-53FD-44AF-B827-8D0126761877}" dt="2023-08-07T18:35:00.407" v="12764"/>
        <pc:sldMkLst>
          <pc:docMk/>
          <pc:sldMk cId="2065931491" sldId="339"/>
        </pc:sldMkLst>
        <pc:spChg chg="mod">
          <ac:chgData name="Parisa Hajibabaee" userId="7f310c4f-d35e-41cf-a5e6-b6cf645ce581" providerId="ADAL" clId="{8C91D945-53FD-44AF-B827-8D0126761877}" dt="2023-08-06T20:32:48.715" v="12023" actId="113"/>
          <ac:spMkLst>
            <pc:docMk/>
            <pc:sldMk cId="2065931491" sldId="339"/>
            <ac:spMk id="2" creationId="{63649F71-AA7B-19DA-CC7C-92D2FB7DB56D}"/>
          </ac:spMkLst>
        </pc:spChg>
        <pc:spChg chg="mod">
          <ac:chgData name="Parisa Hajibabaee" userId="7f310c4f-d35e-41cf-a5e6-b6cf645ce581" providerId="ADAL" clId="{8C91D945-53FD-44AF-B827-8D0126761877}" dt="2023-08-06T20:33:57.639" v="12038" actId="2710"/>
          <ac:spMkLst>
            <pc:docMk/>
            <pc:sldMk cId="2065931491" sldId="339"/>
            <ac:spMk id="3" creationId="{68DDCD4A-4D76-5AEC-B082-173E5BE3BA52}"/>
          </ac:spMkLst>
        </pc:spChg>
      </pc:sldChg>
      <pc:sldChg chg="addSp modSp new mod modNotesTx">
        <pc:chgData name="Parisa Hajibabaee" userId="7f310c4f-d35e-41cf-a5e6-b6cf645ce581" providerId="ADAL" clId="{8C91D945-53FD-44AF-B827-8D0126761877}" dt="2023-08-07T18:40:38.780" v="12791"/>
        <pc:sldMkLst>
          <pc:docMk/>
          <pc:sldMk cId="332026860" sldId="340"/>
        </pc:sldMkLst>
        <pc:spChg chg="mod">
          <ac:chgData name="Parisa Hajibabaee" userId="7f310c4f-d35e-41cf-a5e6-b6cf645ce581" providerId="ADAL" clId="{8C91D945-53FD-44AF-B827-8D0126761877}" dt="2023-08-06T20:34:10.426" v="12041" actId="113"/>
          <ac:spMkLst>
            <pc:docMk/>
            <pc:sldMk cId="332026860" sldId="340"/>
            <ac:spMk id="2" creationId="{6BF001F1-9356-1C87-8859-5B310E46CDA5}"/>
          </ac:spMkLst>
        </pc:spChg>
        <pc:spChg chg="mod">
          <ac:chgData name="Parisa Hajibabaee" userId="7f310c4f-d35e-41cf-a5e6-b6cf645ce581" providerId="ADAL" clId="{8C91D945-53FD-44AF-B827-8D0126761877}" dt="2023-08-06T20:35:03.610" v="12080" actId="27636"/>
          <ac:spMkLst>
            <pc:docMk/>
            <pc:sldMk cId="332026860" sldId="340"/>
            <ac:spMk id="3" creationId="{57074E2B-5A12-9734-0DFE-9A4363137D28}"/>
          </ac:spMkLst>
        </pc:spChg>
        <pc:picChg chg="add mod">
          <ac:chgData name="Parisa Hajibabaee" userId="7f310c4f-d35e-41cf-a5e6-b6cf645ce581" providerId="ADAL" clId="{8C91D945-53FD-44AF-B827-8D0126761877}" dt="2023-08-06T20:35:23.540" v="12083" actId="1076"/>
          <ac:picMkLst>
            <pc:docMk/>
            <pc:sldMk cId="332026860" sldId="340"/>
            <ac:picMk id="5" creationId="{F58460AE-B52B-7001-298C-A190D03B199A}"/>
          </ac:picMkLst>
        </pc:picChg>
        <pc:picChg chg="add mod">
          <ac:chgData name="Parisa Hajibabaee" userId="7f310c4f-d35e-41cf-a5e6-b6cf645ce581" providerId="ADAL" clId="{8C91D945-53FD-44AF-B827-8D0126761877}" dt="2023-08-06T20:35:47.146" v="12088" actId="1076"/>
          <ac:picMkLst>
            <pc:docMk/>
            <pc:sldMk cId="332026860" sldId="340"/>
            <ac:picMk id="7" creationId="{0E8324A9-85A5-A939-4F58-142E7B36C88A}"/>
          </ac:picMkLst>
        </pc:picChg>
        <pc:picChg chg="add mod">
          <ac:chgData name="Parisa Hajibabaee" userId="7f310c4f-d35e-41cf-a5e6-b6cf645ce581" providerId="ADAL" clId="{8C91D945-53FD-44AF-B827-8D0126761877}" dt="2023-08-06T20:36:02.643" v="12093" actId="1076"/>
          <ac:picMkLst>
            <pc:docMk/>
            <pc:sldMk cId="332026860" sldId="340"/>
            <ac:picMk id="9" creationId="{47B1C48A-56D4-A27C-6228-05EFF942008E}"/>
          </ac:picMkLst>
        </pc:picChg>
      </pc:sldChg>
      <pc:sldChg chg="modSp new mod">
        <pc:chgData name="Parisa Hajibabaee" userId="7f310c4f-d35e-41cf-a5e6-b6cf645ce581" providerId="ADAL" clId="{8C91D945-53FD-44AF-B827-8D0126761877}" dt="2023-08-06T20:36:41.514" v="12114" actId="2710"/>
        <pc:sldMkLst>
          <pc:docMk/>
          <pc:sldMk cId="624483480" sldId="341"/>
        </pc:sldMkLst>
        <pc:spChg chg="mod">
          <ac:chgData name="Parisa Hajibabaee" userId="7f310c4f-d35e-41cf-a5e6-b6cf645ce581" providerId="ADAL" clId="{8C91D945-53FD-44AF-B827-8D0126761877}" dt="2023-08-06T20:36:14.582" v="12096" actId="113"/>
          <ac:spMkLst>
            <pc:docMk/>
            <pc:sldMk cId="624483480" sldId="341"/>
            <ac:spMk id="2" creationId="{2269DE43-D1E7-5290-3AA0-0A39244DB845}"/>
          </ac:spMkLst>
        </pc:spChg>
        <pc:spChg chg="mod">
          <ac:chgData name="Parisa Hajibabaee" userId="7f310c4f-d35e-41cf-a5e6-b6cf645ce581" providerId="ADAL" clId="{8C91D945-53FD-44AF-B827-8D0126761877}" dt="2023-08-06T20:36:41.514" v="12114" actId="2710"/>
          <ac:spMkLst>
            <pc:docMk/>
            <pc:sldMk cId="624483480" sldId="341"/>
            <ac:spMk id="3" creationId="{B0760A88-2D04-548C-890D-6E263259C887}"/>
          </ac:spMkLst>
        </pc:spChg>
      </pc:sldChg>
      <pc:sldChg chg="new">
        <pc:chgData name="Parisa Hajibabaee" userId="7f310c4f-d35e-41cf-a5e6-b6cf645ce581" providerId="ADAL" clId="{8C91D945-53FD-44AF-B827-8D0126761877}" dt="2023-08-06T20:36:43.524" v="12115" actId="680"/>
        <pc:sldMkLst>
          <pc:docMk/>
          <pc:sldMk cId="3463584891" sldId="342"/>
        </pc:sldMkLst>
      </pc:sldChg>
      <pc:sldChg chg="addSp delSp modSp add mod modNotesTx">
        <pc:chgData name="Parisa Hajibabaee" userId="7f310c4f-d35e-41cf-a5e6-b6cf645ce581" providerId="ADAL" clId="{8C91D945-53FD-44AF-B827-8D0126761877}" dt="2023-08-12T13:20:44.665" v="13775" actId="20577"/>
        <pc:sldMkLst>
          <pc:docMk/>
          <pc:sldMk cId="105037339" sldId="343"/>
        </pc:sldMkLst>
        <pc:spChg chg="del mod">
          <ac:chgData name="Parisa Hajibabaee" userId="7f310c4f-d35e-41cf-a5e6-b6cf645ce581" providerId="ADAL" clId="{8C91D945-53FD-44AF-B827-8D0126761877}" dt="2023-08-07T17:06:43.672" v="12341" actId="478"/>
          <ac:spMkLst>
            <pc:docMk/>
            <pc:sldMk cId="105037339" sldId="343"/>
            <ac:spMk id="3" creationId="{1F78C996-5EE1-3AAE-3BDE-15C2CDEAE5F5}"/>
          </ac:spMkLst>
        </pc:spChg>
        <pc:picChg chg="add mod">
          <ac:chgData name="Parisa Hajibabaee" userId="7f310c4f-d35e-41cf-a5e6-b6cf645ce581" providerId="ADAL" clId="{8C91D945-53FD-44AF-B827-8D0126761877}" dt="2023-08-07T17:06:46.579" v="12343" actId="1076"/>
          <ac:picMkLst>
            <pc:docMk/>
            <pc:sldMk cId="105037339" sldId="343"/>
            <ac:picMk id="4" creationId="{54558821-F938-B962-45AA-C32C8F958E0C}"/>
          </ac:picMkLst>
        </pc:picChg>
      </pc:sldChg>
      <pc:sldChg chg="modSp new del mod">
        <pc:chgData name="Parisa Hajibabaee" userId="7f310c4f-d35e-41cf-a5e6-b6cf645ce581" providerId="ADAL" clId="{8C91D945-53FD-44AF-B827-8D0126761877}" dt="2023-08-07T16:25:58.445" v="12167" actId="2696"/>
        <pc:sldMkLst>
          <pc:docMk/>
          <pc:sldMk cId="737827970" sldId="343"/>
        </pc:sldMkLst>
        <pc:spChg chg="mod">
          <ac:chgData name="Parisa Hajibabaee" userId="7f310c4f-d35e-41cf-a5e6-b6cf645ce581" providerId="ADAL" clId="{8C91D945-53FD-44AF-B827-8D0126761877}" dt="2023-08-07T16:24:54.887" v="12166" actId="20577"/>
          <ac:spMkLst>
            <pc:docMk/>
            <pc:sldMk cId="737827970" sldId="343"/>
            <ac:spMk id="3" creationId="{71369AFB-38A7-8C53-6A5C-4B250F58412B}"/>
          </ac:spMkLst>
        </pc:spChg>
      </pc:sldChg>
      <pc:sldChg chg="addSp delSp modSp new mod">
        <pc:chgData name="Parisa Hajibabaee" userId="7f310c4f-d35e-41cf-a5e6-b6cf645ce581" providerId="ADAL" clId="{8C91D945-53FD-44AF-B827-8D0126761877}" dt="2023-08-11T19:21:19.028" v="13716" actId="6549"/>
        <pc:sldMkLst>
          <pc:docMk/>
          <pc:sldMk cId="1370798233" sldId="344"/>
        </pc:sldMkLst>
        <pc:spChg chg="mod">
          <ac:chgData name="Parisa Hajibabaee" userId="7f310c4f-d35e-41cf-a5e6-b6cf645ce581" providerId="ADAL" clId="{8C91D945-53FD-44AF-B827-8D0126761877}" dt="2023-08-11T19:21:19.028" v="13716" actId="6549"/>
          <ac:spMkLst>
            <pc:docMk/>
            <pc:sldMk cId="1370798233" sldId="344"/>
            <ac:spMk id="2" creationId="{CCEE3D90-3488-2CB4-CA11-AF2DB4135373}"/>
          </ac:spMkLst>
        </pc:spChg>
        <pc:spChg chg="del">
          <ac:chgData name="Parisa Hajibabaee" userId="7f310c4f-d35e-41cf-a5e6-b6cf645ce581" providerId="ADAL" clId="{8C91D945-53FD-44AF-B827-8D0126761877}" dt="2023-08-11T19:21:07.517" v="13713"/>
          <ac:spMkLst>
            <pc:docMk/>
            <pc:sldMk cId="1370798233" sldId="344"/>
            <ac:spMk id="3" creationId="{CD021432-42F2-F97A-3D92-2D863FC1E627}"/>
          </ac:spMkLst>
        </pc:spChg>
        <pc:picChg chg="add mod">
          <ac:chgData name="Parisa Hajibabaee" userId="7f310c4f-d35e-41cf-a5e6-b6cf645ce581" providerId="ADAL" clId="{8C91D945-53FD-44AF-B827-8D0126761877}" dt="2023-08-11T19:21:07.517" v="13713"/>
          <ac:picMkLst>
            <pc:docMk/>
            <pc:sldMk cId="1370798233" sldId="344"/>
            <ac:picMk id="1026" creationId="{F3C9E78C-1782-4B36-2470-F9FA765F89D5}"/>
          </ac:picMkLst>
        </pc:picChg>
      </pc:sldChg>
      <pc:sldChg chg="addSp delSp modSp new mod">
        <pc:chgData name="Parisa Hajibabaee" userId="7f310c4f-d35e-41cf-a5e6-b6cf645ce581" providerId="ADAL" clId="{8C91D945-53FD-44AF-B827-8D0126761877}" dt="2023-08-11T19:22:13.863" v="13722" actId="1076"/>
        <pc:sldMkLst>
          <pc:docMk/>
          <pc:sldMk cId="860390638" sldId="345"/>
        </pc:sldMkLst>
        <pc:spChg chg="mod">
          <ac:chgData name="Parisa Hajibabaee" userId="7f310c4f-d35e-41cf-a5e6-b6cf645ce581" providerId="ADAL" clId="{8C91D945-53FD-44AF-B827-8D0126761877}" dt="2023-08-11T19:21:40.568" v="13719" actId="20577"/>
          <ac:spMkLst>
            <pc:docMk/>
            <pc:sldMk cId="860390638" sldId="345"/>
            <ac:spMk id="2" creationId="{81E706FB-CD5F-9FF8-B369-5FBBA6DFFAFA}"/>
          </ac:spMkLst>
        </pc:spChg>
        <pc:spChg chg="del">
          <ac:chgData name="Parisa Hajibabaee" userId="7f310c4f-d35e-41cf-a5e6-b6cf645ce581" providerId="ADAL" clId="{8C91D945-53FD-44AF-B827-8D0126761877}" dt="2023-08-11T19:22:07.801" v="13720" actId="22"/>
          <ac:spMkLst>
            <pc:docMk/>
            <pc:sldMk cId="860390638" sldId="345"/>
            <ac:spMk id="3" creationId="{9ECBE451-71FD-BA1F-C5B4-DDF112CD2167}"/>
          </ac:spMkLst>
        </pc:spChg>
        <pc:picChg chg="add mod ord">
          <ac:chgData name="Parisa Hajibabaee" userId="7f310c4f-d35e-41cf-a5e6-b6cf645ce581" providerId="ADAL" clId="{8C91D945-53FD-44AF-B827-8D0126761877}" dt="2023-08-11T19:22:13.863" v="13722" actId="1076"/>
          <ac:picMkLst>
            <pc:docMk/>
            <pc:sldMk cId="860390638" sldId="345"/>
            <ac:picMk id="5" creationId="{92514EFD-E4EB-1C06-C925-937EDE885B1B}"/>
          </ac:picMkLst>
        </pc:picChg>
      </pc:sldChg>
      <pc:sldChg chg="addSp delSp modSp new mod setBg">
        <pc:chgData name="Parisa Hajibabaee" userId="7f310c4f-d35e-41cf-a5e6-b6cf645ce581" providerId="ADAL" clId="{8C91D945-53FD-44AF-B827-8D0126761877}" dt="2023-08-11T19:39:53.590" v="13737" actId="27636"/>
        <pc:sldMkLst>
          <pc:docMk/>
          <pc:sldMk cId="67185782" sldId="346"/>
        </pc:sldMkLst>
        <pc:spChg chg="mod">
          <ac:chgData name="Parisa Hajibabaee" userId="7f310c4f-d35e-41cf-a5e6-b6cf645ce581" providerId="ADAL" clId="{8C91D945-53FD-44AF-B827-8D0126761877}" dt="2023-08-11T19:39:53.590" v="13737" actId="27636"/>
          <ac:spMkLst>
            <pc:docMk/>
            <pc:sldMk cId="67185782" sldId="346"/>
            <ac:spMk id="2" creationId="{73530517-740C-BD3C-0668-DCC4C1B87DA3}"/>
          </ac:spMkLst>
        </pc:spChg>
        <pc:spChg chg="del">
          <ac:chgData name="Parisa Hajibabaee" userId="7f310c4f-d35e-41cf-a5e6-b6cf645ce581" providerId="ADAL" clId="{8C91D945-53FD-44AF-B827-8D0126761877}" dt="2023-08-11T19:39:18.954" v="13733" actId="22"/>
          <ac:spMkLst>
            <pc:docMk/>
            <pc:sldMk cId="67185782" sldId="346"/>
            <ac:spMk id="3" creationId="{FBD70278-9DEA-2279-C434-2D7CBD62668D}"/>
          </ac:spMkLst>
        </pc:spChg>
        <pc:spChg chg="add del">
          <ac:chgData name="Parisa Hajibabaee" userId="7f310c4f-d35e-41cf-a5e6-b6cf645ce581" providerId="ADAL" clId="{8C91D945-53FD-44AF-B827-8D0126761877}" dt="2023-08-11T19:39:37.239" v="13735"/>
          <ac:spMkLst>
            <pc:docMk/>
            <pc:sldMk cId="67185782" sldId="346"/>
            <ac:spMk id="9" creationId="{A93C6981-F298-DB10-278E-37872D0B66B4}"/>
          </ac:spMkLst>
        </pc:spChg>
        <pc:spChg chg="add">
          <ac:chgData name="Parisa Hajibabaee" userId="7f310c4f-d35e-41cf-a5e6-b6cf645ce581" providerId="ADAL" clId="{8C91D945-53FD-44AF-B827-8D0126761877}" dt="2023-08-11T19:39:22.358" v="13734" actId="26606"/>
          <ac:spMkLst>
            <pc:docMk/>
            <pc:sldMk cId="67185782" sldId="346"/>
            <ac:spMk id="12" creationId="{743AA782-23D1-4521-8CAD-47662984AA08}"/>
          </ac:spMkLst>
        </pc:spChg>
        <pc:spChg chg="add">
          <ac:chgData name="Parisa Hajibabaee" userId="7f310c4f-d35e-41cf-a5e6-b6cf645ce581" providerId="ADAL" clId="{8C91D945-53FD-44AF-B827-8D0126761877}" dt="2023-08-11T19:39:22.358" v="13734" actId="26606"/>
          <ac:spMkLst>
            <pc:docMk/>
            <pc:sldMk cId="67185782" sldId="346"/>
            <ac:spMk id="14" creationId="{71877DBC-BB60-40F0-AC93-2ACDBAAE60CE}"/>
          </ac:spMkLst>
        </pc:spChg>
        <pc:picChg chg="add mod ord">
          <ac:chgData name="Parisa Hajibabaee" userId="7f310c4f-d35e-41cf-a5e6-b6cf645ce581" providerId="ADAL" clId="{8C91D945-53FD-44AF-B827-8D0126761877}" dt="2023-08-11T19:39:22.358" v="13734" actId="26606"/>
          <ac:picMkLst>
            <pc:docMk/>
            <pc:sldMk cId="67185782" sldId="346"/>
            <ac:picMk id="5" creationId="{AF8B135C-C3AE-3E93-0862-623228AD5BC2}"/>
          </ac:picMkLst>
        </pc:picChg>
        <pc:picChg chg="add mod">
          <ac:chgData name="Parisa Hajibabaee" userId="7f310c4f-d35e-41cf-a5e6-b6cf645ce581" providerId="ADAL" clId="{8C91D945-53FD-44AF-B827-8D0126761877}" dt="2023-08-11T19:39:37.239" v="13735"/>
          <ac:picMkLst>
            <pc:docMk/>
            <pc:sldMk cId="67185782" sldId="346"/>
            <ac:picMk id="6" creationId="{506866EF-5876-C5C1-4F25-51470304A2D1}"/>
          </ac:picMkLst>
        </pc:picChg>
      </pc:sldChg>
      <pc:sldChg chg="addSp delSp modSp new mod">
        <pc:chgData name="Parisa Hajibabaee" userId="7f310c4f-d35e-41cf-a5e6-b6cf645ce581" providerId="ADAL" clId="{8C91D945-53FD-44AF-B827-8D0126761877}" dt="2023-08-12T13:02:56.469" v="13772" actId="1076"/>
        <pc:sldMkLst>
          <pc:docMk/>
          <pc:sldMk cId="1639646194" sldId="347"/>
        </pc:sldMkLst>
        <pc:spChg chg="mod">
          <ac:chgData name="Parisa Hajibabaee" userId="7f310c4f-d35e-41cf-a5e6-b6cf645ce581" providerId="ADAL" clId="{8C91D945-53FD-44AF-B827-8D0126761877}" dt="2023-08-12T13:02:54.212" v="13771" actId="20577"/>
          <ac:spMkLst>
            <pc:docMk/>
            <pc:sldMk cId="1639646194" sldId="347"/>
            <ac:spMk id="2" creationId="{6AC760BD-C0A4-10B8-0CA6-60638B49AA1B}"/>
          </ac:spMkLst>
        </pc:spChg>
        <pc:spChg chg="del">
          <ac:chgData name="Parisa Hajibabaee" userId="7f310c4f-d35e-41cf-a5e6-b6cf645ce581" providerId="ADAL" clId="{8C91D945-53FD-44AF-B827-8D0126761877}" dt="2023-08-12T13:02:26.677" v="13760" actId="22"/>
          <ac:spMkLst>
            <pc:docMk/>
            <pc:sldMk cId="1639646194" sldId="347"/>
            <ac:spMk id="3" creationId="{D2118356-26CA-376A-19D8-3EAE3D04CD2E}"/>
          </ac:spMkLst>
        </pc:spChg>
        <pc:picChg chg="add mod ord">
          <ac:chgData name="Parisa Hajibabaee" userId="7f310c4f-d35e-41cf-a5e6-b6cf645ce581" providerId="ADAL" clId="{8C91D945-53FD-44AF-B827-8D0126761877}" dt="2023-08-12T13:02:56.469" v="13772" actId="1076"/>
          <ac:picMkLst>
            <pc:docMk/>
            <pc:sldMk cId="1639646194" sldId="347"/>
            <ac:picMk id="5" creationId="{C9BB7547-9410-120F-E474-2B20315EE97C}"/>
          </ac:picMkLst>
        </pc:picChg>
      </pc:sldChg>
    </pc:docChg>
  </pc:docChgLst>
  <pc:docChgLst>
    <pc:chgData name="Parisa Hajibabaee" userId="7f310c4f-d35e-41cf-a5e6-b6cf645ce581" providerId="ADAL" clId="{C1FD9940-45C1-465C-A928-1E7D0AD59530}"/>
    <pc:docChg chg="undo redo custSel addSld delSld modSld">
      <pc:chgData name="Parisa Hajibabaee" userId="7f310c4f-d35e-41cf-a5e6-b6cf645ce581" providerId="ADAL" clId="{C1FD9940-45C1-465C-A928-1E7D0AD59530}" dt="2023-08-24T19:32:32.993" v="469"/>
      <pc:docMkLst>
        <pc:docMk/>
      </pc:docMkLst>
      <pc:sldChg chg="del">
        <pc:chgData name="Parisa Hajibabaee" userId="7f310c4f-d35e-41cf-a5e6-b6cf645ce581" providerId="ADAL" clId="{C1FD9940-45C1-465C-A928-1E7D0AD59530}" dt="2023-08-12T14:25:58.883" v="41" actId="47"/>
        <pc:sldMkLst>
          <pc:docMk/>
          <pc:sldMk cId="555451106" sldId="256"/>
        </pc:sldMkLst>
      </pc:sldChg>
      <pc:sldChg chg="addSp delSp modSp mod">
        <pc:chgData name="Parisa Hajibabaee" userId="7f310c4f-d35e-41cf-a5e6-b6cf645ce581" providerId="ADAL" clId="{C1FD9940-45C1-465C-A928-1E7D0AD59530}" dt="2023-08-23T20:52:45.960" v="71" actId="113"/>
        <pc:sldMkLst>
          <pc:docMk/>
          <pc:sldMk cId="1299876332" sldId="258"/>
        </pc:sldMkLst>
        <pc:spChg chg="mod">
          <ac:chgData name="Parisa Hajibabaee" userId="7f310c4f-d35e-41cf-a5e6-b6cf645ce581" providerId="ADAL" clId="{C1FD9940-45C1-465C-A928-1E7D0AD59530}" dt="2023-08-12T14:37:40.915" v="47" actId="108"/>
          <ac:spMkLst>
            <pc:docMk/>
            <pc:sldMk cId="1299876332" sldId="258"/>
            <ac:spMk id="2" creationId="{717B438E-7FA3-6F42-6646-E18F5BDD1BAE}"/>
          </ac:spMkLst>
        </pc:spChg>
        <pc:spChg chg="mod">
          <ac:chgData name="Parisa Hajibabaee" userId="7f310c4f-d35e-41cf-a5e6-b6cf645ce581" providerId="ADAL" clId="{C1FD9940-45C1-465C-A928-1E7D0AD59530}" dt="2023-08-23T20:52:45.960" v="71" actId="113"/>
          <ac:spMkLst>
            <pc:docMk/>
            <pc:sldMk cId="1299876332" sldId="258"/>
            <ac:spMk id="3" creationId="{5E5A497D-2E41-B954-B621-CCE2358185A0}"/>
          </ac:spMkLst>
        </pc:spChg>
        <pc:picChg chg="add mod">
          <ac:chgData name="Parisa Hajibabaee" userId="7f310c4f-d35e-41cf-a5e6-b6cf645ce581" providerId="ADAL" clId="{C1FD9940-45C1-465C-A928-1E7D0AD59530}" dt="2023-08-23T20:52:08.877" v="65" actId="1076"/>
          <ac:picMkLst>
            <pc:docMk/>
            <pc:sldMk cId="1299876332" sldId="258"/>
            <ac:picMk id="6" creationId="{B3BF5DA7-9556-4B9C-78E9-6A3FA04BF955}"/>
          </ac:picMkLst>
        </pc:picChg>
        <pc:picChg chg="del">
          <ac:chgData name="Parisa Hajibabaee" userId="7f310c4f-d35e-41cf-a5e6-b6cf645ce581" providerId="ADAL" clId="{C1FD9940-45C1-465C-A928-1E7D0AD59530}" dt="2023-08-23T20:51:54.530" v="63" actId="478"/>
          <ac:picMkLst>
            <pc:docMk/>
            <pc:sldMk cId="1299876332" sldId="258"/>
            <ac:picMk id="7" creationId="{2DC4D5A6-7F0F-0D44-0BD3-B839051CF26E}"/>
          </ac:picMkLst>
        </pc:picChg>
      </pc:sldChg>
      <pc:sldChg chg="modSp mod">
        <pc:chgData name="Parisa Hajibabaee" userId="7f310c4f-d35e-41cf-a5e6-b6cf645ce581" providerId="ADAL" clId="{C1FD9940-45C1-465C-A928-1E7D0AD59530}" dt="2023-08-23T20:53:03.822" v="73" actId="113"/>
        <pc:sldMkLst>
          <pc:docMk/>
          <pc:sldMk cId="2049287916" sldId="259"/>
        </pc:sldMkLst>
        <pc:spChg chg="mod">
          <ac:chgData name="Parisa Hajibabaee" userId="7f310c4f-d35e-41cf-a5e6-b6cf645ce581" providerId="ADAL" clId="{C1FD9940-45C1-465C-A928-1E7D0AD59530}" dt="2023-08-12T14:37:53.738" v="48" actId="108"/>
          <ac:spMkLst>
            <pc:docMk/>
            <pc:sldMk cId="2049287916" sldId="259"/>
            <ac:spMk id="2" creationId="{02B8D197-E809-EC4F-C7B1-021A3C6A61B1}"/>
          </ac:spMkLst>
        </pc:spChg>
        <pc:spChg chg="mod">
          <ac:chgData name="Parisa Hajibabaee" userId="7f310c4f-d35e-41cf-a5e6-b6cf645ce581" providerId="ADAL" clId="{C1FD9940-45C1-465C-A928-1E7D0AD59530}" dt="2023-08-23T20:53:03.822" v="73" actId="113"/>
          <ac:spMkLst>
            <pc:docMk/>
            <pc:sldMk cId="2049287916" sldId="259"/>
            <ac:spMk id="3" creationId="{BE9EFC57-9CCB-2194-8848-16E8E5C8CFF1}"/>
          </ac:spMkLst>
        </pc:spChg>
      </pc:sldChg>
      <pc:sldChg chg="modSp mod">
        <pc:chgData name="Parisa Hajibabaee" userId="7f310c4f-d35e-41cf-a5e6-b6cf645ce581" providerId="ADAL" clId="{C1FD9940-45C1-465C-A928-1E7D0AD59530}" dt="2023-08-24T17:57:23.762" v="201" actId="27636"/>
        <pc:sldMkLst>
          <pc:docMk/>
          <pc:sldMk cId="76904782" sldId="261"/>
        </pc:sldMkLst>
        <pc:spChg chg="mod">
          <ac:chgData name="Parisa Hajibabaee" userId="7f310c4f-d35e-41cf-a5e6-b6cf645ce581" providerId="ADAL" clId="{C1FD9940-45C1-465C-A928-1E7D0AD59530}" dt="2023-08-24T17:57:23.762" v="201" actId="27636"/>
          <ac:spMkLst>
            <pc:docMk/>
            <pc:sldMk cId="76904782" sldId="261"/>
            <ac:spMk id="3" creationId="{5D816B2D-BE5D-5FD9-BF43-B3273BC335D1}"/>
          </ac:spMkLst>
        </pc:spChg>
      </pc:sldChg>
      <pc:sldChg chg="modSp mod">
        <pc:chgData name="Parisa Hajibabaee" userId="7f310c4f-d35e-41cf-a5e6-b6cf645ce581" providerId="ADAL" clId="{C1FD9940-45C1-465C-A928-1E7D0AD59530}" dt="2023-08-12T14:38:08.676" v="52" actId="113"/>
        <pc:sldMkLst>
          <pc:docMk/>
          <pc:sldMk cId="3786994425" sldId="262"/>
        </pc:sldMkLst>
        <pc:spChg chg="mod">
          <ac:chgData name="Parisa Hajibabaee" userId="7f310c4f-d35e-41cf-a5e6-b6cf645ce581" providerId="ADAL" clId="{C1FD9940-45C1-465C-A928-1E7D0AD59530}" dt="2023-08-12T14:38:08.676" v="52" actId="113"/>
          <ac:spMkLst>
            <pc:docMk/>
            <pc:sldMk cId="3786994425" sldId="262"/>
            <ac:spMk id="2" creationId="{A77A0488-5348-B674-8BDD-58BDEDAC661B}"/>
          </ac:spMkLst>
        </pc:spChg>
      </pc:sldChg>
      <pc:sldChg chg="modSp mod">
        <pc:chgData name="Parisa Hajibabaee" userId="7f310c4f-d35e-41cf-a5e6-b6cf645ce581" providerId="ADAL" clId="{C1FD9940-45C1-465C-A928-1E7D0AD59530}" dt="2023-08-12T14:38:14.996" v="53" actId="113"/>
        <pc:sldMkLst>
          <pc:docMk/>
          <pc:sldMk cId="3079848372" sldId="263"/>
        </pc:sldMkLst>
        <pc:spChg chg="mod">
          <ac:chgData name="Parisa Hajibabaee" userId="7f310c4f-d35e-41cf-a5e6-b6cf645ce581" providerId="ADAL" clId="{C1FD9940-45C1-465C-A928-1E7D0AD59530}" dt="2023-08-12T14:38:14.996" v="53" actId="113"/>
          <ac:spMkLst>
            <pc:docMk/>
            <pc:sldMk cId="3079848372" sldId="263"/>
            <ac:spMk id="2" creationId="{814D9983-12A7-84F9-8443-F69D53273B77}"/>
          </ac:spMkLst>
        </pc:spChg>
      </pc:sldChg>
      <pc:sldChg chg="modSp mod">
        <pc:chgData name="Parisa Hajibabaee" userId="7f310c4f-d35e-41cf-a5e6-b6cf645ce581" providerId="ADAL" clId="{C1FD9940-45C1-465C-A928-1E7D0AD59530}" dt="2023-08-24T18:04:20.107" v="249" actId="113"/>
        <pc:sldMkLst>
          <pc:docMk/>
          <pc:sldMk cId="716171130" sldId="264"/>
        </pc:sldMkLst>
        <pc:spChg chg="mod">
          <ac:chgData name="Parisa Hajibabaee" userId="7f310c4f-d35e-41cf-a5e6-b6cf645ce581" providerId="ADAL" clId="{C1FD9940-45C1-465C-A928-1E7D0AD59530}" dt="2023-08-12T14:38:19.014" v="54" actId="113"/>
          <ac:spMkLst>
            <pc:docMk/>
            <pc:sldMk cId="716171130" sldId="264"/>
            <ac:spMk id="2" creationId="{3A14D520-BFBF-FB37-EBFD-4636771E67E9}"/>
          </ac:spMkLst>
        </pc:spChg>
        <pc:spChg chg="mod">
          <ac:chgData name="Parisa Hajibabaee" userId="7f310c4f-d35e-41cf-a5e6-b6cf645ce581" providerId="ADAL" clId="{C1FD9940-45C1-465C-A928-1E7D0AD59530}" dt="2023-08-24T18:04:20.107" v="249" actId="113"/>
          <ac:spMkLst>
            <pc:docMk/>
            <pc:sldMk cId="716171130" sldId="264"/>
            <ac:spMk id="3" creationId="{0AB30126-1E75-C9BA-DBE2-2D182E82445F}"/>
          </ac:spMkLst>
        </pc:spChg>
      </pc:sldChg>
      <pc:sldChg chg="modSp mod">
        <pc:chgData name="Parisa Hajibabaee" userId="7f310c4f-d35e-41cf-a5e6-b6cf645ce581" providerId="ADAL" clId="{C1FD9940-45C1-465C-A928-1E7D0AD59530}" dt="2023-08-24T18:05:20.926" v="261" actId="14100"/>
        <pc:sldMkLst>
          <pc:docMk/>
          <pc:sldMk cId="2275821688" sldId="265"/>
        </pc:sldMkLst>
        <pc:spChg chg="mod">
          <ac:chgData name="Parisa Hajibabaee" userId="7f310c4f-d35e-41cf-a5e6-b6cf645ce581" providerId="ADAL" clId="{C1FD9940-45C1-465C-A928-1E7D0AD59530}" dt="2023-08-24T18:05:20.926" v="261" actId="14100"/>
          <ac:spMkLst>
            <pc:docMk/>
            <pc:sldMk cId="2275821688" sldId="265"/>
            <ac:spMk id="2" creationId="{A15F4163-1B16-53B1-CDA1-4E592DB2C50B}"/>
          </ac:spMkLst>
        </pc:spChg>
        <pc:spChg chg="mod">
          <ac:chgData name="Parisa Hajibabaee" userId="7f310c4f-d35e-41cf-a5e6-b6cf645ce581" providerId="ADAL" clId="{C1FD9940-45C1-465C-A928-1E7D0AD59530}" dt="2023-08-24T18:05:15.789" v="259" actId="14100"/>
          <ac:spMkLst>
            <pc:docMk/>
            <pc:sldMk cId="2275821688" sldId="265"/>
            <ac:spMk id="3" creationId="{C0AE6E16-95EA-3187-4D01-38535ADF2ACB}"/>
          </ac:spMkLst>
        </pc:spChg>
        <pc:picChg chg="mod">
          <ac:chgData name="Parisa Hajibabaee" userId="7f310c4f-d35e-41cf-a5e6-b6cf645ce581" providerId="ADAL" clId="{C1FD9940-45C1-465C-A928-1E7D0AD59530}" dt="2023-08-24T18:05:11.621" v="258" actId="1076"/>
          <ac:picMkLst>
            <pc:docMk/>
            <pc:sldMk cId="2275821688" sldId="265"/>
            <ac:picMk id="5" creationId="{16CB6B42-E437-6543-EB6A-3B46B79E5F43}"/>
          </ac:picMkLst>
        </pc:picChg>
      </pc:sldChg>
      <pc:sldChg chg="modSp mod">
        <pc:chgData name="Parisa Hajibabaee" userId="7f310c4f-d35e-41cf-a5e6-b6cf645ce581" providerId="ADAL" clId="{C1FD9940-45C1-465C-A928-1E7D0AD59530}" dt="2023-08-23T21:06:49.183" v="78" actId="113"/>
        <pc:sldMkLst>
          <pc:docMk/>
          <pc:sldMk cId="3159559764" sldId="266"/>
        </pc:sldMkLst>
        <pc:spChg chg="mod">
          <ac:chgData name="Parisa Hajibabaee" userId="7f310c4f-d35e-41cf-a5e6-b6cf645ce581" providerId="ADAL" clId="{C1FD9940-45C1-465C-A928-1E7D0AD59530}" dt="2023-08-23T21:06:49.183" v="78" actId="113"/>
          <ac:spMkLst>
            <pc:docMk/>
            <pc:sldMk cId="3159559764" sldId="266"/>
            <ac:spMk id="3" creationId="{18F77AE9-B9C7-4F78-AD47-51C45E1298CC}"/>
          </ac:spMkLst>
        </pc:spChg>
      </pc:sldChg>
      <pc:sldChg chg="modSp mod">
        <pc:chgData name="Parisa Hajibabaee" userId="7f310c4f-d35e-41cf-a5e6-b6cf645ce581" providerId="ADAL" clId="{C1FD9940-45C1-465C-A928-1E7D0AD59530}" dt="2023-08-23T21:07:03.126" v="80" actId="14100"/>
        <pc:sldMkLst>
          <pc:docMk/>
          <pc:sldMk cId="3825612952" sldId="267"/>
        </pc:sldMkLst>
        <pc:picChg chg="mod">
          <ac:chgData name="Parisa Hajibabaee" userId="7f310c4f-d35e-41cf-a5e6-b6cf645ce581" providerId="ADAL" clId="{C1FD9940-45C1-465C-A928-1E7D0AD59530}" dt="2023-08-23T21:07:03.126" v="80" actId="14100"/>
          <ac:picMkLst>
            <pc:docMk/>
            <pc:sldMk cId="3825612952" sldId="267"/>
            <ac:picMk id="5" creationId="{4EDF7813-2BB8-903B-DC2A-9FBE3D658DE5}"/>
          </ac:picMkLst>
        </pc:picChg>
      </pc:sldChg>
      <pc:sldChg chg="addSp delSp modSp mod setBg modShow">
        <pc:chgData name="Parisa Hajibabaee" userId="7f310c4f-d35e-41cf-a5e6-b6cf645ce581" providerId="ADAL" clId="{C1FD9940-45C1-465C-A928-1E7D0AD59530}" dt="2023-08-24T18:06:29.551" v="262" actId="729"/>
        <pc:sldMkLst>
          <pc:docMk/>
          <pc:sldMk cId="2989992170" sldId="268"/>
        </pc:sldMkLst>
        <pc:spChg chg="mod">
          <ac:chgData name="Parisa Hajibabaee" userId="7f310c4f-d35e-41cf-a5e6-b6cf645ce581" providerId="ADAL" clId="{C1FD9940-45C1-465C-A928-1E7D0AD59530}" dt="2023-08-23T21:08:10.446" v="106" actId="26606"/>
          <ac:spMkLst>
            <pc:docMk/>
            <pc:sldMk cId="2989992170" sldId="268"/>
            <ac:spMk id="2" creationId="{02D49AA7-D80F-376F-37F2-3129872B11D4}"/>
          </ac:spMkLst>
        </pc:spChg>
        <pc:spChg chg="mod">
          <ac:chgData name="Parisa Hajibabaee" userId="7f310c4f-d35e-41cf-a5e6-b6cf645ce581" providerId="ADAL" clId="{C1FD9940-45C1-465C-A928-1E7D0AD59530}" dt="2023-08-23T21:08:10.446" v="106" actId="26606"/>
          <ac:spMkLst>
            <pc:docMk/>
            <pc:sldMk cId="2989992170" sldId="268"/>
            <ac:spMk id="3" creationId="{6C1D2F1F-B1E9-DDE2-5F00-5428A4C53849}"/>
          </ac:spMkLst>
        </pc:spChg>
        <pc:spChg chg="mod ord">
          <ac:chgData name="Parisa Hajibabaee" userId="7f310c4f-d35e-41cf-a5e6-b6cf645ce581" providerId="ADAL" clId="{C1FD9940-45C1-465C-A928-1E7D0AD59530}" dt="2023-08-23T21:08:10.446" v="106" actId="26606"/>
          <ac:spMkLst>
            <pc:docMk/>
            <pc:sldMk cId="2989992170" sldId="268"/>
            <ac:spMk id="4" creationId="{15831760-1345-59E9-E139-C0C88A6E281F}"/>
          </ac:spMkLst>
        </pc:spChg>
        <pc:spChg chg="add del">
          <ac:chgData name="Parisa Hajibabaee" userId="7f310c4f-d35e-41cf-a5e6-b6cf645ce581" providerId="ADAL" clId="{C1FD9940-45C1-465C-A928-1E7D0AD59530}" dt="2023-08-23T21:08:08.414" v="103" actId="26606"/>
          <ac:spMkLst>
            <pc:docMk/>
            <pc:sldMk cId="2989992170" sldId="268"/>
            <ac:spMk id="11" creationId="{F13C74B1-5B17-4795-BED0-7140497B445A}"/>
          </ac:spMkLst>
        </pc:spChg>
        <pc:spChg chg="add del">
          <ac:chgData name="Parisa Hajibabaee" userId="7f310c4f-d35e-41cf-a5e6-b6cf645ce581" providerId="ADAL" clId="{C1FD9940-45C1-465C-A928-1E7D0AD59530}" dt="2023-08-23T21:08:08.414" v="103" actId="26606"/>
          <ac:spMkLst>
            <pc:docMk/>
            <pc:sldMk cId="2989992170" sldId="268"/>
            <ac:spMk id="13" creationId="{D4974D33-8DC5-464E-8C6D-BE58F0669C17}"/>
          </ac:spMkLst>
        </pc:spChg>
        <pc:spChg chg="add del">
          <ac:chgData name="Parisa Hajibabaee" userId="7f310c4f-d35e-41cf-a5e6-b6cf645ce581" providerId="ADAL" clId="{C1FD9940-45C1-465C-A928-1E7D0AD59530}" dt="2023-08-23T21:08:10.443" v="105" actId="26606"/>
          <ac:spMkLst>
            <pc:docMk/>
            <pc:sldMk cId="2989992170" sldId="268"/>
            <ac:spMk id="15" creationId="{45D37F4E-DDB4-456B-97E0-9937730A039F}"/>
          </ac:spMkLst>
        </pc:spChg>
        <pc:spChg chg="add del">
          <ac:chgData name="Parisa Hajibabaee" userId="7f310c4f-d35e-41cf-a5e6-b6cf645ce581" providerId="ADAL" clId="{C1FD9940-45C1-465C-A928-1E7D0AD59530}" dt="2023-08-23T21:08:10.443" v="105" actId="26606"/>
          <ac:spMkLst>
            <pc:docMk/>
            <pc:sldMk cId="2989992170" sldId="268"/>
            <ac:spMk id="16" creationId="{B2DD41CD-8F47-4F56-AD12-4E2FF7696987}"/>
          </ac:spMkLst>
        </pc:spChg>
        <pc:spChg chg="add">
          <ac:chgData name="Parisa Hajibabaee" userId="7f310c4f-d35e-41cf-a5e6-b6cf645ce581" providerId="ADAL" clId="{C1FD9940-45C1-465C-A928-1E7D0AD59530}" dt="2023-08-23T21:08:10.446" v="106" actId="26606"/>
          <ac:spMkLst>
            <pc:docMk/>
            <pc:sldMk cId="2989992170" sldId="268"/>
            <ac:spMk id="18" creationId="{2B97F24A-32CE-4C1C-A50D-3016B394DCFB}"/>
          </ac:spMkLst>
        </pc:spChg>
        <pc:spChg chg="add">
          <ac:chgData name="Parisa Hajibabaee" userId="7f310c4f-d35e-41cf-a5e6-b6cf645ce581" providerId="ADAL" clId="{C1FD9940-45C1-465C-A928-1E7D0AD59530}" dt="2023-08-23T21:08:10.446" v="106" actId="26606"/>
          <ac:spMkLst>
            <pc:docMk/>
            <pc:sldMk cId="2989992170" sldId="268"/>
            <ac:spMk id="19" creationId="{CD8B4F24-440B-49E9-B85D-733523DC064B}"/>
          </ac:spMkLst>
        </pc:spChg>
        <pc:picChg chg="add mod">
          <ac:chgData name="Parisa Hajibabaee" userId="7f310c4f-d35e-41cf-a5e6-b6cf645ce581" providerId="ADAL" clId="{C1FD9940-45C1-465C-A928-1E7D0AD59530}" dt="2023-08-23T21:08:10.446" v="106" actId="26606"/>
          <ac:picMkLst>
            <pc:docMk/>
            <pc:sldMk cId="2989992170" sldId="268"/>
            <ac:picMk id="6" creationId="{0BCCFC4E-B253-EC10-32CA-BDD925261EFC}"/>
          </ac:picMkLst>
        </pc:picChg>
        <pc:picChg chg="del">
          <ac:chgData name="Parisa Hajibabaee" userId="7f310c4f-d35e-41cf-a5e6-b6cf645ce581" providerId="ADAL" clId="{C1FD9940-45C1-465C-A928-1E7D0AD59530}" dt="2023-08-23T21:07:32.240" v="82" actId="478"/>
          <ac:picMkLst>
            <pc:docMk/>
            <pc:sldMk cId="2989992170" sldId="268"/>
            <ac:picMk id="7" creationId="{4C7A269C-A3F2-5485-5554-77673322DAFB}"/>
          </ac:picMkLst>
        </pc:picChg>
      </pc:sldChg>
      <pc:sldChg chg="modSp mod">
        <pc:chgData name="Parisa Hajibabaee" userId="7f310c4f-d35e-41cf-a5e6-b6cf645ce581" providerId="ADAL" clId="{C1FD9940-45C1-465C-A928-1E7D0AD59530}" dt="2023-08-24T18:10:14.478" v="306" actId="14100"/>
        <pc:sldMkLst>
          <pc:docMk/>
          <pc:sldMk cId="482472592" sldId="269"/>
        </pc:sldMkLst>
        <pc:spChg chg="mod">
          <ac:chgData name="Parisa Hajibabaee" userId="7f310c4f-d35e-41cf-a5e6-b6cf645ce581" providerId="ADAL" clId="{C1FD9940-45C1-465C-A928-1E7D0AD59530}" dt="2023-08-12T14:38:43.238" v="56" actId="113"/>
          <ac:spMkLst>
            <pc:docMk/>
            <pc:sldMk cId="482472592" sldId="269"/>
            <ac:spMk id="2" creationId="{02D49AA7-D80F-376F-37F2-3129872B11D4}"/>
          </ac:spMkLst>
        </pc:spChg>
        <pc:spChg chg="mod">
          <ac:chgData name="Parisa Hajibabaee" userId="7f310c4f-d35e-41cf-a5e6-b6cf645ce581" providerId="ADAL" clId="{C1FD9940-45C1-465C-A928-1E7D0AD59530}" dt="2023-08-24T18:10:14.478" v="306" actId="14100"/>
          <ac:spMkLst>
            <pc:docMk/>
            <pc:sldMk cId="482472592" sldId="269"/>
            <ac:spMk id="3" creationId="{6C1D2F1F-B1E9-DDE2-5F00-5428A4C53849}"/>
          </ac:spMkLst>
        </pc:spChg>
        <pc:picChg chg="mod">
          <ac:chgData name="Parisa Hajibabaee" userId="7f310c4f-d35e-41cf-a5e6-b6cf645ce581" providerId="ADAL" clId="{C1FD9940-45C1-465C-A928-1E7D0AD59530}" dt="2023-08-24T18:09:56.542" v="303" actId="1076"/>
          <ac:picMkLst>
            <pc:docMk/>
            <pc:sldMk cId="482472592" sldId="269"/>
            <ac:picMk id="6" creationId="{A8076821-DBD9-E99E-E7E0-A614C896511A}"/>
          </ac:picMkLst>
        </pc:picChg>
      </pc:sldChg>
      <pc:sldChg chg="modSp mod modNotesTx">
        <pc:chgData name="Parisa Hajibabaee" userId="7f310c4f-d35e-41cf-a5e6-b6cf645ce581" providerId="ADAL" clId="{C1FD9940-45C1-465C-A928-1E7D0AD59530}" dt="2023-08-24T18:14:18.866" v="323" actId="12"/>
        <pc:sldMkLst>
          <pc:docMk/>
          <pc:sldMk cId="2148442948" sldId="270"/>
        </pc:sldMkLst>
        <pc:spChg chg="mod">
          <ac:chgData name="Parisa Hajibabaee" userId="7f310c4f-d35e-41cf-a5e6-b6cf645ce581" providerId="ADAL" clId="{C1FD9940-45C1-465C-A928-1E7D0AD59530}" dt="2023-08-24T18:14:18.866" v="323" actId="12"/>
          <ac:spMkLst>
            <pc:docMk/>
            <pc:sldMk cId="2148442948" sldId="270"/>
            <ac:spMk id="3" creationId="{17948708-5D6F-B6B6-21B9-D6B7815B6C2C}"/>
          </ac:spMkLst>
        </pc:spChg>
      </pc:sldChg>
      <pc:sldChg chg="modSp mod modNotesTx">
        <pc:chgData name="Parisa Hajibabaee" userId="7f310c4f-d35e-41cf-a5e6-b6cf645ce581" providerId="ADAL" clId="{C1FD9940-45C1-465C-A928-1E7D0AD59530}" dt="2023-08-24T18:20:11.037" v="352"/>
        <pc:sldMkLst>
          <pc:docMk/>
          <pc:sldMk cId="490891946" sldId="271"/>
        </pc:sldMkLst>
        <pc:spChg chg="mod">
          <ac:chgData name="Parisa Hajibabaee" userId="7f310c4f-d35e-41cf-a5e6-b6cf645ce581" providerId="ADAL" clId="{C1FD9940-45C1-465C-A928-1E7D0AD59530}" dt="2023-08-24T18:20:11.037" v="352"/>
          <ac:spMkLst>
            <pc:docMk/>
            <pc:sldMk cId="490891946" sldId="271"/>
            <ac:spMk id="3" creationId="{F3577D0D-75B4-3E0C-9C52-320FF7815A5E}"/>
          </ac:spMkLst>
        </pc:spChg>
      </pc:sldChg>
      <pc:sldChg chg="modSp mod modNotesTx">
        <pc:chgData name="Parisa Hajibabaee" userId="7f310c4f-d35e-41cf-a5e6-b6cf645ce581" providerId="ADAL" clId="{C1FD9940-45C1-465C-A928-1E7D0AD59530}" dt="2023-08-24T18:24:47.666" v="364" actId="6549"/>
        <pc:sldMkLst>
          <pc:docMk/>
          <pc:sldMk cId="390171239" sldId="272"/>
        </pc:sldMkLst>
        <pc:spChg chg="mod">
          <ac:chgData name="Parisa Hajibabaee" userId="7f310c4f-d35e-41cf-a5e6-b6cf645ce581" providerId="ADAL" clId="{C1FD9940-45C1-465C-A928-1E7D0AD59530}" dt="2023-08-12T14:39:03.566" v="58" actId="108"/>
          <ac:spMkLst>
            <pc:docMk/>
            <pc:sldMk cId="390171239" sldId="272"/>
            <ac:spMk id="2" creationId="{13CE95E5-1C5C-7ECC-5092-227E85A326EF}"/>
          </ac:spMkLst>
        </pc:spChg>
        <pc:spChg chg="mod">
          <ac:chgData name="Parisa Hajibabaee" userId="7f310c4f-d35e-41cf-a5e6-b6cf645ce581" providerId="ADAL" clId="{C1FD9940-45C1-465C-A928-1E7D0AD59530}" dt="2023-08-24T18:20:48.368" v="358" actId="20577"/>
          <ac:spMkLst>
            <pc:docMk/>
            <pc:sldMk cId="390171239" sldId="272"/>
            <ac:spMk id="3" creationId="{C78468CF-52BF-E17D-B56A-3186FE0726EF}"/>
          </ac:spMkLst>
        </pc:spChg>
      </pc:sldChg>
      <pc:sldChg chg="modSp mod">
        <pc:chgData name="Parisa Hajibabaee" userId="7f310c4f-d35e-41cf-a5e6-b6cf645ce581" providerId="ADAL" clId="{C1FD9940-45C1-465C-A928-1E7D0AD59530}" dt="2023-08-24T18:25:05.111" v="371" actId="20577"/>
        <pc:sldMkLst>
          <pc:docMk/>
          <pc:sldMk cId="1535552942" sldId="273"/>
        </pc:sldMkLst>
        <pc:spChg chg="mod">
          <ac:chgData name="Parisa Hajibabaee" userId="7f310c4f-d35e-41cf-a5e6-b6cf645ce581" providerId="ADAL" clId="{C1FD9940-45C1-465C-A928-1E7D0AD59530}" dt="2023-08-12T14:39:12.868" v="59" actId="113"/>
          <ac:spMkLst>
            <pc:docMk/>
            <pc:sldMk cId="1535552942" sldId="273"/>
            <ac:spMk id="2" creationId="{FFF6D92F-5B10-392A-65EC-2595DB3C1FA3}"/>
          </ac:spMkLst>
        </pc:spChg>
        <pc:spChg chg="mod">
          <ac:chgData name="Parisa Hajibabaee" userId="7f310c4f-d35e-41cf-a5e6-b6cf645ce581" providerId="ADAL" clId="{C1FD9940-45C1-465C-A928-1E7D0AD59530}" dt="2023-08-24T18:25:05.111" v="371" actId="20577"/>
          <ac:spMkLst>
            <pc:docMk/>
            <pc:sldMk cId="1535552942" sldId="273"/>
            <ac:spMk id="3" creationId="{E3D0C2A6-F388-77B4-FF0E-04D204D9E1FB}"/>
          </ac:spMkLst>
        </pc:spChg>
      </pc:sldChg>
      <pc:sldChg chg="modSp mod">
        <pc:chgData name="Parisa Hajibabaee" userId="7f310c4f-d35e-41cf-a5e6-b6cf645ce581" providerId="ADAL" clId="{C1FD9940-45C1-465C-A928-1E7D0AD59530}" dt="2023-08-24T18:27:24.342" v="372" actId="6549"/>
        <pc:sldMkLst>
          <pc:docMk/>
          <pc:sldMk cId="4133962060" sldId="274"/>
        </pc:sldMkLst>
        <pc:spChg chg="mod">
          <ac:chgData name="Parisa Hajibabaee" userId="7f310c4f-d35e-41cf-a5e6-b6cf645ce581" providerId="ADAL" clId="{C1FD9940-45C1-465C-A928-1E7D0AD59530}" dt="2023-08-24T18:27:24.342" v="372" actId="6549"/>
          <ac:spMkLst>
            <pc:docMk/>
            <pc:sldMk cId="4133962060" sldId="274"/>
            <ac:spMk id="3" creationId="{26FB25DB-582C-AB31-7C47-59CC86CB7DDF}"/>
          </ac:spMkLst>
        </pc:spChg>
      </pc:sldChg>
      <pc:sldChg chg="modSp mod">
        <pc:chgData name="Parisa Hajibabaee" userId="7f310c4f-d35e-41cf-a5e6-b6cf645ce581" providerId="ADAL" clId="{C1FD9940-45C1-465C-A928-1E7D0AD59530}" dt="2023-08-24T18:30:37.937" v="396" actId="113"/>
        <pc:sldMkLst>
          <pc:docMk/>
          <pc:sldMk cId="711042748" sldId="275"/>
        </pc:sldMkLst>
        <pc:spChg chg="mod">
          <ac:chgData name="Parisa Hajibabaee" userId="7f310c4f-d35e-41cf-a5e6-b6cf645ce581" providerId="ADAL" clId="{C1FD9940-45C1-465C-A928-1E7D0AD59530}" dt="2023-08-24T18:30:37.937" v="396" actId="113"/>
          <ac:spMkLst>
            <pc:docMk/>
            <pc:sldMk cId="711042748" sldId="275"/>
            <ac:spMk id="3" creationId="{D7EF065F-654B-3232-5A25-FCE772FFFC4F}"/>
          </ac:spMkLst>
        </pc:spChg>
      </pc:sldChg>
      <pc:sldChg chg="addSp delSp modSp mod setBg">
        <pc:chgData name="Parisa Hajibabaee" userId="7f310c4f-d35e-41cf-a5e6-b6cf645ce581" providerId="ADAL" clId="{C1FD9940-45C1-465C-A928-1E7D0AD59530}" dt="2023-08-23T21:18:29.062" v="162" actId="27636"/>
        <pc:sldMkLst>
          <pc:docMk/>
          <pc:sldMk cId="972167883" sldId="276"/>
        </pc:sldMkLst>
        <pc:spChg chg="mod">
          <ac:chgData name="Parisa Hajibabaee" userId="7f310c4f-d35e-41cf-a5e6-b6cf645ce581" providerId="ADAL" clId="{C1FD9940-45C1-465C-A928-1E7D0AD59530}" dt="2023-08-23T21:18:19.814" v="159" actId="26606"/>
          <ac:spMkLst>
            <pc:docMk/>
            <pc:sldMk cId="972167883" sldId="276"/>
            <ac:spMk id="2" creationId="{A0B7EA03-D0E6-3A14-B368-83219B7D16F3}"/>
          </ac:spMkLst>
        </pc:spChg>
        <pc:spChg chg="mod">
          <ac:chgData name="Parisa Hajibabaee" userId="7f310c4f-d35e-41cf-a5e6-b6cf645ce581" providerId="ADAL" clId="{C1FD9940-45C1-465C-A928-1E7D0AD59530}" dt="2023-08-23T21:18:29.062" v="162" actId="27636"/>
          <ac:spMkLst>
            <pc:docMk/>
            <pc:sldMk cId="972167883" sldId="276"/>
            <ac:spMk id="3" creationId="{BD41B4CE-A5CB-E483-CECA-83E0F20C5110}"/>
          </ac:spMkLst>
        </pc:spChg>
        <pc:spChg chg="mod ord">
          <ac:chgData name="Parisa Hajibabaee" userId="7f310c4f-d35e-41cf-a5e6-b6cf645ce581" providerId="ADAL" clId="{C1FD9940-45C1-465C-A928-1E7D0AD59530}" dt="2023-08-23T21:18:19.814" v="159" actId="26606"/>
          <ac:spMkLst>
            <pc:docMk/>
            <pc:sldMk cId="972167883" sldId="276"/>
            <ac:spMk id="4" creationId="{BC5CFAB1-6299-F382-322F-CEB05F80B2A2}"/>
          </ac:spMkLst>
        </pc:spChg>
        <pc:spChg chg="add del">
          <ac:chgData name="Parisa Hajibabaee" userId="7f310c4f-d35e-41cf-a5e6-b6cf645ce581" providerId="ADAL" clId="{C1FD9940-45C1-465C-A928-1E7D0AD59530}" dt="2023-08-23T21:18:19.811" v="158" actId="26606"/>
          <ac:spMkLst>
            <pc:docMk/>
            <pc:sldMk cId="972167883" sldId="276"/>
            <ac:spMk id="10" creationId="{2B97F24A-32CE-4C1C-A50D-3016B394DCFB}"/>
          </ac:spMkLst>
        </pc:spChg>
        <pc:spChg chg="add del">
          <ac:chgData name="Parisa Hajibabaee" userId="7f310c4f-d35e-41cf-a5e6-b6cf645ce581" providerId="ADAL" clId="{C1FD9940-45C1-465C-A928-1E7D0AD59530}" dt="2023-08-23T21:18:19.811" v="158" actId="26606"/>
          <ac:spMkLst>
            <pc:docMk/>
            <pc:sldMk cId="972167883" sldId="276"/>
            <ac:spMk id="12" creationId="{CD8B4F24-440B-49E9-B85D-733523DC064B}"/>
          </ac:spMkLst>
        </pc:spChg>
        <pc:spChg chg="add">
          <ac:chgData name="Parisa Hajibabaee" userId="7f310c4f-d35e-41cf-a5e6-b6cf645ce581" providerId="ADAL" clId="{C1FD9940-45C1-465C-A928-1E7D0AD59530}" dt="2023-08-23T21:18:19.814" v="159" actId="26606"/>
          <ac:spMkLst>
            <pc:docMk/>
            <pc:sldMk cId="972167883" sldId="276"/>
            <ac:spMk id="14" creationId="{743AA782-23D1-4521-8CAD-47662984AA08}"/>
          </ac:spMkLst>
        </pc:spChg>
        <pc:spChg chg="add">
          <ac:chgData name="Parisa Hajibabaee" userId="7f310c4f-d35e-41cf-a5e6-b6cf645ce581" providerId="ADAL" clId="{C1FD9940-45C1-465C-A928-1E7D0AD59530}" dt="2023-08-23T21:18:19.814" v="159" actId="26606"/>
          <ac:spMkLst>
            <pc:docMk/>
            <pc:sldMk cId="972167883" sldId="276"/>
            <ac:spMk id="15" creationId="{71877DBC-BB60-40F0-AC93-2ACDBAAE60CE}"/>
          </ac:spMkLst>
        </pc:spChg>
        <pc:picChg chg="add mod">
          <ac:chgData name="Parisa Hajibabaee" userId="7f310c4f-d35e-41cf-a5e6-b6cf645ce581" providerId="ADAL" clId="{C1FD9940-45C1-465C-A928-1E7D0AD59530}" dt="2023-08-23T21:18:19.814" v="159" actId="26606"/>
          <ac:picMkLst>
            <pc:docMk/>
            <pc:sldMk cId="972167883" sldId="276"/>
            <ac:picMk id="5" creationId="{D063DFD3-1C9D-0BF4-4B0B-F26F289FC60E}"/>
          </ac:picMkLst>
        </pc:picChg>
      </pc:sldChg>
      <pc:sldChg chg="del">
        <pc:chgData name="Parisa Hajibabaee" userId="7f310c4f-d35e-41cf-a5e6-b6cf645ce581" providerId="ADAL" clId="{C1FD9940-45C1-465C-A928-1E7D0AD59530}" dt="2023-08-24T18:31:37.867" v="397" actId="2696"/>
        <pc:sldMkLst>
          <pc:docMk/>
          <pc:sldMk cId="1482473668" sldId="277"/>
        </pc:sldMkLst>
      </pc:sldChg>
      <pc:sldChg chg="modSp mod">
        <pc:chgData name="Parisa Hajibabaee" userId="7f310c4f-d35e-41cf-a5e6-b6cf645ce581" providerId="ADAL" clId="{C1FD9940-45C1-465C-A928-1E7D0AD59530}" dt="2023-08-24T18:32:53.595" v="407" actId="12"/>
        <pc:sldMkLst>
          <pc:docMk/>
          <pc:sldMk cId="1675445831" sldId="278"/>
        </pc:sldMkLst>
        <pc:spChg chg="mod">
          <ac:chgData name="Parisa Hajibabaee" userId="7f310c4f-d35e-41cf-a5e6-b6cf645ce581" providerId="ADAL" clId="{C1FD9940-45C1-465C-A928-1E7D0AD59530}" dt="2023-08-24T18:32:53.595" v="407" actId="12"/>
          <ac:spMkLst>
            <pc:docMk/>
            <pc:sldMk cId="1675445831" sldId="278"/>
            <ac:spMk id="3" creationId="{2261CC4B-A60F-5143-C0A3-BC32CE01E680}"/>
          </ac:spMkLst>
        </pc:spChg>
      </pc:sldChg>
      <pc:sldChg chg="modSp mod">
        <pc:chgData name="Parisa Hajibabaee" userId="7f310c4f-d35e-41cf-a5e6-b6cf645ce581" providerId="ADAL" clId="{C1FD9940-45C1-465C-A928-1E7D0AD59530}" dt="2023-08-24T18:32:24.754" v="400" actId="20577"/>
        <pc:sldMkLst>
          <pc:docMk/>
          <pc:sldMk cId="2905689991" sldId="279"/>
        </pc:sldMkLst>
        <pc:spChg chg="mod">
          <ac:chgData name="Parisa Hajibabaee" userId="7f310c4f-d35e-41cf-a5e6-b6cf645ce581" providerId="ADAL" clId="{C1FD9940-45C1-465C-A928-1E7D0AD59530}" dt="2023-08-12T14:39:32.653" v="61" actId="113"/>
          <ac:spMkLst>
            <pc:docMk/>
            <pc:sldMk cId="2905689991" sldId="279"/>
            <ac:spMk id="2" creationId="{9A30E529-A7BB-B303-17E0-E28C3E534CD5}"/>
          </ac:spMkLst>
        </pc:spChg>
        <pc:spChg chg="mod">
          <ac:chgData name="Parisa Hajibabaee" userId="7f310c4f-d35e-41cf-a5e6-b6cf645ce581" providerId="ADAL" clId="{C1FD9940-45C1-465C-A928-1E7D0AD59530}" dt="2023-08-24T18:32:24.754" v="400" actId="20577"/>
          <ac:spMkLst>
            <pc:docMk/>
            <pc:sldMk cId="2905689991" sldId="279"/>
            <ac:spMk id="3" creationId="{F7D33D0A-B9C4-C648-1042-6A9DA9351084}"/>
          </ac:spMkLst>
        </pc:spChg>
      </pc:sldChg>
      <pc:sldChg chg="modSp mod">
        <pc:chgData name="Parisa Hajibabaee" userId="7f310c4f-d35e-41cf-a5e6-b6cf645ce581" providerId="ADAL" clId="{C1FD9940-45C1-465C-A928-1E7D0AD59530}" dt="2023-08-24T18:33:30.926" v="413" actId="113"/>
        <pc:sldMkLst>
          <pc:docMk/>
          <pc:sldMk cId="1469514282" sldId="280"/>
        </pc:sldMkLst>
        <pc:spChg chg="mod">
          <ac:chgData name="Parisa Hajibabaee" userId="7f310c4f-d35e-41cf-a5e6-b6cf645ce581" providerId="ADAL" clId="{C1FD9940-45C1-465C-A928-1E7D0AD59530}" dt="2023-08-12T14:39:37.757" v="62" actId="113"/>
          <ac:spMkLst>
            <pc:docMk/>
            <pc:sldMk cId="1469514282" sldId="280"/>
            <ac:spMk id="2" creationId="{C5975ED0-BB24-573B-9E60-5734F0264CE8}"/>
          </ac:spMkLst>
        </pc:spChg>
        <pc:spChg chg="mod">
          <ac:chgData name="Parisa Hajibabaee" userId="7f310c4f-d35e-41cf-a5e6-b6cf645ce581" providerId="ADAL" clId="{C1FD9940-45C1-465C-A928-1E7D0AD59530}" dt="2023-08-24T18:33:30.926" v="413" actId="113"/>
          <ac:spMkLst>
            <pc:docMk/>
            <pc:sldMk cId="1469514282" sldId="280"/>
            <ac:spMk id="3" creationId="{477A5BFA-8E08-623F-2EB5-C9163C43B46D}"/>
          </ac:spMkLst>
        </pc:spChg>
      </pc:sldChg>
      <pc:sldChg chg="modSp mod">
        <pc:chgData name="Parisa Hajibabaee" userId="7f310c4f-d35e-41cf-a5e6-b6cf645ce581" providerId="ADAL" clId="{C1FD9940-45C1-465C-A928-1E7D0AD59530}" dt="2023-08-24T18:34:00.173" v="419" actId="20577"/>
        <pc:sldMkLst>
          <pc:docMk/>
          <pc:sldMk cId="3131255953" sldId="281"/>
        </pc:sldMkLst>
        <pc:spChg chg="mod">
          <ac:chgData name="Parisa Hajibabaee" userId="7f310c4f-d35e-41cf-a5e6-b6cf645ce581" providerId="ADAL" clId="{C1FD9940-45C1-465C-A928-1E7D0AD59530}" dt="2023-08-24T18:34:00.173" v="419" actId="20577"/>
          <ac:spMkLst>
            <pc:docMk/>
            <pc:sldMk cId="3131255953" sldId="281"/>
            <ac:spMk id="3" creationId="{435F1C85-78C1-2B82-DBCC-A604924467D2}"/>
          </ac:spMkLst>
        </pc:spChg>
      </pc:sldChg>
      <pc:sldChg chg="add del">
        <pc:chgData name="Parisa Hajibabaee" userId="7f310c4f-d35e-41cf-a5e6-b6cf645ce581" providerId="ADAL" clId="{C1FD9940-45C1-465C-A928-1E7D0AD59530}" dt="2023-08-24T18:41:45.018" v="422" actId="2696"/>
        <pc:sldMkLst>
          <pc:docMk/>
          <pc:sldMk cId="267599043" sldId="282"/>
        </pc:sldMkLst>
      </pc:sldChg>
      <pc:sldChg chg="modSp mod">
        <pc:chgData name="Parisa Hajibabaee" userId="7f310c4f-d35e-41cf-a5e6-b6cf645ce581" providerId="ADAL" clId="{C1FD9940-45C1-465C-A928-1E7D0AD59530}" dt="2023-08-24T19:03:58.421" v="440"/>
        <pc:sldMkLst>
          <pc:docMk/>
          <pc:sldMk cId="3579412814" sldId="285"/>
        </pc:sldMkLst>
        <pc:spChg chg="mod">
          <ac:chgData name="Parisa Hajibabaee" userId="7f310c4f-d35e-41cf-a5e6-b6cf645ce581" providerId="ADAL" clId="{C1FD9940-45C1-465C-A928-1E7D0AD59530}" dt="2023-08-24T19:03:58.421" v="440"/>
          <ac:spMkLst>
            <pc:docMk/>
            <pc:sldMk cId="3579412814" sldId="285"/>
            <ac:spMk id="3" creationId="{457C84DF-C3C8-3169-345E-8EDE1CB2D451}"/>
          </ac:spMkLst>
        </pc:spChg>
      </pc:sldChg>
      <pc:sldChg chg="del">
        <pc:chgData name="Parisa Hajibabaee" userId="7f310c4f-d35e-41cf-a5e6-b6cf645ce581" providerId="ADAL" clId="{C1FD9940-45C1-465C-A928-1E7D0AD59530}" dt="2023-08-24T19:01:54.518" v="423" actId="2696"/>
        <pc:sldMkLst>
          <pc:docMk/>
          <pc:sldMk cId="675837431" sldId="287"/>
        </pc:sldMkLst>
      </pc:sldChg>
      <pc:sldChg chg="modSp mod">
        <pc:chgData name="Parisa Hajibabaee" userId="7f310c4f-d35e-41cf-a5e6-b6cf645ce581" providerId="ADAL" clId="{C1FD9940-45C1-465C-A928-1E7D0AD59530}" dt="2023-08-24T19:07:14.628" v="456" actId="113"/>
        <pc:sldMkLst>
          <pc:docMk/>
          <pc:sldMk cId="899793063" sldId="288"/>
        </pc:sldMkLst>
        <pc:spChg chg="mod">
          <ac:chgData name="Parisa Hajibabaee" userId="7f310c4f-d35e-41cf-a5e6-b6cf645ce581" providerId="ADAL" clId="{C1FD9940-45C1-465C-A928-1E7D0AD59530}" dt="2023-08-24T19:07:14.628" v="456" actId="113"/>
          <ac:spMkLst>
            <pc:docMk/>
            <pc:sldMk cId="899793063" sldId="288"/>
            <ac:spMk id="3" creationId="{7DCA8670-474D-4865-D6E8-205419A563A6}"/>
          </ac:spMkLst>
        </pc:spChg>
      </pc:sldChg>
      <pc:sldChg chg="add">
        <pc:chgData name="Parisa Hajibabaee" userId="7f310c4f-d35e-41cf-a5e6-b6cf645ce581" providerId="ADAL" clId="{C1FD9940-45C1-465C-A928-1E7D0AD59530}" dt="2023-08-23T21:07:29.718" v="81" actId="2890"/>
        <pc:sldMkLst>
          <pc:docMk/>
          <pc:sldMk cId="793769794" sldId="307"/>
        </pc:sldMkLst>
      </pc:sldChg>
      <pc:sldChg chg="del">
        <pc:chgData name="Parisa Hajibabaee" userId="7f310c4f-d35e-41cf-a5e6-b6cf645ce581" providerId="ADAL" clId="{C1FD9940-45C1-465C-A928-1E7D0AD59530}" dt="2023-08-12T14:25:48.224" v="40" actId="47"/>
        <pc:sldMkLst>
          <pc:docMk/>
          <pc:sldMk cId="1222555198" sldId="307"/>
        </pc:sldMkLst>
      </pc:sldChg>
      <pc:sldChg chg="add">
        <pc:chgData name="Parisa Hajibabaee" userId="7f310c4f-d35e-41cf-a5e6-b6cf645ce581" providerId="ADAL" clId="{C1FD9940-45C1-465C-A928-1E7D0AD59530}" dt="2023-08-23T21:09:00.924" v="107" actId="2890"/>
        <pc:sldMkLst>
          <pc:docMk/>
          <pc:sldMk cId="448196407" sldId="308"/>
        </pc:sldMkLst>
      </pc:sldChg>
      <pc:sldChg chg="del">
        <pc:chgData name="Parisa Hajibabaee" userId="7f310c4f-d35e-41cf-a5e6-b6cf645ce581" providerId="ADAL" clId="{C1FD9940-45C1-465C-A928-1E7D0AD59530}" dt="2023-08-12T14:25:46.569" v="39" actId="47"/>
        <pc:sldMkLst>
          <pc:docMk/>
          <pc:sldMk cId="904566460" sldId="308"/>
        </pc:sldMkLst>
      </pc:sldChg>
      <pc:sldChg chg="modSp new mod modNotesTx">
        <pc:chgData name="Parisa Hajibabaee" userId="7f310c4f-d35e-41cf-a5e6-b6cf645ce581" providerId="ADAL" clId="{C1FD9940-45C1-465C-A928-1E7D0AD59530}" dt="2023-08-23T21:13:26.529" v="142" actId="12"/>
        <pc:sldMkLst>
          <pc:docMk/>
          <pc:sldMk cId="847719809" sldId="309"/>
        </pc:sldMkLst>
        <pc:spChg chg="mod">
          <ac:chgData name="Parisa Hajibabaee" userId="7f310c4f-d35e-41cf-a5e6-b6cf645ce581" providerId="ADAL" clId="{C1FD9940-45C1-465C-A928-1E7D0AD59530}" dt="2023-08-23T21:12:57.274" v="132" actId="113"/>
          <ac:spMkLst>
            <pc:docMk/>
            <pc:sldMk cId="847719809" sldId="309"/>
            <ac:spMk id="2" creationId="{E05DC076-5D59-D04A-736E-07175BC574F7}"/>
          </ac:spMkLst>
        </pc:spChg>
        <pc:spChg chg="mod">
          <ac:chgData name="Parisa Hajibabaee" userId="7f310c4f-d35e-41cf-a5e6-b6cf645ce581" providerId="ADAL" clId="{C1FD9940-45C1-465C-A928-1E7D0AD59530}" dt="2023-08-23T21:13:26.529" v="142" actId="12"/>
          <ac:spMkLst>
            <pc:docMk/>
            <pc:sldMk cId="847719809" sldId="309"/>
            <ac:spMk id="3" creationId="{40268D34-6D5D-06E6-4479-7E6F97174436}"/>
          </ac:spMkLst>
        </pc:spChg>
      </pc:sldChg>
      <pc:sldChg chg="del">
        <pc:chgData name="Parisa Hajibabaee" userId="7f310c4f-d35e-41cf-a5e6-b6cf645ce581" providerId="ADAL" clId="{C1FD9940-45C1-465C-A928-1E7D0AD59530}" dt="2023-08-12T14:25:45.343" v="38" actId="47"/>
        <pc:sldMkLst>
          <pc:docMk/>
          <pc:sldMk cId="855165811" sldId="309"/>
        </pc:sldMkLst>
      </pc:sldChg>
      <pc:sldChg chg="del">
        <pc:chgData name="Parisa Hajibabaee" userId="7f310c4f-d35e-41cf-a5e6-b6cf645ce581" providerId="ADAL" clId="{C1FD9940-45C1-465C-A928-1E7D0AD59530}" dt="2023-08-12T14:25:44.040" v="37" actId="47"/>
        <pc:sldMkLst>
          <pc:docMk/>
          <pc:sldMk cId="495978862" sldId="310"/>
        </pc:sldMkLst>
      </pc:sldChg>
      <pc:sldChg chg="modSp add mod">
        <pc:chgData name="Parisa Hajibabaee" userId="7f310c4f-d35e-41cf-a5e6-b6cf645ce581" providerId="ADAL" clId="{C1FD9940-45C1-465C-A928-1E7D0AD59530}" dt="2023-08-23T21:14:12.536" v="152" actId="207"/>
        <pc:sldMkLst>
          <pc:docMk/>
          <pc:sldMk cId="3480258047" sldId="310"/>
        </pc:sldMkLst>
        <pc:spChg chg="mod">
          <ac:chgData name="Parisa Hajibabaee" userId="7f310c4f-d35e-41cf-a5e6-b6cf645ce581" providerId="ADAL" clId="{C1FD9940-45C1-465C-A928-1E7D0AD59530}" dt="2023-08-23T21:14:12.536" v="152" actId="207"/>
          <ac:spMkLst>
            <pc:docMk/>
            <pc:sldMk cId="3480258047" sldId="310"/>
            <ac:spMk id="3" creationId="{40268D34-6D5D-06E6-4479-7E6F97174436}"/>
          </ac:spMkLst>
        </pc:spChg>
      </pc:sldChg>
      <pc:sldChg chg="modSp add mod modNotesTx">
        <pc:chgData name="Parisa Hajibabaee" userId="7f310c4f-d35e-41cf-a5e6-b6cf645ce581" providerId="ADAL" clId="{C1FD9940-45C1-465C-A928-1E7D0AD59530}" dt="2023-08-24T18:01:49.858" v="241"/>
        <pc:sldMkLst>
          <pc:docMk/>
          <pc:sldMk cId="2075278630" sldId="311"/>
        </pc:sldMkLst>
        <pc:spChg chg="mod">
          <ac:chgData name="Parisa Hajibabaee" userId="7f310c4f-d35e-41cf-a5e6-b6cf645ce581" providerId="ADAL" clId="{C1FD9940-45C1-465C-A928-1E7D0AD59530}" dt="2023-08-24T18:01:16.311" v="238" actId="27636"/>
          <ac:spMkLst>
            <pc:docMk/>
            <pc:sldMk cId="2075278630" sldId="311"/>
            <ac:spMk id="3" creationId="{5D816B2D-BE5D-5FD9-BF43-B3273BC335D1}"/>
          </ac:spMkLst>
        </pc:spChg>
      </pc:sldChg>
      <pc:sldChg chg="del">
        <pc:chgData name="Parisa Hajibabaee" userId="7f310c4f-d35e-41cf-a5e6-b6cf645ce581" providerId="ADAL" clId="{C1FD9940-45C1-465C-A928-1E7D0AD59530}" dt="2023-08-12T14:25:42.759" v="36" actId="47"/>
        <pc:sldMkLst>
          <pc:docMk/>
          <pc:sldMk cId="2722375565" sldId="311"/>
        </pc:sldMkLst>
      </pc:sldChg>
      <pc:sldChg chg="del">
        <pc:chgData name="Parisa Hajibabaee" userId="7f310c4f-d35e-41cf-a5e6-b6cf645ce581" providerId="ADAL" clId="{C1FD9940-45C1-465C-A928-1E7D0AD59530}" dt="2023-08-12T14:25:41.729" v="35" actId="47"/>
        <pc:sldMkLst>
          <pc:docMk/>
          <pc:sldMk cId="494466588" sldId="312"/>
        </pc:sldMkLst>
      </pc:sldChg>
      <pc:sldChg chg="modSp add mod modNotesTx">
        <pc:chgData name="Parisa Hajibabaee" userId="7f310c4f-d35e-41cf-a5e6-b6cf645ce581" providerId="ADAL" clId="{C1FD9940-45C1-465C-A928-1E7D0AD59530}" dt="2023-08-24T19:32:32.993" v="469"/>
        <pc:sldMkLst>
          <pc:docMk/>
          <pc:sldMk cId="555776214" sldId="312"/>
        </pc:sldMkLst>
        <pc:spChg chg="mod">
          <ac:chgData name="Parisa Hajibabaee" userId="7f310c4f-d35e-41cf-a5e6-b6cf645ce581" providerId="ADAL" clId="{C1FD9940-45C1-465C-A928-1E7D0AD59530}" dt="2023-08-24T18:03:00.897" v="248" actId="6549"/>
          <ac:spMkLst>
            <pc:docMk/>
            <pc:sldMk cId="555776214" sldId="312"/>
            <ac:spMk id="3" creationId="{5D816B2D-BE5D-5FD9-BF43-B3273BC335D1}"/>
          </ac:spMkLst>
        </pc:spChg>
      </pc:sldChg>
      <pc:sldChg chg="del">
        <pc:chgData name="Parisa Hajibabaee" userId="7f310c4f-d35e-41cf-a5e6-b6cf645ce581" providerId="ADAL" clId="{C1FD9940-45C1-465C-A928-1E7D0AD59530}" dt="2023-08-12T14:25:40.439" v="34" actId="47"/>
        <pc:sldMkLst>
          <pc:docMk/>
          <pc:sldMk cId="1131497311" sldId="313"/>
        </pc:sldMkLst>
      </pc:sldChg>
      <pc:sldChg chg="modSp new mod">
        <pc:chgData name="Parisa Hajibabaee" userId="7f310c4f-d35e-41cf-a5e6-b6cf645ce581" providerId="ADAL" clId="{C1FD9940-45C1-465C-A928-1E7D0AD59530}" dt="2023-08-24T19:18:44.693" v="460" actId="403"/>
        <pc:sldMkLst>
          <pc:docMk/>
          <pc:sldMk cId="2828154478" sldId="313"/>
        </pc:sldMkLst>
        <pc:spChg chg="mod">
          <ac:chgData name="Parisa Hajibabaee" userId="7f310c4f-d35e-41cf-a5e6-b6cf645ce581" providerId="ADAL" clId="{C1FD9940-45C1-465C-A928-1E7D0AD59530}" dt="2023-08-24T18:07:39.798" v="271" actId="20577"/>
          <ac:spMkLst>
            <pc:docMk/>
            <pc:sldMk cId="2828154478" sldId="313"/>
            <ac:spMk id="2" creationId="{7597F9BE-6FDF-EF1F-BCFF-2BA620F14259}"/>
          </ac:spMkLst>
        </pc:spChg>
        <pc:spChg chg="mod">
          <ac:chgData name="Parisa Hajibabaee" userId="7f310c4f-d35e-41cf-a5e6-b6cf645ce581" providerId="ADAL" clId="{C1FD9940-45C1-465C-A928-1E7D0AD59530}" dt="2023-08-24T19:18:44.693" v="460" actId="403"/>
          <ac:spMkLst>
            <pc:docMk/>
            <pc:sldMk cId="2828154478" sldId="313"/>
            <ac:spMk id="3" creationId="{791BD468-148D-323B-CAD7-7562E42BA4B2}"/>
          </ac:spMkLst>
        </pc:spChg>
      </pc:sldChg>
      <pc:sldChg chg="del">
        <pc:chgData name="Parisa Hajibabaee" userId="7f310c4f-d35e-41cf-a5e6-b6cf645ce581" providerId="ADAL" clId="{C1FD9940-45C1-465C-A928-1E7D0AD59530}" dt="2023-08-12T14:25:39.262" v="33" actId="47"/>
        <pc:sldMkLst>
          <pc:docMk/>
          <pc:sldMk cId="3668814318" sldId="314"/>
        </pc:sldMkLst>
      </pc:sldChg>
      <pc:sldChg chg="modSp add mod">
        <pc:chgData name="Parisa Hajibabaee" userId="7f310c4f-d35e-41cf-a5e6-b6cf645ce581" providerId="ADAL" clId="{C1FD9940-45C1-465C-A928-1E7D0AD59530}" dt="2023-08-24T19:19:44.038" v="466" actId="20577"/>
        <pc:sldMkLst>
          <pc:docMk/>
          <pc:sldMk cId="3897152383" sldId="314"/>
        </pc:sldMkLst>
        <pc:spChg chg="mod">
          <ac:chgData name="Parisa Hajibabaee" userId="7f310c4f-d35e-41cf-a5e6-b6cf645ce581" providerId="ADAL" clId="{C1FD9940-45C1-465C-A928-1E7D0AD59530}" dt="2023-08-24T19:19:44.038" v="466" actId="20577"/>
          <ac:spMkLst>
            <pc:docMk/>
            <pc:sldMk cId="3897152383" sldId="314"/>
            <ac:spMk id="3" creationId="{791BD468-148D-323B-CAD7-7562E42BA4B2}"/>
          </ac:spMkLst>
        </pc:spChg>
      </pc:sldChg>
      <pc:sldChg chg="del">
        <pc:chgData name="Parisa Hajibabaee" userId="7f310c4f-d35e-41cf-a5e6-b6cf645ce581" providerId="ADAL" clId="{C1FD9940-45C1-465C-A928-1E7D0AD59530}" dt="2023-08-12T14:25:37.323" v="32" actId="47"/>
        <pc:sldMkLst>
          <pc:docMk/>
          <pc:sldMk cId="1940713856" sldId="315"/>
        </pc:sldMkLst>
      </pc:sldChg>
      <pc:sldChg chg="del">
        <pc:chgData name="Parisa Hajibabaee" userId="7f310c4f-d35e-41cf-a5e6-b6cf645ce581" providerId="ADAL" clId="{C1FD9940-45C1-465C-A928-1E7D0AD59530}" dt="2023-08-12T14:25:33.858" v="29" actId="47"/>
        <pc:sldMkLst>
          <pc:docMk/>
          <pc:sldMk cId="4123468192" sldId="316"/>
        </pc:sldMkLst>
      </pc:sldChg>
      <pc:sldChg chg="del">
        <pc:chgData name="Parisa Hajibabaee" userId="7f310c4f-d35e-41cf-a5e6-b6cf645ce581" providerId="ADAL" clId="{C1FD9940-45C1-465C-A928-1E7D0AD59530}" dt="2023-08-12T14:25:31.948" v="27" actId="47"/>
        <pc:sldMkLst>
          <pc:docMk/>
          <pc:sldMk cId="2313902395" sldId="317"/>
        </pc:sldMkLst>
      </pc:sldChg>
      <pc:sldChg chg="del">
        <pc:chgData name="Parisa Hajibabaee" userId="7f310c4f-d35e-41cf-a5e6-b6cf645ce581" providerId="ADAL" clId="{C1FD9940-45C1-465C-A928-1E7D0AD59530}" dt="2023-08-12T14:25:30.950" v="26" actId="47"/>
        <pc:sldMkLst>
          <pc:docMk/>
          <pc:sldMk cId="3978538154" sldId="318"/>
        </pc:sldMkLst>
      </pc:sldChg>
      <pc:sldChg chg="del">
        <pc:chgData name="Parisa Hajibabaee" userId="7f310c4f-d35e-41cf-a5e6-b6cf645ce581" providerId="ADAL" clId="{C1FD9940-45C1-465C-A928-1E7D0AD59530}" dt="2023-08-12T14:25:30.039" v="25" actId="47"/>
        <pc:sldMkLst>
          <pc:docMk/>
          <pc:sldMk cId="2835029379" sldId="319"/>
        </pc:sldMkLst>
      </pc:sldChg>
      <pc:sldChg chg="del">
        <pc:chgData name="Parisa Hajibabaee" userId="7f310c4f-d35e-41cf-a5e6-b6cf645ce581" providerId="ADAL" clId="{C1FD9940-45C1-465C-A928-1E7D0AD59530}" dt="2023-08-12T14:25:27.125" v="23" actId="47"/>
        <pc:sldMkLst>
          <pc:docMk/>
          <pc:sldMk cId="2433109840" sldId="320"/>
        </pc:sldMkLst>
      </pc:sldChg>
      <pc:sldChg chg="del">
        <pc:chgData name="Parisa Hajibabaee" userId="7f310c4f-d35e-41cf-a5e6-b6cf645ce581" providerId="ADAL" clId="{C1FD9940-45C1-465C-A928-1E7D0AD59530}" dt="2023-08-12T14:25:25.966" v="22" actId="47"/>
        <pc:sldMkLst>
          <pc:docMk/>
          <pc:sldMk cId="4187522076" sldId="321"/>
        </pc:sldMkLst>
      </pc:sldChg>
      <pc:sldChg chg="del">
        <pc:chgData name="Parisa Hajibabaee" userId="7f310c4f-d35e-41cf-a5e6-b6cf645ce581" providerId="ADAL" clId="{C1FD9940-45C1-465C-A928-1E7D0AD59530}" dt="2023-08-12T14:25:25.100" v="21" actId="47"/>
        <pc:sldMkLst>
          <pc:docMk/>
          <pc:sldMk cId="1315937621" sldId="322"/>
        </pc:sldMkLst>
      </pc:sldChg>
      <pc:sldChg chg="del">
        <pc:chgData name="Parisa Hajibabaee" userId="7f310c4f-d35e-41cf-a5e6-b6cf645ce581" providerId="ADAL" clId="{C1FD9940-45C1-465C-A928-1E7D0AD59530}" dt="2023-08-12T14:16:54.197" v="0" actId="47"/>
        <pc:sldMkLst>
          <pc:docMk/>
          <pc:sldMk cId="4250881236" sldId="323"/>
        </pc:sldMkLst>
      </pc:sldChg>
      <pc:sldChg chg="del">
        <pc:chgData name="Parisa Hajibabaee" userId="7f310c4f-d35e-41cf-a5e6-b6cf645ce581" providerId="ADAL" clId="{C1FD9940-45C1-465C-A928-1E7D0AD59530}" dt="2023-08-12T14:16:54.569" v="1" actId="47"/>
        <pc:sldMkLst>
          <pc:docMk/>
          <pc:sldMk cId="2632117656" sldId="324"/>
        </pc:sldMkLst>
      </pc:sldChg>
      <pc:sldChg chg="del">
        <pc:chgData name="Parisa Hajibabaee" userId="7f310c4f-d35e-41cf-a5e6-b6cf645ce581" providerId="ADAL" clId="{C1FD9940-45C1-465C-A928-1E7D0AD59530}" dt="2023-08-12T14:16:55.151" v="2" actId="47"/>
        <pc:sldMkLst>
          <pc:docMk/>
          <pc:sldMk cId="970415822" sldId="325"/>
        </pc:sldMkLst>
      </pc:sldChg>
      <pc:sldChg chg="del">
        <pc:chgData name="Parisa Hajibabaee" userId="7f310c4f-d35e-41cf-a5e6-b6cf645ce581" providerId="ADAL" clId="{C1FD9940-45C1-465C-A928-1E7D0AD59530}" dt="2023-08-12T14:16:55.478" v="3" actId="47"/>
        <pc:sldMkLst>
          <pc:docMk/>
          <pc:sldMk cId="4167869623" sldId="326"/>
        </pc:sldMkLst>
      </pc:sldChg>
      <pc:sldChg chg="del">
        <pc:chgData name="Parisa Hajibabaee" userId="7f310c4f-d35e-41cf-a5e6-b6cf645ce581" providerId="ADAL" clId="{C1FD9940-45C1-465C-A928-1E7D0AD59530}" dt="2023-08-12T14:16:55.795" v="4" actId="47"/>
        <pc:sldMkLst>
          <pc:docMk/>
          <pc:sldMk cId="195459775" sldId="327"/>
        </pc:sldMkLst>
      </pc:sldChg>
      <pc:sldChg chg="del">
        <pc:chgData name="Parisa Hajibabaee" userId="7f310c4f-d35e-41cf-a5e6-b6cf645ce581" providerId="ADAL" clId="{C1FD9940-45C1-465C-A928-1E7D0AD59530}" dt="2023-08-12T14:16:56.459" v="6" actId="47"/>
        <pc:sldMkLst>
          <pc:docMk/>
          <pc:sldMk cId="3144197897" sldId="328"/>
        </pc:sldMkLst>
      </pc:sldChg>
      <pc:sldChg chg="del">
        <pc:chgData name="Parisa Hajibabaee" userId="7f310c4f-d35e-41cf-a5e6-b6cf645ce581" providerId="ADAL" clId="{C1FD9940-45C1-465C-A928-1E7D0AD59530}" dt="2023-08-12T14:16:56.915" v="7" actId="47"/>
        <pc:sldMkLst>
          <pc:docMk/>
          <pc:sldMk cId="3193281388" sldId="329"/>
        </pc:sldMkLst>
      </pc:sldChg>
      <pc:sldChg chg="del">
        <pc:chgData name="Parisa Hajibabaee" userId="7f310c4f-d35e-41cf-a5e6-b6cf645ce581" providerId="ADAL" clId="{C1FD9940-45C1-465C-A928-1E7D0AD59530}" dt="2023-08-12T14:16:57.181" v="8" actId="47"/>
        <pc:sldMkLst>
          <pc:docMk/>
          <pc:sldMk cId="2808975050" sldId="330"/>
        </pc:sldMkLst>
      </pc:sldChg>
      <pc:sldChg chg="del">
        <pc:chgData name="Parisa Hajibabaee" userId="7f310c4f-d35e-41cf-a5e6-b6cf645ce581" providerId="ADAL" clId="{C1FD9940-45C1-465C-A928-1E7D0AD59530}" dt="2023-08-12T14:16:57.470" v="9" actId="47"/>
        <pc:sldMkLst>
          <pc:docMk/>
          <pc:sldMk cId="140867791" sldId="331"/>
        </pc:sldMkLst>
      </pc:sldChg>
      <pc:sldChg chg="del">
        <pc:chgData name="Parisa Hajibabaee" userId="7f310c4f-d35e-41cf-a5e6-b6cf645ce581" providerId="ADAL" clId="{C1FD9940-45C1-465C-A928-1E7D0AD59530}" dt="2023-08-12T14:16:58.034" v="10" actId="47"/>
        <pc:sldMkLst>
          <pc:docMk/>
          <pc:sldMk cId="1951579265" sldId="332"/>
        </pc:sldMkLst>
      </pc:sldChg>
      <pc:sldChg chg="del">
        <pc:chgData name="Parisa Hajibabaee" userId="7f310c4f-d35e-41cf-a5e6-b6cf645ce581" providerId="ADAL" clId="{C1FD9940-45C1-465C-A928-1E7D0AD59530}" dt="2023-08-12T14:16:58.284" v="11" actId="47"/>
        <pc:sldMkLst>
          <pc:docMk/>
          <pc:sldMk cId="583670817" sldId="333"/>
        </pc:sldMkLst>
      </pc:sldChg>
      <pc:sldChg chg="del">
        <pc:chgData name="Parisa Hajibabaee" userId="7f310c4f-d35e-41cf-a5e6-b6cf645ce581" providerId="ADAL" clId="{C1FD9940-45C1-465C-A928-1E7D0AD59530}" dt="2023-08-12T14:16:58.498" v="12" actId="47"/>
        <pc:sldMkLst>
          <pc:docMk/>
          <pc:sldMk cId="3258379773" sldId="334"/>
        </pc:sldMkLst>
      </pc:sldChg>
      <pc:sldChg chg="del">
        <pc:chgData name="Parisa Hajibabaee" userId="7f310c4f-d35e-41cf-a5e6-b6cf645ce581" providerId="ADAL" clId="{C1FD9940-45C1-465C-A928-1E7D0AD59530}" dt="2023-08-12T14:16:58.757" v="13" actId="47"/>
        <pc:sldMkLst>
          <pc:docMk/>
          <pc:sldMk cId="3500026386" sldId="335"/>
        </pc:sldMkLst>
      </pc:sldChg>
      <pc:sldChg chg="del">
        <pc:chgData name="Parisa Hajibabaee" userId="7f310c4f-d35e-41cf-a5e6-b6cf645ce581" providerId="ADAL" clId="{C1FD9940-45C1-465C-A928-1E7D0AD59530}" dt="2023-08-12T14:16:59.382" v="14" actId="47"/>
        <pc:sldMkLst>
          <pc:docMk/>
          <pc:sldMk cId="181253628" sldId="336"/>
        </pc:sldMkLst>
      </pc:sldChg>
      <pc:sldChg chg="del">
        <pc:chgData name="Parisa Hajibabaee" userId="7f310c4f-d35e-41cf-a5e6-b6cf645ce581" providerId="ADAL" clId="{C1FD9940-45C1-465C-A928-1E7D0AD59530}" dt="2023-08-12T14:16:59.598" v="15" actId="47"/>
        <pc:sldMkLst>
          <pc:docMk/>
          <pc:sldMk cId="661146098" sldId="337"/>
        </pc:sldMkLst>
      </pc:sldChg>
      <pc:sldChg chg="del">
        <pc:chgData name="Parisa Hajibabaee" userId="7f310c4f-d35e-41cf-a5e6-b6cf645ce581" providerId="ADAL" clId="{C1FD9940-45C1-465C-A928-1E7D0AD59530}" dt="2023-08-12T14:17:00.294" v="16" actId="47"/>
        <pc:sldMkLst>
          <pc:docMk/>
          <pc:sldMk cId="2053638060" sldId="338"/>
        </pc:sldMkLst>
      </pc:sldChg>
      <pc:sldChg chg="del">
        <pc:chgData name="Parisa Hajibabaee" userId="7f310c4f-d35e-41cf-a5e6-b6cf645ce581" providerId="ADAL" clId="{C1FD9940-45C1-465C-A928-1E7D0AD59530}" dt="2023-08-12T14:17:01.711" v="17" actId="47"/>
        <pc:sldMkLst>
          <pc:docMk/>
          <pc:sldMk cId="2065931491" sldId="339"/>
        </pc:sldMkLst>
      </pc:sldChg>
      <pc:sldChg chg="del">
        <pc:chgData name="Parisa Hajibabaee" userId="7f310c4f-d35e-41cf-a5e6-b6cf645ce581" providerId="ADAL" clId="{C1FD9940-45C1-465C-A928-1E7D0AD59530}" dt="2023-08-12T14:17:02.884" v="18" actId="47"/>
        <pc:sldMkLst>
          <pc:docMk/>
          <pc:sldMk cId="332026860" sldId="340"/>
        </pc:sldMkLst>
      </pc:sldChg>
      <pc:sldChg chg="del">
        <pc:chgData name="Parisa Hajibabaee" userId="7f310c4f-d35e-41cf-a5e6-b6cf645ce581" providerId="ADAL" clId="{C1FD9940-45C1-465C-A928-1E7D0AD59530}" dt="2023-08-12T14:18:07.841" v="19" actId="47"/>
        <pc:sldMkLst>
          <pc:docMk/>
          <pc:sldMk cId="624483480" sldId="341"/>
        </pc:sldMkLst>
      </pc:sldChg>
      <pc:sldChg chg="del">
        <pc:chgData name="Parisa Hajibabaee" userId="7f310c4f-d35e-41cf-a5e6-b6cf645ce581" providerId="ADAL" clId="{C1FD9940-45C1-465C-A928-1E7D0AD59530}" dt="2023-08-12T14:18:10.743" v="20" actId="47"/>
        <pc:sldMkLst>
          <pc:docMk/>
          <pc:sldMk cId="3463584891" sldId="342"/>
        </pc:sldMkLst>
      </pc:sldChg>
      <pc:sldChg chg="del">
        <pc:chgData name="Parisa Hajibabaee" userId="7f310c4f-d35e-41cf-a5e6-b6cf645ce581" providerId="ADAL" clId="{C1FD9940-45C1-465C-A928-1E7D0AD59530}" dt="2023-08-12T14:16:56.110" v="5" actId="47"/>
        <pc:sldMkLst>
          <pc:docMk/>
          <pc:sldMk cId="105037339" sldId="343"/>
        </pc:sldMkLst>
      </pc:sldChg>
      <pc:sldChg chg="del">
        <pc:chgData name="Parisa Hajibabaee" userId="7f310c4f-d35e-41cf-a5e6-b6cf645ce581" providerId="ADAL" clId="{C1FD9940-45C1-465C-A928-1E7D0AD59530}" dt="2023-08-12T14:25:36.134" v="31" actId="47"/>
        <pc:sldMkLst>
          <pc:docMk/>
          <pc:sldMk cId="1370798233" sldId="344"/>
        </pc:sldMkLst>
      </pc:sldChg>
      <pc:sldChg chg="del">
        <pc:chgData name="Parisa Hajibabaee" userId="7f310c4f-d35e-41cf-a5e6-b6cf645ce581" providerId="ADAL" clId="{C1FD9940-45C1-465C-A928-1E7D0AD59530}" dt="2023-08-12T14:25:34.906" v="30" actId="47"/>
        <pc:sldMkLst>
          <pc:docMk/>
          <pc:sldMk cId="860390638" sldId="345"/>
        </pc:sldMkLst>
      </pc:sldChg>
      <pc:sldChg chg="del">
        <pc:chgData name="Parisa Hajibabaee" userId="7f310c4f-d35e-41cf-a5e6-b6cf645ce581" providerId="ADAL" clId="{C1FD9940-45C1-465C-A928-1E7D0AD59530}" dt="2023-08-12T14:25:33.025" v="28" actId="47"/>
        <pc:sldMkLst>
          <pc:docMk/>
          <pc:sldMk cId="67185782" sldId="346"/>
        </pc:sldMkLst>
      </pc:sldChg>
      <pc:sldChg chg="del">
        <pc:chgData name="Parisa Hajibabaee" userId="7f310c4f-d35e-41cf-a5e6-b6cf645ce581" providerId="ADAL" clId="{C1FD9940-45C1-465C-A928-1E7D0AD59530}" dt="2023-08-12T14:25:28.078" v="24" actId="47"/>
        <pc:sldMkLst>
          <pc:docMk/>
          <pc:sldMk cId="1639646194" sldId="347"/>
        </pc:sldMkLst>
      </pc:sldChg>
    </pc:docChg>
  </pc:docChgLst>
  <pc:docChgLst>
    <pc:chgData name="Parisa Hajibabaee" userId="7f310c4f-d35e-41cf-a5e6-b6cf645ce581" providerId="ADAL" clId="{AD27B2D1-3A3E-43C3-BFFE-F56519B0FEDD}"/>
    <pc:docChg chg="delSld modSld">
      <pc:chgData name="Parisa Hajibabaee" userId="7f310c4f-d35e-41cf-a5e6-b6cf645ce581" providerId="ADAL" clId="{AD27B2D1-3A3E-43C3-BFFE-F56519B0FEDD}" dt="2023-08-24T21:39:26.673" v="52" actId="20577"/>
      <pc:docMkLst>
        <pc:docMk/>
      </pc:docMkLst>
      <pc:sldChg chg="modNotesTx">
        <pc:chgData name="Parisa Hajibabaee" userId="7f310c4f-d35e-41cf-a5e6-b6cf645ce581" providerId="ADAL" clId="{AD27B2D1-3A3E-43C3-BFFE-F56519B0FEDD}" dt="2023-08-24T21:35:28.584" v="0" actId="6549"/>
        <pc:sldMkLst>
          <pc:docMk/>
          <pc:sldMk cId="1299876332" sldId="258"/>
        </pc:sldMkLst>
      </pc:sldChg>
      <pc:sldChg chg="modNotesTx">
        <pc:chgData name="Parisa Hajibabaee" userId="7f310c4f-d35e-41cf-a5e6-b6cf645ce581" providerId="ADAL" clId="{AD27B2D1-3A3E-43C3-BFFE-F56519B0FEDD}" dt="2023-08-24T21:35:32.678" v="1" actId="6549"/>
        <pc:sldMkLst>
          <pc:docMk/>
          <pc:sldMk cId="2049287916" sldId="259"/>
        </pc:sldMkLst>
      </pc:sldChg>
      <pc:sldChg chg="modNotesTx">
        <pc:chgData name="Parisa Hajibabaee" userId="7f310c4f-d35e-41cf-a5e6-b6cf645ce581" providerId="ADAL" clId="{AD27B2D1-3A3E-43C3-BFFE-F56519B0FEDD}" dt="2023-08-24T21:35:35.970" v="2" actId="6549"/>
        <pc:sldMkLst>
          <pc:docMk/>
          <pc:sldMk cId="960867715" sldId="260"/>
        </pc:sldMkLst>
      </pc:sldChg>
      <pc:sldChg chg="modNotesTx">
        <pc:chgData name="Parisa Hajibabaee" userId="7f310c4f-d35e-41cf-a5e6-b6cf645ce581" providerId="ADAL" clId="{AD27B2D1-3A3E-43C3-BFFE-F56519B0FEDD}" dt="2023-08-24T21:35:39.783" v="3" actId="6549"/>
        <pc:sldMkLst>
          <pc:docMk/>
          <pc:sldMk cId="76904782" sldId="261"/>
        </pc:sldMkLst>
      </pc:sldChg>
      <pc:sldChg chg="modNotesTx">
        <pc:chgData name="Parisa Hajibabaee" userId="7f310c4f-d35e-41cf-a5e6-b6cf645ce581" providerId="ADAL" clId="{AD27B2D1-3A3E-43C3-BFFE-F56519B0FEDD}" dt="2023-08-24T21:35:49.273" v="6" actId="6549"/>
        <pc:sldMkLst>
          <pc:docMk/>
          <pc:sldMk cId="3786994425" sldId="262"/>
        </pc:sldMkLst>
      </pc:sldChg>
      <pc:sldChg chg="modNotesTx">
        <pc:chgData name="Parisa Hajibabaee" userId="7f310c4f-d35e-41cf-a5e6-b6cf645ce581" providerId="ADAL" clId="{AD27B2D1-3A3E-43C3-BFFE-F56519B0FEDD}" dt="2023-08-24T21:35:51.981" v="7" actId="6549"/>
        <pc:sldMkLst>
          <pc:docMk/>
          <pc:sldMk cId="3079848372" sldId="263"/>
        </pc:sldMkLst>
      </pc:sldChg>
      <pc:sldChg chg="modNotesTx">
        <pc:chgData name="Parisa Hajibabaee" userId="7f310c4f-d35e-41cf-a5e6-b6cf645ce581" providerId="ADAL" clId="{AD27B2D1-3A3E-43C3-BFFE-F56519B0FEDD}" dt="2023-08-24T21:35:57.534" v="8" actId="6549"/>
        <pc:sldMkLst>
          <pc:docMk/>
          <pc:sldMk cId="716171130" sldId="264"/>
        </pc:sldMkLst>
      </pc:sldChg>
      <pc:sldChg chg="modNotesTx">
        <pc:chgData name="Parisa Hajibabaee" userId="7f310c4f-d35e-41cf-a5e6-b6cf645ce581" providerId="ADAL" clId="{AD27B2D1-3A3E-43C3-BFFE-F56519B0FEDD}" dt="2023-08-24T21:36:01.027" v="9" actId="6549"/>
        <pc:sldMkLst>
          <pc:docMk/>
          <pc:sldMk cId="2275821688" sldId="265"/>
        </pc:sldMkLst>
      </pc:sldChg>
      <pc:sldChg chg="modNotesTx">
        <pc:chgData name="Parisa Hajibabaee" userId="7f310c4f-d35e-41cf-a5e6-b6cf645ce581" providerId="ADAL" clId="{AD27B2D1-3A3E-43C3-BFFE-F56519B0FEDD}" dt="2023-08-24T21:36:04.287" v="10" actId="6549"/>
        <pc:sldMkLst>
          <pc:docMk/>
          <pc:sldMk cId="3159559764" sldId="266"/>
        </pc:sldMkLst>
      </pc:sldChg>
      <pc:sldChg chg="modNotesTx">
        <pc:chgData name="Parisa Hajibabaee" userId="7f310c4f-d35e-41cf-a5e6-b6cf645ce581" providerId="ADAL" clId="{AD27B2D1-3A3E-43C3-BFFE-F56519B0FEDD}" dt="2023-08-24T21:36:07.335" v="11" actId="6549"/>
        <pc:sldMkLst>
          <pc:docMk/>
          <pc:sldMk cId="3825612952" sldId="267"/>
        </pc:sldMkLst>
      </pc:sldChg>
      <pc:sldChg chg="del">
        <pc:chgData name="Parisa Hajibabaee" userId="7f310c4f-d35e-41cf-a5e6-b6cf645ce581" providerId="ADAL" clId="{AD27B2D1-3A3E-43C3-BFFE-F56519B0FEDD}" dt="2023-08-24T21:36:12.459" v="12" actId="47"/>
        <pc:sldMkLst>
          <pc:docMk/>
          <pc:sldMk cId="2989992170" sldId="268"/>
        </pc:sldMkLst>
      </pc:sldChg>
      <pc:sldChg chg="modNotesTx">
        <pc:chgData name="Parisa Hajibabaee" userId="7f310c4f-d35e-41cf-a5e6-b6cf645ce581" providerId="ADAL" clId="{AD27B2D1-3A3E-43C3-BFFE-F56519B0FEDD}" dt="2023-08-24T21:36:23.682" v="14" actId="6549"/>
        <pc:sldMkLst>
          <pc:docMk/>
          <pc:sldMk cId="482472592" sldId="269"/>
        </pc:sldMkLst>
      </pc:sldChg>
      <pc:sldChg chg="modNotesTx">
        <pc:chgData name="Parisa Hajibabaee" userId="7f310c4f-d35e-41cf-a5e6-b6cf645ce581" providerId="ADAL" clId="{AD27B2D1-3A3E-43C3-BFFE-F56519B0FEDD}" dt="2023-08-24T21:36:35.830" v="17" actId="5793"/>
        <pc:sldMkLst>
          <pc:docMk/>
          <pc:sldMk cId="490891946" sldId="271"/>
        </pc:sldMkLst>
      </pc:sldChg>
      <pc:sldChg chg="modNotesTx">
        <pc:chgData name="Parisa Hajibabaee" userId="7f310c4f-d35e-41cf-a5e6-b6cf645ce581" providerId="ADAL" clId="{AD27B2D1-3A3E-43C3-BFFE-F56519B0FEDD}" dt="2023-08-24T21:36:40.974" v="18" actId="6549"/>
        <pc:sldMkLst>
          <pc:docMk/>
          <pc:sldMk cId="390171239" sldId="272"/>
        </pc:sldMkLst>
      </pc:sldChg>
      <pc:sldChg chg="modNotesTx">
        <pc:chgData name="Parisa Hajibabaee" userId="7f310c4f-d35e-41cf-a5e6-b6cf645ce581" providerId="ADAL" clId="{AD27B2D1-3A3E-43C3-BFFE-F56519B0FEDD}" dt="2023-08-24T21:36:53.106" v="21" actId="6549"/>
        <pc:sldMkLst>
          <pc:docMk/>
          <pc:sldMk cId="1535552942" sldId="273"/>
        </pc:sldMkLst>
      </pc:sldChg>
      <pc:sldChg chg="modNotesTx">
        <pc:chgData name="Parisa Hajibabaee" userId="7f310c4f-d35e-41cf-a5e6-b6cf645ce581" providerId="ADAL" clId="{AD27B2D1-3A3E-43C3-BFFE-F56519B0FEDD}" dt="2023-08-24T21:36:59.616" v="22" actId="6549"/>
        <pc:sldMkLst>
          <pc:docMk/>
          <pc:sldMk cId="4133962060" sldId="274"/>
        </pc:sldMkLst>
      </pc:sldChg>
      <pc:sldChg chg="modNotesTx">
        <pc:chgData name="Parisa Hajibabaee" userId="7f310c4f-d35e-41cf-a5e6-b6cf645ce581" providerId="ADAL" clId="{AD27B2D1-3A3E-43C3-BFFE-F56519B0FEDD}" dt="2023-08-24T21:37:03.265" v="23" actId="6549"/>
        <pc:sldMkLst>
          <pc:docMk/>
          <pc:sldMk cId="711042748" sldId="275"/>
        </pc:sldMkLst>
      </pc:sldChg>
      <pc:sldChg chg="modNotesTx">
        <pc:chgData name="Parisa Hajibabaee" userId="7f310c4f-d35e-41cf-a5e6-b6cf645ce581" providerId="ADAL" clId="{AD27B2D1-3A3E-43C3-BFFE-F56519B0FEDD}" dt="2023-08-24T21:37:10.528" v="24" actId="6549"/>
        <pc:sldMkLst>
          <pc:docMk/>
          <pc:sldMk cId="972167883" sldId="276"/>
        </pc:sldMkLst>
      </pc:sldChg>
      <pc:sldChg chg="modSp mod modNotesTx">
        <pc:chgData name="Parisa Hajibabaee" userId="7f310c4f-d35e-41cf-a5e6-b6cf645ce581" providerId="ADAL" clId="{AD27B2D1-3A3E-43C3-BFFE-F56519B0FEDD}" dt="2023-08-24T21:39:26.673" v="52" actId="20577"/>
        <pc:sldMkLst>
          <pc:docMk/>
          <pc:sldMk cId="1675445831" sldId="278"/>
        </pc:sldMkLst>
        <pc:spChg chg="mod">
          <ac:chgData name="Parisa Hajibabaee" userId="7f310c4f-d35e-41cf-a5e6-b6cf645ce581" providerId="ADAL" clId="{AD27B2D1-3A3E-43C3-BFFE-F56519B0FEDD}" dt="2023-08-24T21:39:26.673" v="52" actId="20577"/>
          <ac:spMkLst>
            <pc:docMk/>
            <pc:sldMk cId="1675445831" sldId="278"/>
            <ac:spMk id="3" creationId="{2261CC4B-A60F-5143-C0A3-BC32CE01E680}"/>
          </ac:spMkLst>
        </pc:spChg>
      </pc:sldChg>
      <pc:sldChg chg="modNotesTx">
        <pc:chgData name="Parisa Hajibabaee" userId="7f310c4f-d35e-41cf-a5e6-b6cf645ce581" providerId="ADAL" clId="{AD27B2D1-3A3E-43C3-BFFE-F56519B0FEDD}" dt="2023-08-24T21:37:18.630" v="26" actId="6549"/>
        <pc:sldMkLst>
          <pc:docMk/>
          <pc:sldMk cId="2905689991" sldId="279"/>
        </pc:sldMkLst>
      </pc:sldChg>
      <pc:sldChg chg="modNotesTx">
        <pc:chgData name="Parisa Hajibabaee" userId="7f310c4f-d35e-41cf-a5e6-b6cf645ce581" providerId="ADAL" clId="{AD27B2D1-3A3E-43C3-BFFE-F56519B0FEDD}" dt="2023-08-24T21:37:24.374" v="27" actId="6549"/>
        <pc:sldMkLst>
          <pc:docMk/>
          <pc:sldMk cId="1469514282" sldId="280"/>
        </pc:sldMkLst>
      </pc:sldChg>
      <pc:sldChg chg="modNotesTx">
        <pc:chgData name="Parisa Hajibabaee" userId="7f310c4f-d35e-41cf-a5e6-b6cf645ce581" providerId="ADAL" clId="{AD27B2D1-3A3E-43C3-BFFE-F56519B0FEDD}" dt="2023-08-24T21:37:28.729" v="28" actId="6549"/>
        <pc:sldMkLst>
          <pc:docMk/>
          <pc:sldMk cId="3131255953" sldId="281"/>
        </pc:sldMkLst>
      </pc:sldChg>
      <pc:sldChg chg="modNotesTx">
        <pc:chgData name="Parisa Hajibabaee" userId="7f310c4f-d35e-41cf-a5e6-b6cf645ce581" providerId="ADAL" clId="{AD27B2D1-3A3E-43C3-BFFE-F56519B0FEDD}" dt="2023-08-24T21:37:32.180" v="29" actId="6549"/>
        <pc:sldMkLst>
          <pc:docMk/>
          <pc:sldMk cId="4036225836" sldId="283"/>
        </pc:sldMkLst>
      </pc:sldChg>
      <pc:sldChg chg="modNotesTx">
        <pc:chgData name="Parisa Hajibabaee" userId="7f310c4f-d35e-41cf-a5e6-b6cf645ce581" providerId="ADAL" clId="{AD27B2D1-3A3E-43C3-BFFE-F56519B0FEDD}" dt="2023-08-24T21:37:35.008" v="30" actId="6549"/>
        <pc:sldMkLst>
          <pc:docMk/>
          <pc:sldMk cId="3041310736" sldId="284"/>
        </pc:sldMkLst>
      </pc:sldChg>
      <pc:sldChg chg="modNotesTx">
        <pc:chgData name="Parisa Hajibabaee" userId="7f310c4f-d35e-41cf-a5e6-b6cf645ce581" providerId="ADAL" clId="{AD27B2D1-3A3E-43C3-BFFE-F56519B0FEDD}" dt="2023-08-24T21:37:38.049" v="31" actId="6549"/>
        <pc:sldMkLst>
          <pc:docMk/>
          <pc:sldMk cId="3579412814" sldId="285"/>
        </pc:sldMkLst>
      </pc:sldChg>
      <pc:sldChg chg="modNotesTx">
        <pc:chgData name="Parisa Hajibabaee" userId="7f310c4f-d35e-41cf-a5e6-b6cf645ce581" providerId="ADAL" clId="{AD27B2D1-3A3E-43C3-BFFE-F56519B0FEDD}" dt="2023-08-24T21:37:41.763" v="32" actId="6549"/>
        <pc:sldMkLst>
          <pc:docMk/>
          <pc:sldMk cId="1460158589" sldId="286"/>
        </pc:sldMkLst>
      </pc:sldChg>
      <pc:sldChg chg="modNotesTx">
        <pc:chgData name="Parisa Hajibabaee" userId="7f310c4f-d35e-41cf-a5e6-b6cf645ce581" providerId="ADAL" clId="{AD27B2D1-3A3E-43C3-BFFE-F56519B0FEDD}" dt="2023-08-24T21:37:44.416" v="33" actId="6549"/>
        <pc:sldMkLst>
          <pc:docMk/>
          <pc:sldMk cId="899793063" sldId="288"/>
        </pc:sldMkLst>
      </pc:sldChg>
      <pc:sldChg chg="modNotesTx">
        <pc:chgData name="Parisa Hajibabaee" userId="7f310c4f-d35e-41cf-a5e6-b6cf645ce581" providerId="ADAL" clId="{AD27B2D1-3A3E-43C3-BFFE-F56519B0FEDD}" dt="2023-08-24T21:37:48.017" v="34" actId="6549"/>
        <pc:sldMkLst>
          <pc:docMk/>
          <pc:sldMk cId="824838573" sldId="289"/>
        </pc:sldMkLst>
      </pc:sldChg>
      <pc:sldChg chg="modNotesTx">
        <pc:chgData name="Parisa Hajibabaee" userId="7f310c4f-d35e-41cf-a5e6-b6cf645ce581" providerId="ADAL" clId="{AD27B2D1-3A3E-43C3-BFFE-F56519B0FEDD}" dt="2023-08-24T21:37:51.827" v="35" actId="6549"/>
        <pc:sldMkLst>
          <pc:docMk/>
          <pc:sldMk cId="3120619215" sldId="290"/>
        </pc:sldMkLst>
      </pc:sldChg>
      <pc:sldChg chg="del">
        <pc:chgData name="Parisa Hajibabaee" userId="7f310c4f-d35e-41cf-a5e6-b6cf645ce581" providerId="ADAL" clId="{AD27B2D1-3A3E-43C3-BFFE-F56519B0FEDD}" dt="2023-08-24T21:37:54.251" v="36" actId="47"/>
        <pc:sldMkLst>
          <pc:docMk/>
          <pc:sldMk cId="2592882753" sldId="291"/>
        </pc:sldMkLst>
      </pc:sldChg>
      <pc:sldChg chg="del">
        <pc:chgData name="Parisa Hajibabaee" userId="7f310c4f-d35e-41cf-a5e6-b6cf645ce581" providerId="ADAL" clId="{AD27B2D1-3A3E-43C3-BFFE-F56519B0FEDD}" dt="2023-08-24T21:38:17.478" v="51" actId="47"/>
        <pc:sldMkLst>
          <pc:docMk/>
          <pc:sldMk cId="397169619" sldId="292"/>
        </pc:sldMkLst>
      </pc:sldChg>
      <pc:sldChg chg="del">
        <pc:chgData name="Parisa Hajibabaee" userId="7f310c4f-d35e-41cf-a5e6-b6cf645ce581" providerId="ADAL" clId="{AD27B2D1-3A3E-43C3-BFFE-F56519B0FEDD}" dt="2023-08-24T21:38:16.257" v="50" actId="47"/>
        <pc:sldMkLst>
          <pc:docMk/>
          <pc:sldMk cId="430763237" sldId="293"/>
        </pc:sldMkLst>
      </pc:sldChg>
      <pc:sldChg chg="del">
        <pc:chgData name="Parisa Hajibabaee" userId="7f310c4f-d35e-41cf-a5e6-b6cf645ce581" providerId="ADAL" clId="{AD27B2D1-3A3E-43C3-BFFE-F56519B0FEDD}" dt="2023-08-24T21:38:15.001" v="49" actId="47"/>
        <pc:sldMkLst>
          <pc:docMk/>
          <pc:sldMk cId="1860515977" sldId="294"/>
        </pc:sldMkLst>
      </pc:sldChg>
      <pc:sldChg chg="del">
        <pc:chgData name="Parisa Hajibabaee" userId="7f310c4f-d35e-41cf-a5e6-b6cf645ce581" providerId="ADAL" clId="{AD27B2D1-3A3E-43C3-BFFE-F56519B0FEDD}" dt="2023-08-24T21:38:13.708" v="48" actId="47"/>
        <pc:sldMkLst>
          <pc:docMk/>
          <pc:sldMk cId="1121880965" sldId="295"/>
        </pc:sldMkLst>
      </pc:sldChg>
      <pc:sldChg chg="del">
        <pc:chgData name="Parisa Hajibabaee" userId="7f310c4f-d35e-41cf-a5e6-b6cf645ce581" providerId="ADAL" clId="{AD27B2D1-3A3E-43C3-BFFE-F56519B0FEDD}" dt="2023-08-24T21:38:12.369" v="47" actId="47"/>
        <pc:sldMkLst>
          <pc:docMk/>
          <pc:sldMk cId="1788270792" sldId="296"/>
        </pc:sldMkLst>
      </pc:sldChg>
      <pc:sldChg chg="del">
        <pc:chgData name="Parisa Hajibabaee" userId="7f310c4f-d35e-41cf-a5e6-b6cf645ce581" providerId="ADAL" clId="{AD27B2D1-3A3E-43C3-BFFE-F56519B0FEDD}" dt="2023-08-24T21:38:10.500" v="46" actId="47"/>
        <pc:sldMkLst>
          <pc:docMk/>
          <pc:sldMk cId="2286223774" sldId="297"/>
        </pc:sldMkLst>
      </pc:sldChg>
      <pc:sldChg chg="del">
        <pc:chgData name="Parisa Hajibabaee" userId="7f310c4f-d35e-41cf-a5e6-b6cf645ce581" providerId="ADAL" clId="{AD27B2D1-3A3E-43C3-BFFE-F56519B0FEDD}" dt="2023-08-24T21:38:09.372" v="45" actId="47"/>
        <pc:sldMkLst>
          <pc:docMk/>
          <pc:sldMk cId="4081757589" sldId="298"/>
        </pc:sldMkLst>
      </pc:sldChg>
      <pc:sldChg chg="del">
        <pc:chgData name="Parisa Hajibabaee" userId="7f310c4f-d35e-41cf-a5e6-b6cf645ce581" providerId="ADAL" clId="{AD27B2D1-3A3E-43C3-BFFE-F56519B0FEDD}" dt="2023-08-24T21:38:08.335" v="44" actId="47"/>
        <pc:sldMkLst>
          <pc:docMk/>
          <pc:sldMk cId="2686832746" sldId="299"/>
        </pc:sldMkLst>
      </pc:sldChg>
      <pc:sldChg chg="del">
        <pc:chgData name="Parisa Hajibabaee" userId="7f310c4f-d35e-41cf-a5e6-b6cf645ce581" providerId="ADAL" clId="{AD27B2D1-3A3E-43C3-BFFE-F56519B0FEDD}" dt="2023-08-24T21:38:06.968" v="43" actId="47"/>
        <pc:sldMkLst>
          <pc:docMk/>
          <pc:sldMk cId="1929316733" sldId="300"/>
        </pc:sldMkLst>
      </pc:sldChg>
      <pc:sldChg chg="del">
        <pc:chgData name="Parisa Hajibabaee" userId="7f310c4f-d35e-41cf-a5e6-b6cf645ce581" providerId="ADAL" clId="{AD27B2D1-3A3E-43C3-BFFE-F56519B0FEDD}" dt="2023-08-24T21:38:05.742" v="42" actId="47"/>
        <pc:sldMkLst>
          <pc:docMk/>
          <pc:sldMk cId="3238709126" sldId="301"/>
        </pc:sldMkLst>
      </pc:sldChg>
      <pc:sldChg chg="del">
        <pc:chgData name="Parisa Hajibabaee" userId="7f310c4f-d35e-41cf-a5e6-b6cf645ce581" providerId="ADAL" clId="{AD27B2D1-3A3E-43C3-BFFE-F56519B0FEDD}" dt="2023-08-24T21:38:04.520" v="41" actId="47"/>
        <pc:sldMkLst>
          <pc:docMk/>
          <pc:sldMk cId="464685951" sldId="302"/>
        </pc:sldMkLst>
      </pc:sldChg>
      <pc:sldChg chg="del">
        <pc:chgData name="Parisa Hajibabaee" userId="7f310c4f-d35e-41cf-a5e6-b6cf645ce581" providerId="ADAL" clId="{AD27B2D1-3A3E-43C3-BFFE-F56519B0FEDD}" dt="2023-08-24T21:38:03.161" v="40" actId="47"/>
        <pc:sldMkLst>
          <pc:docMk/>
          <pc:sldMk cId="2314512359" sldId="303"/>
        </pc:sldMkLst>
      </pc:sldChg>
      <pc:sldChg chg="del">
        <pc:chgData name="Parisa Hajibabaee" userId="7f310c4f-d35e-41cf-a5e6-b6cf645ce581" providerId="ADAL" clId="{AD27B2D1-3A3E-43C3-BFFE-F56519B0FEDD}" dt="2023-08-24T21:38:00.455" v="39" actId="47"/>
        <pc:sldMkLst>
          <pc:docMk/>
          <pc:sldMk cId="2540205970" sldId="304"/>
        </pc:sldMkLst>
      </pc:sldChg>
      <pc:sldChg chg="del">
        <pc:chgData name="Parisa Hajibabaee" userId="7f310c4f-d35e-41cf-a5e6-b6cf645ce581" providerId="ADAL" clId="{AD27B2D1-3A3E-43C3-BFFE-F56519B0FEDD}" dt="2023-08-24T21:37:59.596" v="38" actId="47"/>
        <pc:sldMkLst>
          <pc:docMk/>
          <pc:sldMk cId="1950433187" sldId="305"/>
        </pc:sldMkLst>
      </pc:sldChg>
      <pc:sldChg chg="del">
        <pc:chgData name="Parisa Hajibabaee" userId="7f310c4f-d35e-41cf-a5e6-b6cf645ce581" providerId="ADAL" clId="{AD27B2D1-3A3E-43C3-BFFE-F56519B0FEDD}" dt="2023-08-24T21:37:58.646" v="37" actId="47"/>
        <pc:sldMkLst>
          <pc:docMk/>
          <pc:sldMk cId="3389156073" sldId="306"/>
        </pc:sldMkLst>
      </pc:sldChg>
      <pc:sldChg chg="modNotesTx">
        <pc:chgData name="Parisa Hajibabaee" userId="7f310c4f-d35e-41cf-a5e6-b6cf645ce581" providerId="ADAL" clId="{AD27B2D1-3A3E-43C3-BFFE-F56519B0FEDD}" dt="2023-08-24T21:36:29.305" v="15" actId="6549"/>
        <pc:sldMkLst>
          <pc:docMk/>
          <pc:sldMk cId="448196407" sldId="308"/>
        </pc:sldMkLst>
      </pc:sldChg>
      <pc:sldChg chg="del">
        <pc:chgData name="Parisa Hajibabaee" userId="7f310c4f-d35e-41cf-a5e6-b6cf645ce581" providerId="ADAL" clId="{AD27B2D1-3A3E-43C3-BFFE-F56519B0FEDD}" dt="2023-08-24T21:36:45.282" v="19" actId="47"/>
        <pc:sldMkLst>
          <pc:docMk/>
          <pc:sldMk cId="847719809" sldId="309"/>
        </pc:sldMkLst>
      </pc:sldChg>
      <pc:sldChg chg="modNotesTx">
        <pc:chgData name="Parisa Hajibabaee" userId="7f310c4f-d35e-41cf-a5e6-b6cf645ce581" providerId="ADAL" clId="{AD27B2D1-3A3E-43C3-BFFE-F56519B0FEDD}" dt="2023-08-24T21:36:48.156" v="20" actId="6549"/>
        <pc:sldMkLst>
          <pc:docMk/>
          <pc:sldMk cId="3480258047" sldId="310"/>
        </pc:sldMkLst>
      </pc:sldChg>
      <pc:sldChg chg="modNotesTx">
        <pc:chgData name="Parisa Hajibabaee" userId="7f310c4f-d35e-41cf-a5e6-b6cf645ce581" providerId="ADAL" clId="{AD27B2D1-3A3E-43C3-BFFE-F56519B0FEDD}" dt="2023-08-24T21:35:43.007" v="4" actId="6549"/>
        <pc:sldMkLst>
          <pc:docMk/>
          <pc:sldMk cId="2075278630" sldId="311"/>
        </pc:sldMkLst>
      </pc:sldChg>
      <pc:sldChg chg="modNotesTx">
        <pc:chgData name="Parisa Hajibabaee" userId="7f310c4f-d35e-41cf-a5e6-b6cf645ce581" providerId="ADAL" clId="{AD27B2D1-3A3E-43C3-BFFE-F56519B0FEDD}" dt="2023-08-24T21:35:45.666" v="5" actId="6549"/>
        <pc:sldMkLst>
          <pc:docMk/>
          <pc:sldMk cId="555776214" sldId="312"/>
        </pc:sldMkLst>
      </pc:sldChg>
      <pc:sldChg chg="del">
        <pc:chgData name="Parisa Hajibabaee" userId="7f310c4f-d35e-41cf-a5e6-b6cf645ce581" providerId="ADAL" clId="{AD27B2D1-3A3E-43C3-BFFE-F56519B0FEDD}" dt="2023-08-24T21:36:18.304" v="13" actId="47"/>
        <pc:sldMkLst>
          <pc:docMk/>
          <pc:sldMk cId="2828154478" sldId="313"/>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99E1DB-8DB7-4CED-AEF8-557CD548402C}" type="doc">
      <dgm:prSet loTypeId="urn:microsoft.com/office/officeart/2005/8/layout/hList1" loCatId="list" qsTypeId="urn:microsoft.com/office/officeart/2005/8/quickstyle/simple1" qsCatId="simple" csTypeId="urn:microsoft.com/office/officeart/2005/8/colors/colorful2" csCatId="colorful"/>
      <dgm:spPr/>
      <dgm:t>
        <a:bodyPr/>
        <a:lstStyle/>
        <a:p>
          <a:endParaRPr lang="en-US"/>
        </a:p>
      </dgm:t>
    </dgm:pt>
    <dgm:pt modelId="{B9F10FAC-8243-4D36-A511-D150867DA65C}">
      <dgm:prSet/>
      <dgm:spPr/>
      <dgm:t>
        <a:bodyPr/>
        <a:lstStyle/>
        <a:p>
          <a:r>
            <a:rPr lang="en-US" dirty="0"/>
            <a:t>Record</a:t>
          </a:r>
        </a:p>
      </dgm:t>
    </dgm:pt>
    <dgm:pt modelId="{6BBC23E1-75E5-4CA9-BFEF-D3C44C93D7AA}" type="parTrans" cxnId="{D5A2D44E-5F07-4708-9388-770BC2520D24}">
      <dgm:prSet/>
      <dgm:spPr/>
      <dgm:t>
        <a:bodyPr/>
        <a:lstStyle/>
        <a:p>
          <a:endParaRPr lang="en-US"/>
        </a:p>
      </dgm:t>
    </dgm:pt>
    <dgm:pt modelId="{ED9721E6-5748-42B2-B37D-78B02AF5EB5E}" type="sibTrans" cxnId="{D5A2D44E-5F07-4708-9388-770BC2520D24}">
      <dgm:prSet/>
      <dgm:spPr/>
      <dgm:t>
        <a:bodyPr/>
        <a:lstStyle/>
        <a:p>
          <a:endParaRPr lang="en-US"/>
        </a:p>
      </dgm:t>
    </dgm:pt>
    <dgm:pt modelId="{E2D77A8B-A775-466F-9795-5E2CDC69B89F}">
      <dgm:prSet/>
      <dgm:spPr/>
      <dgm:t>
        <a:bodyPr/>
        <a:lstStyle/>
        <a:p>
          <a:r>
            <a:rPr lang="en-US" dirty="0"/>
            <a:t>Data matrix</a:t>
          </a:r>
        </a:p>
      </dgm:t>
    </dgm:pt>
    <dgm:pt modelId="{E5D42D41-AFBF-4B3D-A50C-51C304658BF9}" type="parTrans" cxnId="{D23AD706-AF40-443E-92F1-7C406812BE75}">
      <dgm:prSet/>
      <dgm:spPr/>
      <dgm:t>
        <a:bodyPr/>
        <a:lstStyle/>
        <a:p>
          <a:endParaRPr lang="en-US"/>
        </a:p>
      </dgm:t>
    </dgm:pt>
    <dgm:pt modelId="{605256CC-36D6-47E0-97EB-4BCBF04358D5}" type="sibTrans" cxnId="{D23AD706-AF40-443E-92F1-7C406812BE75}">
      <dgm:prSet/>
      <dgm:spPr/>
      <dgm:t>
        <a:bodyPr/>
        <a:lstStyle/>
        <a:p>
          <a:endParaRPr lang="en-US"/>
        </a:p>
      </dgm:t>
    </dgm:pt>
    <dgm:pt modelId="{4B56FB9A-C664-4714-9924-12EED4D02ACC}">
      <dgm:prSet/>
      <dgm:spPr/>
      <dgm:t>
        <a:bodyPr/>
        <a:lstStyle/>
        <a:p>
          <a:r>
            <a:rPr lang="en-US" dirty="0"/>
            <a:t>Document Data</a:t>
          </a:r>
        </a:p>
      </dgm:t>
    </dgm:pt>
    <dgm:pt modelId="{FE8A1D33-D03F-43E0-870F-EF8B9326A202}" type="parTrans" cxnId="{F243FD6B-D22D-49D2-BD93-9362CB3D2DB2}">
      <dgm:prSet/>
      <dgm:spPr/>
      <dgm:t>
        <a:bodyPr/>
        <a:lstStyle/>
        <a:p>
          <a:endParaRPr lang="en-US"/>
        </a:p>
      </dgm:t>
    </dgm:pt>
    <dgm:pt modelId="{F8F37B03-FC40-49A8-8927-2238E7EC7510}" type="sibTrans" cxnId="{F243FD6B-D22D-49D2-BD93-9362CB3D2DB2}">
      <dgm:prSet/>
      <dgm:spPr/>
      <dgm:t>
        <a:bodyPr/>
        <a:lstStyle/>
        <a:p>
          <a:endParaRPr lang="en-US"/>
        </a:p>
      </dgm:t>
    </dgm:pt>
    <dgm:pt modelId="{6BC38192-4F42-4218-AE24-BAF317B0BFCA}">
      <dgm:prSet/>
      <dgm:spPr/>
      <dgm:t>
        <a:bodyPr/>
        <a:lstStyle/>
        <a:p>
          <a:r>
            <a:rPr lang="en-US" dirty="0"/>
            <a:t>Transaction Data</a:t>
          </a:r>
        </a:p>
      </dgm:t>
    </dgm:pt>
    <dgm:pt modelId="{A8621CEE-25F0-44FB-9093-826E30D3BE5A}" type="parTrans" cxnId="{EF339300-2D62-4570-9337-77DA90CC9D0C}">
      <dgm:prSet/>
      <dgm:spPr/>
      <dgm:t>
        <a:bodyPr/>
        <a:lstStyle/>
        <a:p>
          <a:endParaRPr lang="en-US"/>
        </a:p>
      </dgm:t>
    </dgm:pt>
    <dgm:pt modelId="{586BDFD1-F565-4DBA-8635-68274257D53A}" type="sibTrans" cxnId="{EF339300-2D62-4570-9337-77DA90CC9D0C}">
      <dgm:prSet/>
      <dgm:spPr/>
      <dgm:t>
        <a:bodyPr/>
        <a:lstStyle/>
        <a:p>
          <a:endParaRPr lang="en-US"/>
        </a:p>
      </dgm:t>
    </dgm:pt>
    <dgm:pt modelId="{216E837C-E946-454E-B642-3BE20B47924C}">
      <dgm:prSet/>
      <dgm:spPr/>
      <dgm:t>
        <a:bodyPr/>
        <a:lstStyle/>
        <a:p>
          <a:r>
            <a:rPr lang="en-US"/>
            <a:t>Graph</a:t>
          </a:r>
        </a:p>
      </dgm:t>
    </dgm:pt>
    <dgm:pt modelId="{2A652991-2D45-4F72-94A6-6A2567787B15}" type="parTrans" cxnId="{0EABEA58-B3A6-49E5-B423-F93819AD0483}">
      <dgm:prSet/>
      <dgm:spPr/>
      <dgm:t>
        <a:bodyPr/>
        <a:lstStyle/>
        <a:p>
          <a:endParaRPr lang="en-US"/>
        </a:p>
      </dgm:t>
    </dgm:pt>
    <dgm:pt modelId="{2DDA0DF8-FD65-4076-8C6D-FFA09F3999FE}" type="sibTrans" cxnId="{0EABEA58-B3A6-49E5-B423-F93819AD0483}">
      <dgm:prSet/>
      <dgm:spPr/>
      <dgm:t>
        <a:bodyPr/>
        <a:lstStyle/>
        <a:p>
          <a:endParaRPr lang="en-US"/>
        </a:p>
      </dgm:t>
    </dgm:pt>
    <dgm:pt modelId="{203E2390-6FC0-4B1E-AFC9-1BEBB2DBB262}">
      <dgm:prSet/>
      <dgm:spPr/>
      <dgm:t>
        <a:bodyPr/>
        <a:lstStyle/>
        <a:p>
          <a:r>
            <a:rPr lang="en-US" dirty="0"/>
            <a:t>World Wide Web</a:t>
          </a:r>
        </a:p>
      </dgm:t>
    </dgm:pt>
    <dgm:pt modelId="{42F165A6-3EDC-42B6-9EF1-32D292A442A1}" type="parTrans" cxnId="{DB6EC839-0FA2-4D11-BDA1-4EB56FC20174}">
      <dgm:prSet/>
      <dgm:spPr/>
      <dgm:t>
        <a:bodyPr/>
        <a:lstStyle/>
        <a:p>
          <a:endParaRPr lang="en-US"/>
        </a:p>
      </dgm:t>
    </dgm:pt>
    <dgm:pt modelId="{9D6B14BC-9B61-4124-9339-2912979178FE}" type="sibTrans" cxnId="{DB6EC839-0FA2-4D11-BDA1-4EB56FC20174}">
      <dgm:prSet/>
      <dgm:spPr/>
      <dgm:t>
        <a:bodyPr/>
        <a:lstStyle/>
        <a:p>
          <a:endParaRPr lang="en-US"/>
        </a:p>
      </dgm:t>
    </dgm:pt>
    <dgm:pt modelId="{F1988C94-26C1-45EB-98DE-2519C310F968}">
      <dgm:prSet/>
      <dgm:spPr/>
      <dgm:t>
        <a:bodyPr/>
        <a:lstStyle/>
        <a:p>
          <a:r>
            <a:rPr lang="en-US" dirty="0"/>
            <a:t>Molecular Structures</a:t>
          </a:r>
        </a:p>
      </dgm:t>
    </dgm:pt>
    <dgm:pt modelId="{86A41D96-DACC-4D14-80A8-EFDD183F76E6}" type="parTrans" cxnId="{5E7A2BD9-9268-4352-98FC-8E512A1901AB}">
      <dgm:prSet/>
      <dgm:spPr/>
      <dgm:t>
        <a:bodyPr/>
        <a:lstStyle/>
        <a:p>
          <a:endParaRPr lang="en-US"/>
        </a:p>
      </dgm:t>
    </dgm:pt>
    <dgm:pt modelId="{212B421E-1D06-4D54-AC4B-A9AD7767709B}" type="sibTrans" cxnId="{5E7A2BD9-9268-4352-98FC-8E512A1901AB}">
      <dgm:prSet/>
      <dgm:spPr/>
      <dgm:t>
        <a:bodyPr/>
        <a:lstStyle/>
        <a:p>
          <a:endParaRPr lang="en-US"/>
        </a:p>
      </dgm:t>
    </dgm:pt>
    <dgm:pt modelId="{7E20DB37-19FA-413B-8082-3B7FF71A4F51}">
      <dgm:prSet/>
      <dgm:spPr/>
      <dgm:t>
        <a:bodyPr/>
        <a:lstStyle/>
        <a:p>
          <a:r>
            <a:rPr lang="en-US"/>
            <a:t>Ordered</a:t>
          </a:r>
        </a:p>
      </dgm:t>
    </dgm:pt>
    <dgm:pt modelId="{33C26DA6-4390-448B-A968-CA5493EF0113}" type="parTrans" cxnId="{B6F995C8-EB9A-4773-AF18-9D33B2B14539}">
      <dgm:prSet/>
      <dgm:spPr/>
      <dgm:t>
        <a:bodyPr/>
        <a:lstStyle/>
        <a:p>
          <a:endParaRPr lang="en-US"/>
        </a:p>
      </dgm:t>
    </dgm:pt>
    <dgm:pt modelId="{26ACABE8-09F9-47F2-ADED-0509A714191E}" type="sibTrans" cxnId="{B6F995C8-EB9A-4773-AF18-9D33B2B14539}">
      <dgm:prSet/>
      <dgm:spPr/>
      <dgm:t>
        <a:bodyPr/>
        <a:lstStyle/>
        <a:p>
          <a:endParaRPr lang="en-US"/>
        </a:p>
      </dgm:t>
    </dgm:pt>
    <dgm:pt modelId="{48D51558-E532-4E7A-A82A-0419E4F2C5A0}">
      <dgm:prSet/>
      <dgm:spPr/>
      <dgm:t>
        <a:bodyPr/>
        <a:lstStyle/>
        <a:p>
          <a:r>
            <a:rPr lang="en-US" dirty="0"/>
            <a:t>Spatial Data</a:t>
          </a:r>
        </a:p>
      </dgm:t>
    </dgm:pt>
    <dgm:pt modelId="{7617FA71-9054-4921-97B5-0F16803E5ADF}" type="parTrans" cxnId="{003534D8-2187-406E-BB0B-A5A2F9443701}">
      <dgm:prSet/>
      <dgm:spPr/>
      <dgm:t>
        <a:bodyPr/>
        <a:lstStyle/>
        <a:p>
          <a:endParaRPr lang="en-US"/>
        </a:p>
      </dgm:t>
    </dgm:pt>
    <dgm:pt modelId="{1E852520-F2DF-4FDB-9F16-5968285D76E6}" type="sibTrans" cxnId="{003534D8-2187-406E-BB0B-A5A2F9443701}">
      <dgm:prSet/>
      <dgm:spPr/>
      <dgm:t>
        <a:bodyPr/>
        <a:lstStyle/>
        <a:p>
          <a:endParaRPr lang="en-US"/>
        </a:p>
      </dgm:t>
    </dgm:pt>
    <dgm:pt modelId="{85DB47F5-AE26-4FCC-92EC-FE7571D7F82F}">
      <dgm:prSet/>
      <dgm:spPr/>
      <dgm:t>
        <a:bodyPr/>
        <a:lstStyle/>
        <a:p>
          <a:r>
            <a:rPr lang="en-US" dirty="0"/>
            <a:t>Temporal Data</a:t>
          </a:r>
        </a:p>
      </dgm:t>
    </dgm:pt>
    <dgm:pt modelId="{2BF379AC-1BC5-4F78-86BD-973EA80DCE8D}" type="parTrans" cxnId="{7503C23D-3C8B-4111-BB4C-060C17917F5B}">
      <dgm:prSet/>
      <dgm:spPr/>
      <dgm:t>
        <a:bodyPr/>
        <a:lstStyle/>
        <a:p>
          <a:endParaRPr lang="en-US"/>
        </a:p>
      </dgm:t>
    </dgm:pt>
    <dgm:pt modelId="{9F69AD9B-40CE-4C83-B146-AD7801AC4E1A}" type="sibTrans" cxnId="{7503C23D-3C8B-4111-BB4C-060C17917F5B}">
      <dgm:prSet/>
      <dgm:spPr/>
      <dgm:t>
        <a:bodyPr/>
        <a:lstStyle/>
        <a:p>
          <a:endParaRPr lang="en-US"/>
        </a:p>
      </dgm:t>
    </dgm:pt>
    <dgm:pt modelId="{CB90A299-8A69-44A8-B81B-FA9D70057F08}">
      <dgm:prSet/>
      <dgm:spPr/>
      <dgm:t>
        <a:bodyPr/>
        <a:lstStyle/>
        <a:p>
          <a:r>
            <a:rPr lang="en-US" dirty="0"/>
            <a:t>Sequential Data</a:t>
          </a:r>
        </a:p>
      </dgm:t>
    </dgm:pt>
    <dgm:pt modelId="{50B48A03-E86D-46FC-95E9-EEC07894B6BD}" type="parTrans" cxnId="{FDCF09FE-2D65-4162-AD38-A4F6806E070E}">
      <dgm:prSet/>
      <dgm:spPr/>
      <dgm:t>
        <a:bodyPr/>
        <a:lstStyle/>
        <a:p>
          <a:endParaRPr lang="en-US"/>
        </a:p>
      </dgm:t>
    </dgm:pt>
    <dgm:pt modelId="{D1B97362-89B1-4AD5-8A45-CA711703840B}" type="sibTrans" cxnId="{FDCF09FE-2D65-4162-AD38-A4F6806E070E}">
      <dgm:prSet/>
      <dgm:spPr/>
      <dgm:t>
        <a:bodyPr/>
        <a:lstStyle/>
        <a:p>
          <a:endParaRPr lang="en-US"/>
        </a:p>
      </dgm:t>
    </dgm:pt>
    <dgm:pt modelId="{B4722888-1175-4C09-9243-C98314008D22}">
      <dgm:prSet/>
      <dgm:spPr/>
      <dgm:t>
        <a:bodyPr/>
        <a:lstStyle/>
        <a:p>
          <a:r>
            <a:rPr lang="en-US" dirty="0"/>
            <a:t>Genetic Sequence Data</a:t>
          </a:r>
        </a:p>
      </dgm:t>
    </dgm:pt>
    <dgm:pt modelId="{C4B87DBF-7F92-4E73-94E5-08028D46ACE6}" type="parTrans" cxnId="{20D726C4-B06B-42B6-8795-BA0DF407DCBC}">
      <dgm:prSet/>
      <dgm:spPr/>
      <dgm:t>
        <a:bodyPr/>
        <a:lstStyle/>
        <a:p>
          <a:endParaRPr lang="en-US"/>
        </a:p>
      </dgm:t>
    </dgm:pt>
    <dgm:pt modelId="{2AD69867-D00C-4798-AA2E-9EF6EB741F58}" type="sibTrans" cxnId="{20D726C4-B06B-42B6-8795-BA0DF407DCBC}">
      <dgm:prSet/>
      <dgm:spPr/>
      <dgm:t>
        <a:bodyPr/>
        <a:lstStyle/>
        <a:p>
          <a:endParaRPr lang="en-US"/>
        </a:p>
      </dgm:t>
    </dgm:pt>
    <dgm:pt modelId="{66073973-F45A-4DE8-ADFD-66E240E7F213}" type="pres">
      <dgm:prSet presAssocID="{7E99E1DB-8DB7-4CED-AEF8-557CD548402C}" presName="Name0" presStyleCnt="0">
        <dgm:presLayoutVars>
          <dgm:dir/>
          <dgm:animLvl val="lvl"/>
          <dgm:resizeHandles val="exact"/>
        </dgm:presLayoutVars>
      </dgm:prSet>
      <dgm:spPr/>
    </dgm:pt>
    <dgm:pt modelId="{9195ACF9-E403-4794-BE98-64F36A47752D}" type="pres">
      <dgm:prSet presAssocID="{B9F10FAC-8243-4D36-A511-D150867DA65C}" presName="composite" presStyleCnt="0"/>
      <dgm:spPr/>
    </dgm:pt>
    <dgm:pt modelId="{A5B4AF97-EC81-402A-90A6-1F5B5CD05DB9}" type="pres">
      <dgm:prSet presAssocID="{B9F10FAC-8243-4D36-A511-D150867DA65C}" presName="parTx" presStyleLbl="alignNode1" presStyleIdx="0" presStyleCnt="3">
        <dgm:presLayoutVars>
          <dgm:chMax val="0"/>
          <dgm:chPref val="0"/>
          <dgm:bulletEnabled val="1"/>
        </dgm:presLayoutVars>
      </dgm:prSet>
      <dgm:spPr/>
    </dgm:pt>
    <dgm:pt modelId="{5BA6CE42-CFA5-4866-9688-30B047B396E5}" type="pres">
      <dgm:prSet presAssocID="{B9F10FAC-8243-4D36-A511-D150867DA65C}" presName="desTx" presStyleLbl="alignAccFollowNode1" presStyleIdx="0" presStyleCnt="3">
        <dgm:presLayoutVars>
          <dgm:bulletEnabled val="1"/>
        </dgm:presLayoutVars>
      </dgm:prSet>
      <dgm:spPr/>
    </dgm:pt>
    <dgm:pt modelId="{25E12ABB-5EF0-440C-91EC-6286DC88249B}" type="pres">
      <dgm:prSet presAssocID="{ED9721E6-5748-42B2-B37D-78B02AF5EB5E}" presName="space" presStyleCnt="0"/>
      <dgm:spPr/>
    </dgm:pt>
    <dgm:pt modelId="{F487B0A9-AB1B-45DB-AB28-05AA213C6A0C}" type="pres">
      <dgm:prSet presAssocID="{216E837C-E946-454E-B642-3BE20B47924C}" presName="composite" presStyleCnt="0"/>
      <dgm:spPr/>
    </dgm:pt>
    <dgm:pt modelId="{67EADFCB-5404-4898-BE7A-BBDAA2FF86D8}" type="pres">
      <dgm:prSet presAssocID="{216E837C-E946-454E-B642-3BE20B47924C}" presName="parTx" presStyleLbl="alignNode1" presStyleIdx="1" presStyleCnt="3">
        <dgm:presLayoutVars>
          <dgm:chMax val="0"/>
          <dgm:chPref val="0"/>
          <dgm:bulletEnabled val="1"/>
        </dgm:presLayoutVars>
      </dgm:prSet>
      <dgm:spPr/>
    </dgm:pt>
    <dgm:pt modelId="{A73DA051-E516-4D26-9EBA-AE86D3CCDC4F}" type="pres">
      <dgm:prSet presAssocID="{216E837C-E946-454E-B642-3BE20B47924C}" presName="desTx" presStyleLbl="alignAccFollowNode1" presStyleIdx="1" presStyleCnt="3">
        <dgm:presLayoutVars>
          <dgm:bulletEnabled val="1"/>
        </dgm:presLayoutVars>
      </dgm:prSet>
      <dgm:spPr/>
    </dgm:pt>
    <dgm:pt modelId="{2FC26A20-ABC3-4AA5-BF66-9BF3ED2D9DF5}" type="pres">
      <dgm:prSet presAssocID="{2DDA0DF8-FD65-4076-8C6D-FFA09F3999FE}" presName="space" presStyleCnt="0"/>
      <dgm:spPr/>
    </dgm:pt>
    <dgm:pt modelId="{9E349D2A-25DC-4197-A1B3-96678FCB1F51}" type="pres">
      <dgm:prSet presAssocID="{7E20DB37-19FA-413B-8082-3B7FF71A4F51}" presName="composite" presStyleCnt="0"/>
      <dgm:spPr/>
    </dgm:pt>
    <dgm:pt modelId="{24851405-B9D5-424E-95A8-27CEE6ABD32E}" type="pres">
      <dgm:prSet presAssocID="{7E20DB37-19FA-413B-8082-3B7FF71A4F51}" presName="parTx" presStyleLbl="alignNode1" presStyleIdx="2" presStyleCnt="3">
        <dgm:presLayoutVars>
          <dgm:chMax val="0"/>
          <dgm:chPref val="0"/>
          <dgm:bulletEnabled val="1"/>
        </dgm:presLayoutVars>
      </dgm:prSet>
      <dgm:spPr/>
    </dgm:pt>
    <dgm:pt modelId="{F5FFE6F3-9957-4B25-A63F-302BE74D5629}" type="pres">
      <dgm:prSet presAssocID="{7E20DB37-19FA-413B-8082-3B7FF71A4F51}" presName="desTx" presStyleLbl="alignAccFollowNode1" presStyleIdx="2" presStyleCnt="3">
        <dgm:presLayoutVars>
          <dgm:bulletEnabled val="1"/>
        </dgm:presLayoutVars>
      </dgm:prSet>
      <dgm:spPr/>
    </dgm:pt>
  </dgm:ptLst>
  <dgm:cxnLst>
    <dgm:cxn modelId="{EF339300-2D62-4570-9337-77DA90CC9D0C}" srcId="{B9F10FAC-8243-4D36-A511-D150867DA65C}" destId="{6BC38192-4F42-4218-AE24-BAF317B0BFCA}" srcOrd="2" destOrd="0" parTransId="{A8621CEE-25F0-44FB-9093-826E30D3BE5A}" sibTransId="{586BDFD1-F565-4DBA-8635-68274257D53A}"/>
    <dgm:cxn modelId="{D23AD706-AF40-443E-92F1-7C406812BE75}" srcId="{B9F10FAC-8243-4D36-A511-D150867DA65C}" destId="{E2D77A8B-A775-466F-9795-5E2CDC69B89F}" srcOrd="0" destOrd="0" parTransId="{E5D42D41-AFBF-4B3D-A50C-51C304658BF9}" sibTransId="{605256CC-36D6-47E0-97EB-4BCBF04358D5}"/>
    <dgm:cxn modelId="{D2C66A1B-1F0B-4A47-A338-1E30BA26DF28}" type="presOf" srcId="{85DB47F5-AE26-4FCC-92EC-FE7571D7F82F}" destId="{F5FFE6F3-9957-4B25-A63F-302BE74D5629}" srcOrd="0" destOrd="1" presId="urn:microsoft.com/office/officeart/2005/8/layout/hList1"/>
    <dgm:cxn modelId="{16037E2B-C0B9-460E-AEE6-418B1670721A}" type="presOf" srcId="{216E837C-E946-454E-B642-3BE20B47924C}" destId="{67EADFCB-5404-4898-BE7A-BBDAA2FF86D8}" srcOrd="0" destOrd="0" presId="urn:microsoft.com/office/officeart/2005/8/layout/hList1"/>
    <dgm:cxn modelId="{DB6EC839-0FA2-4D11-BDA1-4EB56FC20174}" srcId="{216E837C-E946-454E-B642-3BE20B47924C}" destId="{203E2390-6FC0-4B1E-AFC9-1BEBB2DBB262}" srcOrd="0" destOrd="0" parTransId="{42F165A6-3EDC-42B6-9EF1-32D292A442A1}" sibTransId="{9D6B14BC-9B61-4124-9339-2912979178FE}"/>
    <dgm:cxn modelId="{7503C23D-3C8B-4111-BB4C-060C17917F5B}" srcId="{7E20DB37-19FA-413B-8082-3B7FF71A4F51}" destId="{85DB47F5-AE26-4FCC-92EC-FE7571D7F82F}" srcOrd="1" destOrd="0" parTransId="{2BF379AC-1BC5-4F78-86BD-973EA80DCE8D}" sibTransId="{9F69AD9B-40CE-4C83-B146-AD7801AC4E1A}"/>
    <dgm:cxn modelId="{42339061-1E85-4115-8155-6BC1BCBA75E5}" type="presOf" srcId="{6BC38192-4F42-4218-AE24-BAF317B0BFCA}" destId="{5BA6CE42-CFA5-4866-9688-30B047B396E5}" srcOrd="0" destOrd="2" presId="urn:microsoft.com/office/officeart/2005/8/layout/hList1"/>
    <dgm:cxn modelId="{31D86362-23A2-4CFD-ACF4-90C73B750B1F}" type="presOf" srcId="{4B56FB9A-C664-4714-9924-12EED4D02ACC}" destId="{5BA6CE42-CFA5-4866-9688-30B047B396E5}" srcOrd="0" destOrd="1" presId="urn:microsoft.com/office/officeart/2005/8/layout/hList1"/>
    <dgm:cxn modelId="{3BA73A44-6C5E-4407-B049-3A837D023F47}" type="presOf" srcId="{F1988C94-26C1-45EB-98DE-2519C310F968}" destId="{A73DA051-E516-4D26-9EBA-AE86D3CCDC4F}" srcOrd="0" destOrd="1" presId="urn:microsoft.com/office/officeart/2005/8/layout/hList1"/>
    <dgm:cxn modelId="{F9B05769-EFAF-4962-B42F-F45CB8CE491E}" type="presOf" srcId="{B4722888-1175-4C09-9243-C98314008D22}" destId="{F5FFE6F3-9957-4B25-A63F-302BE74D5629}" srcOrd="0" destOrd="3" presId="urn:microsoft.com/office/officeart/2005/8/layout/hList1"/>
    <dgm:cxn modelId="{238BD96A-3E10-40BF-A597-9BC8E5900B3B}" type="presOf" srcId="{CB90A299-8A69-44A8-B81B-FA9D70057F08}" destId="{F5FFE6F3-9957-4B25-A63F-302BE74D5629}" srcOrd="0" destOrd="2" presId="urn:microsoft.com/office/officeart/2005/8/layout/hList1"/>
    <dgm:cxn modelId="{F243FD6B-D22D-49D2-BD93-9362CB3D2DB2}" srcId="{B9F10FAC-8243-4D36-A511-D150867DA65C}" destId="{4B56FB9A-C664-4714-9924-12EED4D02ACC}" srcOrd="1" destOrd="0" parTransId="{FE8A1D33-D03F-43E0-870F-EF8B9326A202}" sibTransId="{F8F37B03-FC40-49A8-8927-2238E7EC7510}"/>
    <dgm:cxn modelId="{D5A2D44E-5F07-4708-9388-770BC2520D24}" srcId="{7E99E1DB-8DB7-4CED-AEF8-557CD548402C}" destId="{B9F10FAC-8243-4D36-A511-D150867DA65C}" srcOrd="0" destOrd="0" parTransId="{6BBC23E1-75E5-4CA9-BFEF-D3C44C93D7AA}" sibTransId="{ED9721E6-5748-42B2-B37D-78B02AF5EB5E}"/>
    <dgm:cxn modelId="{0EABEA58-B3A6-49E5-B423-F93819AD0483}" srcId="{7E99E1DB-8DB7-4CED-AEF8-557CD548402C}" destId="{216E837C-E946-454E-B642-3BE20B47924C}" srcOrd="1" destOrd="0" parTransId="{2A652991-2D45-4F72-94A6-6A2567787B15}" sibTransId="{2DDA0DF8-FD65-4076-8C6D-FFA09F3999FE}"/>
    <dgm:cxn modelId="{B54126A9-F466-4CF6-B022-498600C1D2DC}" type="presOf" srcId="{203E2390-6FC0-4B1E-AFC9-1BEBB2DBB262}" destId="{A73DA051-E516-4D26-9EBA-AE86D3CCDC4F}" srcOrd="0" destOrd="0" presId="urn:microsoft.com/office/officeart/2005/8/layout/hList1"/>
    <dgm:cxn modelId="{F157E5B6-24C4-461C-B50F-F7F3F1F6E45F}" type="presOf" srcId="{B9F10FAC-8243-4D36-A511-D150867DA65C}" destId="{A5B4AF97-EC81-402A-90A6-1F5B5CD05DB9}" srcOrd="0" destOrd="0" presId="urn:microsoft.com/office/officeart/2005/8/layout/hList1"/>
    <dgm:cxn modelId="{20D726C4-B06B-42B6-8795-BA0DF407DCBC}" srcId="{7E20DB37-19FA-413B-8082-3B7FF71A4F51}" destId="{B4722888-1175-4C09-9243-C98314008D22}" srcOrd="3" destOrd="0" parTransId="{C4B87DBF-7F92-4E73-94E5-08028D46ACE6}" sibTransId="{2AD69867-D00C-4798-AA2E-9EF6EB741F58}"/>
    <dgm:cxn modelId="{B6F995C8-EB9A-4773-AF18-9D33B2B14539}" srcId="{7E99E1DB-8DB7-4CED-AEF8-557CD548402C}" destId="{7E20DB37-19FA-413B-8082-3B7FF71A4F51}" srcOrd="2" destOrd="0" parTransId="{33C26DA6-4390-448B-A968-CA5493EF0113}" sibTransId="{26ACABE8-09F9-47F2-ADED-0509A714191E}"/>
    <dgm:cxn modelId="{35568DC9-60B8-41C2-A26B-47BAAEBB352B}" type="presOf" srcId="{E2D77A8B-A775-466F-9795-5E2CDC69B89F}" destId="{5BA6CE42-CFA5-4866-9688-30B047B396E5}" srcOrd="0" destOrd="0" presId="urn:microsoft.com/office/officeart/2005/8/layout/hList1"/>
    <dgm:cxn modelId="{DCDFDBCF-AC62-448D-BA7C-3BDF489AEF50}" type="presOf" srcId="{7E99E1DB-8DB7-4CED-AEF8-557CD548402C}" destId="{66073973-F45A-4DE8-ADFD-66E240E7F213}" srcOrd="0" destOrd="0" presId="urn:microsoft.com/office/officeart/2005/8/layout/hList1"/>
    <dgm:cxn modelId="{AF1200D4-E565-4E24-AA0D-1140568A1C0F}" type="presOf" srcId="{48D51558-E532-4E7A-A82A-0419E4F2C5A0}" destId="{F5FFE6F3-9957-4B25-A63F-302BE74D5629}" srcOrd="0" destOrd="0" presId="urn:microsoft.com/office/officeart/2005/8/layout/hList1"/>
    <dgm:cxn modelId="{003534D8-2187-406E-BB0B-A5A2F9443701}" srcId="{7E20DB37-19FA-413B-8082-3B7FF71A4F51}" destId="{48D51558-E532-4E7A-A82A-0419E4F2C5A0}" srcOrd="0" destOrd="0" parTransId="{7617FA71-9054-4921-97B5-0F16803E5ADF}" sibTransId="{1E852520-F2DF-4FDB-9F16-5968285D76E6}"/>
    <dgm:cxn modelId="{5E7A2BD9-9268-4352-98FC-8E512A1901AB}" srcId="{216E837C-E946-454E-B642-3BE20B47924C}" destId="{F1988C94-26C1-45EB-98DE-2519C310F968}" srcOrd="1" destOrd="0" parTransId="{86A41D96-DACC-4D14-80A8-EFDD183F76E6}" sibTransId="{212B421E-1D06-4D54-AC4B-A9AD7767709B}"/>
    <dgm:cxn modelId="{A3BA36F6-500E-4B54-90B4-C6FC41C512FB}" type="presOf" srcId="{7E20DB37-19FA-413B-8082-3B7FF71A4F51}" destId="{24851405-B9D5-424E-95A8-27CEE6ABD32E}" srcOrd="0" destOrd="0" presId="urn:microsoft.com/office/officeart/2005/8/layout/hList1"/>
    <dgm:cxn modelId="{FDCF09FE-2D65-4162-AD38-A4F6806E070E}" srcId="{7E20DB37-19FA-413B-8082-3B7FF71A4F51}" destId="{CB90A299-8A69-44A8-B81B-FA9D70057F08}" srcOrd="2" destOrd="0" parTransId="{50B48A03-E86D-46FC-95E9-EEC07894B6BD}" sibTransId="{D1B97362-89B1-4AD5-8A45-CA711703840B}"/>
    <dgm:cxn modelId="{5047DAF1-5F30-4E27-B514-B34A3A00CCEC}" type="presParOf" srcId="{66073973-F45A-4DE8-ADFD-66E240E7F213}" destId="{9195ACF9-E403-4794-BE98-64F36A47752D}" srcOrd="0" destOrd="0" presId="urn:microsoft.com/office/officeart/2005/8/layout/hList1"/>
    <dgm:cxn modelId="{2776B46A-3240-48C6-9449-374BEAF1D6E9}" type="presParOf" srcId="{9195ACF9-E403-4794-BE98-64F36A47752D}" destId="{A5B4AF97-EC81-402A-90A6-1F5B5CD05DB9}" srcOrd="0" destOrd="0" presId="urn:microsoft.com/office/officeart/2005/8/layout/hList1"/>
    <dgm:cxn modelId="{EF3DA110-BB85-4549-B080-89BA348C0F49}" type="presParOf" srcId="{9195ACF9-E403-4794-BE98-64F36A47752D}" destId="{5BA6CE42-CFA5-4866-9688-30B047B396E5}" srcOrd="1" destOrd="0" presId="urn:microsoft.com/office/officeart/2005/8/layout/hList1"/>
    <dgm:cxn modelId="{88406311-624A-4647-A901-837EB2BC5CB0}" type="presParOf" srcId="{66073973-F45A-4DE8-ADFD-66E240E7F213}" destId="{25E12ABB-5EF0-440C-91EC-6286DC88249B}" srcOrd="1" destOrd="0" presId="urn:microsoft.com/office/officeart/2005/8/layout/hList1"/>
    <dgm:cxn modelId="{B1E59E79-C120-4AC3-B7D1-17853BFA0942}" type="presParOf" srcId="{66073973-F45A-4DE8-ADFD-66E240E7F213}" destId="{F487B0A9-AB1B-45DB-AB28-05AA213C6A0C}" srcOrd="2" destOrd="0" presId="urn:microsoft.com/office/officeart/2005/8/layout/hList1"/>
    <dgm:cxn modelId="{A9ED0751-2650-4400-AB36-2C88CBA65F1B}" type="presParOf" srcId="{F487B0A9-AB1B-45DB-AB28-05AA213C6A0C}" destId="{67EADFCB-5404-4898-BE7A-BBDAA2FF86D8}" srcOrd="0" destOrd="0" presId="urn:microsoft.com/office/officeart/2005/8/layout/hList1"/>
    <dgm:cxn modelId="{18EB4BDB-BD1A-4FBA-BE2B-6E2B78F9805D}" type="presParOf" srcId="{F487B0A9-AB1B-45DB-AB28-05AA213C6A0C}" destId="{A73DA051-E516-4D26-9EBA-AE86D3CCDC4F}" srcOrd="1" destOrd="0" presId="urn:microsoft.com/office/officeart/2005/8/layout/hList1"/>
    <dgm:cxn modelId="{7A50175A-E304-4B00-B310-0A58E30BA63F}" type="presParOf" srcId="{66073973-F45A-4DE8-ADFD-66E240E7F213}" destId="{2FC26A20-ABC3-4AA5-BF66-9BF3ED2D9DF5}" srcOrd="3" destOrd="0" presId="urn:microsoft.com/office/officeart/2005/8/layout/hList1"/>
    <dgm:cxn modelId="{61085B14-DD1D-4E5D-B1D0-4B2643D911E4}" type="presParOf" srcId="{66073973-F45A-4DE8-ADFD-66E240E7F213}" destId="{9E349D2A-25DC-4197-A1B3-96678FCB1F51}" srcOrd="4" destOrd="0" presId="urn:microsoft.com/office/officeart/2005/8/layout/hList1"/>
    <dgm:cxn modelId="{53D0247C-92CD-468A-8308-84E38A9AF778}" type="presParOf" srcId="{9E349D2A-25DC-4197-A1B3-96678FCB1F51}" destId="{24851405-B9D5-424E-95A8-27CEE6ABD32E}" srcOrd="0" destOrd="0" presId="urn:microsoft.com/office/officeart/2005/8/layout/hList1"/>
    <dgm:cxn modelId="{A15E481E-A7D3-4B92-81CE-87DAA8CE8A60}" type="presParOf" srcId="{9E349D2A-25DC-4197-A1B3-96678FCB1F51}" destId="{F5FFE6F3-9957-4B25-A63F-302BE74D562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B4AF97-EC81-402A-90A6-1F5B5CD05DB9}">
      <dsp:nvSpPr>
        <dsp:cNvPr id="0" name=""/>
        <dsp:cNvSpPr/>
      </dsp:nvSpPr>
      <dsp:spPr>
        <a:xfrm>
          <a:off x="3414" y="190359"/>
          <a:ext cx="3329572" cy="9216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n-US" sz="3200" kern="1200" dirty="0"/>
            <a:t>Record</a:t>
          </a:r>
        </a:p>
      </dsp:txBody>
      <dsp:txXfrm>
        <a:off x="3414" y="190359"/>
        <a:ext cx="3329572" cy="921600"/>
      </dsp:txXfrm>
    </dsp:sp>
    <dsp:sp modelId="{5BA6CE42-CFA5-4866-9688-30B047B396E5}">
      <dsp:nvSpPr>
        <dsp:cNvPr id="0" name=""/>
        <dsp:cNvSpPr/>
      </dsp:nvSpPr>
      <dsp:spPr>
        <a:xfrm>
          <a:off x="3414" y="1111959"/>
          <a:ext cx="3329572" cy="2890485"/>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a:lnSpc>
              <a:spcPct val="90000"/>
            </a:lnSpc>
            <a:spcBef>
              <a:spcPct val="0"/>
            </a:spcBef>
            <a:spcAft>
              <a:spcPct val="15000"/>
            </a:spcAft>
            <a:buChar char="•"/>
          </a:pPr>
          <a:r>
            <a:rPr lang="en-US" sz="3200" kern="1200" dirty="0"/>
            <a:t>Data matrix</a:t>
          </a:r>
        </a:p>
        <a:p>
          <a:pPr marL="285750" lvl="1" indent="-285750" algn="l" defTabSz="1422400">
            <a:lnSpc>
              <a:spcPct val="90000"/>
            </a:lnSpc>
            <a:spcBef>
              <a:spcPct val="0"/>
            </a:spcBef>
            <a:spcAft>
              <a:spcPct val="15000"/>
            </a:spcAft>
            <a:buChar char="•"/>
          </a:pPr>
          <a:r>
            <a:rPr lang="en-US" sz="3200" kern="1200" dirty="0"/>
            <a:t>Document Data</a:t>
          </a:r>
        </a:p>
        <a:p>
          <a:pPr marL="285750" lvl="1" indent="-285750" algn="l" defTabSz="1422400">
            <a:lnSpc>
              <a:spcPct val="90000"/>
            </a:lnSpc>
            <a:spcBef>
              <a:spcPct val="0"/>
            </a:spcBef>
            <a:spcAft>
              <a:spcPct val="15000"/>
            </a:spcAft>
            <a:buChar char="•"/>
          </a:pPr>
          <a:r>
            <a:rPr lang="en-US" sz="3200" kern="1200" dirty="0"/>
            <a:t>Transaction Data</a:t>
          </a:r>
        </a:p>
      </dsp:txBody>
      <dsp:txXfrm>
        <a:off x="3414" y="1111959"/>
        <a:ext cx="3329572" cy="2890485"/>
      </dsp:txXfrm>
    </dsp:sp>
    <dsp:sp modelId="{67EADFCB-5404-4898-BE7A-BBDAA2FF86D8}">
      <dsp:nvSpPr>
        <dsp:cNvPr id="0" name=""/>
        <dsp:cNvSpPr/>
      </dsp:nvSpPr>
      <dsp:spPr>
        <a:xfrm>
          <a:off x="3799128" y="190359"/>
          <a:ext cx="3329572" cy="921600"/>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n-US" sz="3200" kern="1200"/>
            <a:t>Graph</a:t>
          </a:r>
        </a:p>
      </dsp:txBody>
      <dsp:txXfrm>
        <a:off x="3799128" y="190359"/>
        <a:ext cx="3329572" cy="921600"/>
      </dsp:txXfrm>
    </dsp:sp>
    <dsp:sp modelId="{A73DA051-E516-4D26-9EBA-AE86D3CCDC4F}">
      <dsp:nvSpPr>
        <dsp:cNvPr id="0" name=""/>
        <dsp:cNvSpPr/>
      </dsp:nvSpPr>
      <dsp:spPr>
        <a:xfrm>
          <a:off x="3799128" y="1111959"/>
          <a:ext cx="3329572" cy="2890485"/>
        </a:xfrm>
        <a:prstGeom prst="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a:lnSpc>
              <a:spcPct val="90000"/>
            </a:lnSpc>
            <a:spcBef>
              <a:spcPct val="0"/>
            </a:spcBef>
            <a:spcAft>
              <a:spcPct val="15000"/>
            </a:spcAft>
            <a:buChar char="•"/>
          </a:pPr>
          <a:r>
            <a:rPr lang="en-US" sz="3200" kern="1200" dirty="0"/>
            <a:t>World Wide Web</a:t>
          </a:r>
        </a:p>
        <a:p>
          <a:pPr marL="285750" lvl="1" indent="-285750" algn="l" defTabSz="1422400">
            <a:lnSpc>
              <a:spcPct val="90000"/>
            </a:lnSpc>
            <a:spcBef>
              <a:spcPct val="0"/>
            </a:spcBef>
            <a:spcAft>
              <a:spcPct val="15000"/>
            </a:spcAft>
            <a:buChar char="•"/>
          </a:pPr>
          <a:r>
            <a:rPr lang="en-US" sz="3200" kern="1200" dirty="0"/>
            <a:t>Molecular Structures</a:t>
          </a:r>
        </a:p>
      </dsp:txBody>
      <dsp:txXfrm>
        <a:off x="3799128" y="1111959"/>
        <a:ext cx="3329572" cy="2890485"/>
      </dsp:txXfrm>
    </dsp:sp>
    <dsp:sp modelId="{24851405-B9D5-424E-95A8-27CEE6ABD32E}">
      <dsp:nvSpPr>
        <dsp:cNvPr id="0" name=""/>
        <dsp:cNvSpPr/>
      </dsp:nvSpPr>
      <dsp:spPr>
        <a:xfrm>
          <a:off x="7594841" y="190359"/>
          <a:ext cx="3329572" cy="921600"/>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n-US" sz="3200" kern="1200"/>
            <a:t>Ordered</a:t>
          </a:r>
        </a:p>
      </dsp:txBody>
      <dsp:txXfrm>
        <a:off x="7594841" y="190359"/>
        <a:ext cx="3329572" cy="921600"/>
      </dsp:txXfrm>
    </dsp:sp>
    <dsp:sp modelId="{F5FFE6F3-9957-4B25-A63F-302BE74D5629}">
      <dsp:nvSpPr>
        <dsp:cNvPr id="0" name=""/>
        <dsp:cNvSpPr/>
      </dsp:nvSpPr>
      <dsp:spPr>
        <a:xfrm>
          <a:off x="7594841" y="1111959"/>
          <a:ext cx="3329572" cy="2890485"/>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a:lnSpc>
              <a:spcPct val="90000"/>
            </a:lnSpc>
            <a:spcBef>
              <a:spcPct val="0"/>
            </a:spcBef>
            <a:spcAft>
              <a:spcPct val="15000"/>
            </a:spcAft>
            <a:buChar char="•"/>
          </a:pPr>
          <a:r>
            <a:rPr lang="en-US" sz="3200" kern="1200" dirty="0"/>
            <a:t>Spatial Data</a:t>
          </a:r>
        </a:p>
        <a:p>
          <a:pPr marL="285750" lvl="1" indent="-285750" algn="l" defTabSz="1422400">
            <a:lnSpc>
              <a:spcPct val="90000"/>
            </a:lnSpc>
            <a:spcBef>
              <a:spcPct val="0"/>
            </a:spcBef>
            <a:spcAft>
              <a:spcPct val="15000"/>
            </a:spcAft>
            <a:buChar char="•"/>
          </a:pPr>
          <a:r>
            <a:rPr lang="en-US" sz="3200" kern="1200" dirty="0"/>
            <a:t>Temporal Data</a:t>
          </a:r>
        </a:p>
        <a:p>
          <a:pPr marL="285750" lvl="1" indent="-285750" algn="l" defTabSz="1422400">
            <a:lnSpc>
              <a:spcPct val="90000"/>
            </a:lnSpc>
            <a:spcBef>
              <a:spcPct val="0"/>
            </a:spcBef>
            <a:spcAft>
              <a:spcPct val="15000"/>
            </a:spcAft>
            <a:buChar char="•"/>
          </a:pPr>
          <a:r>
            <a:rPr lang="en-US" sz="3200" kern="1200" dirty="0"/>
            <a:t>Sequential Data</a:t>
          </a:r>
        </a:p>
        <a:p>
          <a:pPr marL="285750" lvl="1" indent="-285750" algn="l" defTabSz="1422400">
            <a:lnSpc>
              <a:spcPct val="90000"/>
            </a:lnSpc>
            <a:spcBef>
              <a:spcPct val="0"/>
            </a:spcBef>
            <a:spcAft>
              <a:spcPct val="15000"/>
            </a:spcAft>
            <a:buChar char="•"/>
          </a:pPr>
          <a:r>
            <a:rPr lang="en-US" sz="3200" kern="1200" dirty="0"/>
            <a:t>Genetic Sequence Data</a:t>
          </a:r>
        </a:p>
      </dsp:txBody>
      <dsp:txXfrm>
        <a:off x="7594841" y="1111959"/>
        <a:ext cx="3329572" cy="2890485"/>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D5C9F8-EF27-40F2-B95C-8F52996AFD84}" type="datetimeFigureOut">
              <a:rPr lang="en-US" smtClean="0"/>
              <a:t>8/24/2023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44AA3E-9DCC-48D0-A750-1CC471745955}" type="slidenum">
              <a:rPr lang="en-US" smtClean="0"/>
              <a:t>‹#›</a:t>
            </a:fld>
            <a:endParaRPr lang="en-US"/>
          </a:p>
        </p:txBody>
      </p:sp>
    </p:spTree>
    <p:extLst>
      <p:ext uri="{BB962C8B-B14F-4D97-AF65-F5344CB8AC3E}">
        <p14:creationId xmlns:p14="http://schemas.microsoft.com/office/powerpoint/2010/main" val="3477229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44AA3E-9DCC-48D0-A750-1CC471745955}" type="slidenum">
              <a:rPr lang="en-US" smtClean="0"/>
              <a:t>2</a:t>
            </a:fld>
            <a:endParaRPr lang="en-US"/>
          </a:p>
        </p:txBody>
      </p:sp>
    </p:spTree>
    <p:extLst>
      <p:ext uri="{BB962C8B-B14F-4D97-AF65-F5344CB8AC3E}">
        <p14:creationId xmlns:p14="http://schemas.microsoft.com/office/powerpoint/2010/main" val="33755410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44AA3E-9DCC-48D0-A750-1CC471745955}" type="slidenum">
              <a:rPr lang="en-US" smtClean="0"/>
              <a:t>11</a:t>
            </a:fld>
            <a:endParaRPr lang="en-US"/>
          </a:p>
        </p:txBody>
      </p:sp>
    </p:spTree>
    <p:extLst>
      <p:ext uri="{BB962C8B-B14F-4D97-AF65-F5344CB8AC3E}">
        <p14:creationId xmlns:p14="http://schemas.microsoft.com/office/powerpoint/2010/main" val="755753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44AA3E-9DCC-48D0-A750-1CC471745955}" type="slidenum">
              <a:rPr lang="en-US" smtClean="0"/>
              <a:t>12</a:t>
            </a:fld>
            <a:endParaRPr lang="en-US"/>
          </a:p>
        </p:txBody>
      </p:sp>
    </p:spTree>
    <p:extLst>
      <p:ext uri="{BB962C8B-B14F-4D97-AF65-F5344CB8AC3E}">
        <p14:creationId xmlns:p14="http://schemas.microsoft.com/office/powerpoint/2010/main" val="1676780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44AA3E-9DCC-48D0-A750-1CC471745955}" type="slidenum">
              <a:rPr lang="en-US" smtClean="0"/>
              <a:t>13</a:t>
            </a:fld>
            <a:endParaRPr lang="en-US"/>
          </a:p>
        </p:txBody>
      </p:sp>
    </p:spTree>
    <p:extLst>
      <p:ext uri="{BB962C8B-B14F-4D97-AF65-F5344CB8AC3E}">
        <p14:creationId xmlns:p14="http://schemas.microsoft.com/office/powerpoint/2010/main" val="13426820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Ordered data reveals patterns in sequence, and it's especially fascinating when it comes to genetic information.</a:t>
            </a:r>
          </a:p>
          <a:p>
            <a:r>
              <a:rPr lang="en-US" b="0" i="0" dirty="0">
                <a:solidFill>
                  <a:srgbClr val="374151"/>
                </a:solidFill>
                <a:effectLst/>
                <a:latin typeface="Söhne"/>
              </a:rPr>
              <a:t>Ordered data is data that follows a specific sequence or order, where the arrangement of elements is essential for understanding the data's meaning. This sequence holds vital information and patterns that might not be evident in other formats.</a:t>
            </a:r>
          </a:p>
          <a:p>
            <a:r>
              <a:rPr lang="en-US" b="0" i="0" dirty="0">
                <a:solidFill>
                  <a:srgbClr val="374151"/>
                </a:solidFill>
                <a:effectLst/>
                <a:latin typeface="Söhne"/>
              </a:rPr>
              <a:t>Look at the slide. Genomic Sequence Data is a prime example. This type of data involves the specific arrangement of nucleotides (A, T, C, and G) in a DNA molecule. The sequence of these nucleotides contains the genetic instructions for building and maintaining living organisms.</a:t>
            </a:r>
          </a:p>
          <a:p>
            <a:r>
              <a:rPr lang="en-US" b="0" i="0" dirty="0">
                <a:solidFill>
                  <a:srgbClr val="374151"/>
                </a:solidFill>
                <a:effectLst/>
                <a:latin typeface="Söhne"/>
              </a:rPr>
              <a:t>Ordered data, such as genomic sequences, helps us understand how genes and genetic information are structured. It allows scientists to study genetic variations, identify specific genes responsible for traits or diseases, and explore evolutionary relationships between species.</a:t>
            </a:r>
          </a:p>
          <a:p>
            <a:r>
              <a:rPr lang="en-US" b="0" i="0" dirty="0">
                <a:solidFill>
                  <a:srgbClr val="374151"/>
                </a:solidFill>
                <a:effectLst/>
                <a:latin typeface="Söhne"/>
              </a:rPr>
              <a:t>Can you explain how this sequence is used in genomics?</a:t>
            </a:r>
          </a:p>
          <a:p>
            <a:r>
              <a:rPr lang="en-US" b="0" i="0" dirty="0">
                <a:solidFill>
                  <a:srgbClr val="374151"/>
                </a:solidFill>
                <a:effectLst/>
                <a:latin typeface="Söhne"/>
              </a:rPr>
              <a:t>The order of nucleotides in a DNA sequence holds the genetic code. This code provides instructions for building proteins, which are essential for various biological functions. By analyzing these sequences, scientists can identify mutations, genetic markers, and even predict potential health risks.</a:t>
            </a:r>
          </a:p>
          <a:p>
            <a:endParaRPr lang="en-US" b="0" i="0" dirty="0">
              <a:solidFill>
                <a:srgbClr val="374151"/>
              </a:solidFill>
              <a:effectLst/>
              <a:latin typeface="Söhne"/>
            </a:endParaRPr>
          </a:p>
          <a:p>
            <a:r>
              <a:rPr lang="en-US" b="0" i="0" dirty="0">
                <a:solidFill>
                  <a:srgbClr val="374151"/>
                </a:solidFill>
                <a:effectLst/>
                <a:latin typeface="Söhne"/>
              </a:rPr>
              <a:t>Is ordered data limited to genomics?</a:t>
            </a:r>
          </a:p>
          <a:p>
            <a:r>
              <a:rPr lang="en-US" b="0" i="0" dirty="0">
                <a:solidFill>
                  <a:srgbClr val="374151"/>
                </a:solidFill>
                <a:effectLst/>
                <a:latin typeface="Söhne"/>
              </a:rPr>
              <a:t>Not at all! While genomics is a significant application, ordered data appears in various fields. Think about temporal data, which involves time-based sequences, or even sequential patterns in data mining, where events follow a particular order. Order provides context and can unveil valuable insights.</a:t>
            </a:r>
            <a:endParaRPr lang="en-US" dirty="0"/>
          </a:p>
        </p:txBody>
      </p:sp>
      <p:sp>
        <p:nvSpPr>
          <p:cNvPr id="4" name="Slide Number Placeholder 3"/>
          <p:cNvSpPr>
            <a:spLocks noGrp="1"/>
          </p:cNvSpPr>
          <p:nvPr>
            <p:ph type="sldNum" sz="quarter" idx="5"/>
          </p:nvPr>
        </p:nvSpPr>
        <p:spPr/>
        <p:txBody>
          <a:bodyPr/>
          <a:lstStyle/>
          <a:p>
            <a:fld id="{0744AA3E-9DCC-48D0-A750-1CC471745955}" type="slidenum">
              <a:rPr lang="en-US" smtClean="0"/>
              <a:t>14</a:t>
            </a:fld>
            <a:endParaRPr lang="en-US"/>
          </a:p>
        </p:txBody>
      </p:sp>
    </p:spTree>
    <p:extLst>
      <p:ext uri="{BB962C8B-B14F-4D97-AF65-F5344CB8AC3E}">
        <p14:creationId xmlns:p14="http://schemas.microsoft.com/office/powerpoint/2010/main" val="21032491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44AA3E-9DCC-48D0-A750-1CC471745955}" type="slidenum">
              <a:rPr lang="en-US" smtClean="0"/>
              <a:t>16</a:t>
            </a:fld>
            <a:endParaRPr lang="en-US"/>
          </a:p>
        </p:txBody>
      </p:sp>
    </p:spTree>
    <p:extLst>
      <p:ext uri="{BB962C8B-B14F-4D97-AF65-F5344CB8AC3E}">
        <p14:creationId xmlns:p14="http://schemas.microsoft.com/office/powerpoint/2010/main" val="618914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44AA3E-9DCC-48D0-A750-1CC471745955}" type="slidenum">
              <a:rPr lang="en-US" smtClean="0"/>
              <a:t>17</a:t>
            </a:fld>
            <a:endParaRPr lang="en-US"/>
          </a:p>
        </p:txBody>
      </p:sp>
    </p:spTree>
    <p:extLst>
      <p:ext uri="{BB962C8B-B14F-4D97-AF65-F5344CB8AC3E}">
        <p14:creationId xmlns:p14="http://schemas.microsoft.com/office/powerpoint/2010/main" val="32968579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44AA3E-9DCC-48D0-A750-1CC471745955}" type="slidenum">
              <a:rPr lang="en-US" smtClean="0"/>
              <a:t>18</a:t>
            </a:fld>
            <a:endParaRPr lang="en-US"/>
          </a:p>
        </p:txBody>
      </p:sp>
    </p:spTree>
    <p:extLst>
      <p:ext uri="{BB962C8B-B14F-4D97-AF65-F5344CB8AC3E}">
        <p14:creationId xmlns:p14="http://schemas.microsoft.com/office/powerpoint/2010/main" val="22892825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endParaRPr lang="en-US"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0744AA3E-9DCC-48D0-A750-1CC471745955}" type="slidenum">
              <a:rPr lang="en-US" smtClean="0"/>
              <a:t>19</a:t>
            </a:fld>
            <a:endParaRPr lang="en-US"/>
          </a:p>
        </p:txBody>
      </p:sp>
    </p:spTree>
    <p:extLst>
      <p:ext uri="{BB962C8B-B14F-4D97-AF65-F5344CB8AC3E}">
        <p14:creationId xmlns:p14="http://schemas.microsoft.com/office/powerpoint/2010/main" val="9767509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0744AA3E-9DCC-48D0-A750-1CC471745955}" type="slidenum">
              <a:rPr lang="en-US" smtClean="0"/>
              <a:t>20</a:t>
            </a:fld>
            <a:endParaRPr lang="en-US"/>
          </a:p>
        </p:txBody>
      </p:sp>
    </p:spTree>
    <p:extLst>
      <p:ext uri="{BB962C8B-B14F-4D97-AF65-F5344CB8AC3E}">
        <p14:creationId xmlns:p14="http://schemas.microsoft.com/office/powerpoint/2010/main" val="8639045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44AA3E-9DCC-48D0-A750-1CC471745955}" type="slidenum">
              <a:rPr lang="en-US" smtClean="0"/>
              <a:t>21</a:t>
            </a:fld>
            <a:endParaRPr lang="en-US"/>
          </a:p>
        </p:txBody>
      </p:sp>
    </p:spTree>
    <p:extLst>
      <p:ext uri="{BB962C8B-B14F-4D97-AF65-F5344CB8AC3E}">
        <p14:creationId xmlns:p14="http://schemas.microsoft.com/office/powerpoint/2010/main" val="2474743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44AA3E-9DCC-48D0-A750-1CC471745955}" type="slidenum">
              <a:rPr lang="en-US" smtClean="0"/>
              <a:t>3</a:t>
            </a:fld>
            <a:endParaRPr lang="en-US"/>
          </a:p>
        </p:txBody>
      </p:sp>
    </p:spTree>
    <p:extLst>
      <p:ext uri="{BB962C8B-B14F-4D97-AF65-F5344CB8AC3E}">
        <p14:creationId xmlns:p14="http://schemas.microsoft.com/office/powerpoint/2010/main" val="26178113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44AA3E-9DCC-48D0-A750-1CC471745955}" type="slidenum">
              <a:rPr lang="en-US" smtClean="0"/>
              <a:t>22</a:t>
            </a:fld>
            <a:endParaRPr lang="en-US"/>
          </a:p>
        </p:txBody>
      </p:sp>
    </p:spTree>
    <p:extLst>
      <p:ext uri="{BB962C8B-B14F-4D97-AF65-F5344CB8AC3E}">
        <p14:creationId xmlns:p14="http://schemas.microsoft.com/office/powerpoint/2010/main" val="42062370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44AA3E-9DCC-48D0-A750-1CC471745955}" type="slidenum">
              <a:rPr lang="en-US" smtClean="0"/>
              <a:t>23</a:t>
            </a:fld>
            <a:endParaRPr lang="en-US"/>
          </a:p>
        </p:txBody>
      </p:sp>
    </p:spTree>
    <p:extLst>
      <p:ext uri="{BB962C8B-B14F-4D97-AF65-F5344CB8AC3E}">
        <p14:creationId xmlns:p14="http://schemas.microsoft.com/office/powerpoint/2010/main" val="34422510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0744AA3E-9DCC-48D0-A750-1CC471745955}" type="slidenum">
              <a:rPr lang="en-US" smtClean="0"/>
              <a:t>24</a:t>
            </a:fld>
            <a:endParaRPr lang="en-US"/>
          </a:p>
        </p:txBody>
      </p:sp>
    </p:spTree>
    <p:extLst>
      <p:ext uri="{BB962C8B-B14F-4D97-AF65-F5344CB8AC3E}">
        <p14:creationId xmlns:p14="http://schemas.microsoft.com/office/powerpoint/2010/main" val="12782221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44AA3E-9DCC-48D0-A750-1CC471745955}" type="slidenum">
              <a:rPr lang="en-US" smtClean="0"/>
              <a:t>25</a:t>
            </a:fld>
            <a:endParaRPr lang="en-US"/>
          </a:p>
        </p:txBody>
      </p:sp>
    </p:spTree>
    <p:extLst>
      <p:ext uri="{BB962C8B-B14F-4D97-AF65-F5344CB8AC3E}">
        <p14:creationId xmlns:p14="http://schemas.microsoft.com/office/powerpoint/2010/main" val="14986422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44AA3E-9DCC-48D0-A750-1CC471745955}" type="slidenum">
              <a:rPr lang="en-US" smtClean="0"/>
              <a:t>26</a:t>
            </a:fld>
            <a:endParaRPr lang="en-US"/>
          </a:p>
        </p:txBody>
      </p:sp>
    </p:spTree>
    <p:extLst>
      <p:ext uri="{BB962C8B-B14F-4D97-AF65-F5344CB8AC3E}">
        <p14:creationId xmlns:p14="http://schemas.microsoft.com/office/powerpoint/2010/main" val="9327867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44AA3E-9DCC-48D0-A750-1CC471745955}" type="slidenum">
              <a:rPr lang="en-US" smtClean="0"/>
              <a:t>27</a:t>
            </a:fld>
            <a:endParaRPr lang="en-US"/>
          </a:p>
        </p:txBody>
      </p:sp>
    </p:spTree>
    <p:extLst>
      <p:ext uri="{BB962C8B-B14F-4D97-AF65-F5344CB8AC3E}">
        <p14:creationId xmlns:p14="http://schemas.microsoft.com/office/powerpoint/2010/main" val="16092759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44AA3E-9DCC-48D0-A750-1CC471745955}" type="slidenum">
              <a:rPr lang="en-US" smtClean="0"/>
              <a:t>28</a:t>
            </a:fld>
            <a:endParaRPr lang="en-US"/>
          </a:p>
        </p:txBody>
      </p:sp>
    </p:spTree>
    <p:extLst>
      <p:ext uri="{BB962C8B-B14F-4D97-AF65-F5344CB8AC3E}">
        <p14:creationId xmlns:p14="http://schemas.microsoft.com/office/powerpoint/2010/main" val="21031966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44AA3E-9DCC-48D0-A750-1CC471745955}" type="slidenum">
              <a:rPr lang="en-US" smtClean="0"/>
              <a:t>29</a:t>
            </a:fld>
            <a:endParaRPr lang="en-US"/>
          </a:p>
        </p:txBody>
      </p:sp>
    </p:spTree>
    <p:extLst>
      <p:ext uri="{BB962C8B-B14F-4D97-AF65-F5344CB8AC3E}">
        <p14:creationId xmlns:p14="http://schemas.microsoft.com/office/powerpoint/2010/main" val="8913632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44AA3E-9DCC-48D0-A750-1CC471745955}" type="slidenum">
              <a:rPr lang="en-US" smtClean="0"/>
              <a:t>30</a:t>
            </a:fld>
            <a:endParaRPr lang="en-US"/>
          </a:p>
        </p:txBody>
      </p:sp>
    </p:spTree>
    <p:extLst>
      <p:ext uri="{BB962C8B-B14F-4D97-AF65-F5344CB8AC3E}">
        <p14:creationId xmlns:p14="http://schemas.microsoft.com/office/powerpoint/2010/main" val="38084996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44AA3E-9DCC-48D0-A750-1CC471745955}" type="slidenum">
              <a:rPr lang="en-US" smtClean="0"/>
              <a:t>31</a:t>
            </a:fld>
            <a:endParaRPr lang="en-US"/>
          </a:p>
        </p:txBody>
      </p:sp>
    </p:spTree>
    <p:extLst>
      <p:ext uri="{BB962C8B-B14F-4D97-AF65-F5344CB8AC3E}">
        <p14:creationId xmlns:p14="http://schemas.microsoft.com/office/powerpoint/2010/main" val="4399046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44AA3E-9DCC-48D0-A750-1CC471745955}" type="slidenum">
              <a:rPr lang="en-US" smtClean="0"/>
              <a:t>4</a:t>
            </a:fld>
            <a:endParaRPr lang="en-US"/>
          </a:p>
        </p:txBody>
      </p:sp>
    </p:spTree>
    <p:extLst>
      <p:ext uri="{BB962C8B-B14F-4D97-AF65-F5344CB8AC3E}">
        <p14:creationId xmlns:p14="http://schemas.microsoft.com/office/powerpoint/2010/main" val="2157449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44AA3E-9DCC-48D0-A750-1CC471745955}" type="slidenum">
              <a:rPr lang="en-US" smtClean="0"/>
              <a:t>32</a:t>
            </a:fld>
            <a:endParaRPr lang="en-US"/>
          </a:p>
        </p:txBody>
      </p:sp>
    </p:spTree>
    <p:extLst>
      <p:ext uri="{BB962C8B-B14F-4D97-AF65-F5344CB8AC3E}">
        <p14:creationId xmlns:p14="http://schemas.microsoft.com/office/powerpoint/2010/main" val="24241062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44AA3E-9DCC-48D0-A750-1CC471745955}" type="slidenum">
              <a:rPr lang="en-US" smtClean="0"/>
              <a:t>33</a:t>
            </a:fld>
            <a:endParaRPr lang="en-US"/>
          </a:p>
        </p:txBody>
      </p:sp>
    </p:spTree>
    <p:extLst>
      <p:ext uri="{BB962C8B-B14F-4D97-AF65-F5344CB8AC3E}">
        <p14:creationId xmlns:p14="http://schemas.microsoft.com/office/powerpoint/2010/main" val="19761590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44AA3E-9DCC-48D0-A750-1CC471745955}" type="slidenum">
              <a:rPr lang="en-US" smtClean="0"/>
              <a:t>34</a:t>
            </a:fld>
            <a:endParaRPr lang="en-US"/>
          </a:p>
        </p:txBody>
      </p:sp>
    </p:spTree>
    <p:extLst>
      <p:ext uri="{BB962C8B-B14F-4D97-AF65-F5344CB8AC3E}">
        <p14:creationId xmlns:p14="http://schemas.microsoft.com/office/powerpoint/2010/main" val="590049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44AA3E-9DCC-48D0-A750-1CC471745955}" type="slidenum">
              <a:rPr lang="en-US" smtClean="0"/>
              <a:t>35</a:t>
            </a:fld>
            <a:endParaRPr lang="en-US"/>
          </a:p>
        </p:txBody>
      </p:sp>
    </p:spTree>
    <p:extLst>
      <p:ext uri="{BB962C8B-B14F-4D97-AF65-F5344CB8AC3E}">
        <p14:creationId xmlns:p14="http://schemas.microsoft.com/office/powerpoint/2010/main" val="6638922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44AA3E-9DCC-48D0-A750-1CC471745955}" type="slidenum">
              <a:rPr lang="en-US" smtClean="0"/>
              <a:t>36</a:t>
            </a:fld>
            <a:endParaRPr lang="en-US"/>
          </a:p>
        </p:txBody>
      </p:sp>
    </p:spTree>
    <p:extLst>
      <p:ext uri="{BB962C8B-B14F-4D97-AF65-F5344CB8AC3E}">
        <p14:creationId xmlns:p14="http://schemas.microsoft.com/office/powerpoint/2010/main" val="1110636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44AA3E-9DCC-48D0-A750-1CC471745955}" type="slidenum">
              <a:rPr lang="en-US" smtClean="0"/>
              <a:t>5</a:t>
            </a:fld>
            <a:endParaRPr lang="en-US"/>
          </a:p>
        </p:txBody>
      </p:sp>
    </p:spTree>
    <p:extLst>
      <p:ext uri="{BB962C8B-B14F-4D97-AF65-F5344CB8AC3E}">
        <p14:creationId xmlns:p14="http://schemas.microsoft.com/office/powerpoint/2010/main" val="1264839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44AA3E-9DCC-48D0-A750-1CC471745955}" type="slidenum">
              <a:rPr lang="en-US" smtClean="0"/>
              <a:t>6</a:t>
            </a:fld>
            <a:endParaRPr lang="en-US"/>
          </a:p>
        </p:txBody>
      </p:sp>
    </p:spTree>
    <p:extLst>
      <p:ext uri="{BB962C8B-B14F-4D97-AF65-F5344CB8AC3E}">
        <p14:creationId xmlns:p14="http://schemas.microsoft.com/office/powerpoint/2010/main" val="24668905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44AA3E-9DCC-48D0-A750-1CC471745955}" type="slidenum">
              <a:rPr lang="en-US" smtClean="0"/>
              <a:t>7</a:t>
            </a:fld>
            <a:endParaRPr lang="en-US"/>
          </a:p>
        </p:txBody>
      </p:sp>
    </p:spTree>
    <p:extLst>
      <p:ext uri="{BB962C8B-B14F-4D97-AF65-F5344CB8AC3E}">
        <p14:creationId xmlns:p14="http://schemas.microsoft.com/office/powerpoint/2010/main" val="502558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44AA3E-9DCC-48D0-A750-1CC471745955}" type="slidenum">
              <a:rPr lang="en-US" smtClean="0"/>
              <a:t>8</a:t>
            </a:fld>
            <a:endParaRPr lang="en-US"/>
          </a:p>
        </p:txBody>
      </p:sp>
    </p:spTree>
    <p:extLst>
      <p:ext uri="{BB962C8B-B14F-4D97-AF65-F5344CB8AC3E}">
        <p14:creationId xmlns:p14="http://schemas.microsoft.com/office/powerpoint/2010/main" val="3591979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44AA3E-9DCC-48D0-A750-1CC471745955}" type="slidenum">
              <a:rPr lang="en-US" smtClean="0"/>
              <a:t>9</a:t>
            </a:fld>
            <a:endParaRPr lang="en-US"/>
          </a:p>
        </p:txBody>
      </p:sp>
    </p:spTree>
    <p:extLst>
      <p:ext uri="{BB962C8B-B14F-4D97-AF65-F5344CB8AC3E}">
        <p14:creationId xmlns:p14="http://schemas.microsoft.com/office/powerpoint/2010/main" val="30555548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0744AA3E-9DCC-48D0-A750-1CC471745955}" type="slidenum">
              <a:rPr lang="en-US" smtClean="0"/>
              <a:t>10</a:t>
            </a:fld>
            <a:endParaRPr lang="en-US"/>
          </a:p>
        </p:txBody>
      </p:sp>
    </p:spTree>
    <p:extLst>
      <p:ext uri="{BB962C8B-B14F-4D97-AF65-F5344CB8AC3E}">
        <p14:creationId xmlns:p14="http://schemas.microsoft.com/office/powerpoint/2010/main" val="855887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2963E-2106-9FE0-2D10-14C68358C9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067368F-2675-11E6-B4BA-8420AA72C5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624CAC-67AF-B327-8920-02E686C3708B}"/>
              </a:ext>
            </a:extLst>
          </p:cNvPr>
          <p:cNvSpPr>
            <a:spLocks noGrp="1"/>
          </p:cNvSpPr>
          <p:nvPr>
            <p:ph type="dt" sz="half" idx="10"/>
          </p:nvPr>
        </p:nvSpPr>
        <p:spPr/>
        <p:txBody>
          <a:bodyPr/>
          <a:lstStyle/>
          <a:p>
            <a:fld id="{9F97D60D-4898-41E7-8C4D-8669E1E2F66C}" type="datetime1">
              <a:rPr lang="en-US" smtClean="0"/>
              <a:t>8/24/2023</a:t>
            </a:fld>
            <a:endParaRPr lang="en-US"/>
          </a:p>
        </p:txBody>
      </p:sp>
      <p:sp>
        <p:nvSpPr>
          <p:cNvPr id="5" name="Footer Placeholder 4">
            <a:extLst>
              <a:ext uri="{FF2B5EF4-FFF2-40B4-BE49-F238E27FC236}">
                <a16:creationId xmlns:a16="http://schemas.microsoft.com/office/drawing/2014/main" id="{AA333C4F-3D2F-D6A4-8AB3-C047A7D0DC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B4118D-524C-6E5A-9D8F-5D43E654EFD9}"/>
              </a:ext>
            </a:extLst>
          </p:cNvPr>
          <p:cNvSpPr>
            <a:spLocks noGrp="1"/>
          </p:cNvSpPr>
          <p:nvPr>
            <p:ph type="sldNum" sz="quarter" idx="12"/>
          </p:nvPr>
        </p:nvSpPr>
        <p:spPr/>
        <p:txBody>
          <a:bodyPr/>
          <a:lstStyle/>
          <a:p>
            <a:fld id="{1EC91426-0D90-4A4D-880F-69AB42AAC739}" type="slidenum">
              <a:rPr lang="en-US" smtClean="0"/>
              <a:t>‹#›</a:t>
            </a:fld>
            <a:endParaRPr lang="en-US"/>
          </a:p>
        </p:txBody>
      </p:sp>
    </p:spTree>
    <p:extLst>
      <p:ext uri="{BB962C8B-B14F-4D97-AF65-F5344CB8AC3E}">
        <p14:creationId xmlns:p14="http://schemas.microsoft.com/office/powerpoint/2010/main" val="472919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8C3EF-791E-C609-31CD-21592564419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598F33-04AB-073E-C7ED-27A33998BD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608579-7770-EE6F-84FA-E2F8B9BCCCBC}"/>
              </a:ext>
            </a:extLst>
          </p:cNvPr>
          <p:cNvSpPr>
            <a:spLocks noGrp="1"/>
          </p:cNvSpPr>
          <p:nvPr>
            <p:ph type="dt" sz="half" idx="10"/>
          </p:nvPr>
        </p:nvSpPr>
        <p:spPr/>
        <p:txBody>
          <a:bodyPr/>
          <a:lstStyle/>
          <a:p>
            <a:fld id="{5A08FFDC-25B8-4489-BD1F-80CD71EDE2BB}" type="datetime1">
              <a:rPr lang="en-US" smtClean="0"/>
              <a:t>8/24/2023</a:t>
            </a:fld>
            <a:endParaRPr lang="en-US"/>
          </a:p>
        </p:txBody>
      </p:sp>
      <p:sp>
        <p:nvSpPr>
          <p:cNvPr id="5" name="Footer Placeholder 4">
            <a:extLst>
              <a:ext uri="{FF2B5EF4-FFF2-40B4-BE49-F238E27FC236}">
                <a16:creationId xmlns:a16="http://schemas.microsoft.com/office/drawing/2014/main" id="{7FDDDA47-7E2E-1589-BB5F-28FF6A64DC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488B60-052F-9906-AA96-43708D511778}"/>
              </a:ext>
            </a:extLst>
          </p:cNvPr>
          <p:cNvSpPr>
            <a:spLocks noGrp="1"/>
          </p:cNvSpPr>
          <p:nvPr>
            <p:ph type="sldNum" sz="quarter" idx="12"/>
          </p:nvPr>
        </p:nvSpPr>
        <p:spPr/>
        <p:txBody>
          <a:bodyPr/>
          <a:lstStyle/>
          <a:p>
            <a:fld id="{1EC91426-0D90-4A4D-880F-69AB42AAC739}" type="slidenum">
              <a:rPr lang="en-US" smtClean="0"/>
              <a:t>‹#›</a:t>
            </a:fld>
            <a:endParaRPr lang="en-US"/>
          </a:p>
        </p:txBody>
      </p:sp>
    </p:spTree>
    <p:extLst>
      <p:ext uri="{BB962C8B-B14F-4D97-AF65-F5344CB8AC3E}">
        <p14:creationId xmlns:p14="http://schemas.microsoft.com/office/powerpoint/2010/main" val="1050259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D6708C-3F22-ACAF-8C8F-BBCB235424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D00549-D9A1-F792-2406-6BBFF86C46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D9BEDD-F063-6943-85C9-7413A467C545}"/>
              </a:ext>
            </a:extLst>
          </p:cNvPr>
          <p:cNvSpPr>
            <a:spLocks noGrp="1"/>
          </p:cNvSpPr>
          <p:nvPr>
            <p:ph type="dt" sz="half" idx="10"/>
          </p:nvPr>
        </p:nvSpPr>
        <p:spPr/>
        <p:txBody>
          <a:bodyPr/>
          <a:lstStyle/>
          <a:p>
            <a:fld id="{96B0497D-C7BD-4F78-A3C7-1654156E9C73}" type="datetime1">
              <a:rPr lang="en-US" smtClean="0"/>
              <a:t>8/24/2023</a:t>
            </a:fld>
            <a:endParaRPr lang="en-US"/>
          </a:p>
        </p:txBody>
      </p:sp>
      <p:sp>
        <p:nvSpPr>
          <p:cNvPr id="5" name="Footer Placeholder 4">
            <a:extLst>
              <a:ext uri="{FF2B5EF4-FFF2-40B4-BE49-F238E27FC236}">
                <a16:creationId xmlns:a16="http://schemas.microsoft.com/office/drawing/2014/main" id="{36B20596-7B9B-286E-7F39-784468F50A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B50051-A1DE-9C8B-1477-C90618D10C3C}"/>
              </a:ext>
            </a:extLst>
          </p:cNvPr>
          <p:cNvSpPr>
            <a:spLocks noGrp="1"/>
          </p:cNvSpPr>
          <p:nvPr>
            <p:ph type="sldNum" sz="quarter" idx="12"/>
          </p:nvPr>
        </p:nvSpPr>
        <p:spPr/>
        <p:txBody>
          <a:bodyPr/>
          <a:lstStyle/>
          <a:p>
            <a:fld id="{1EC91426-0D90-4A4D-880F-69AB42AAC739}" type="slidenum">
              <a:rPr lang="en-US" smtClean="0"/>
              <a:t>‹#›</a:t>
            </a:fld>
            <a:endParaRPr lang="en-US"/>
          </a:p>
        </p:txBody>
      </p:sp>
    </p:spTree>
    <p:extLst>
      <p:ext uri="{BB962C8B-B14F-4D97-AF65-F5344CB8AC3E}">
        <p14:creationId xmlns:p14="http://schemas.microsoft.com/office/powerpoint/2010/main" val="929366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41D1C-5410-4ABD-C5BC-19161C2A32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224ECB-FAA3-71E0-6337-385EF9A8D6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EFF6CC-0A1B-CD55-4B6E-3C8EAA064393}"/>
              </a:ext>
            </a:extLst>
          </p:cNvPr>
          <p:cNvSpPr>
            <a:spLocks noGrp="1"/>
          </p:cNvSpPr>
          <p:nvPr>
            <p:ph type="dt" sz="half" idx="10"/>
          </p:nvPr>
        </p:nvSpPr>
        <p:spPr/>
        <p:txBody>
          <a:bodyPr/>
          <a:lstStyle/>
          <a:p>
            <a:fld id="{37690D41-2EEB-45EF-AC0C-5DD3BCAC0B2F}" type="datetime1">
              <a:rPr lang="en-US" smtClean="0"/>
              <a:t>8/24/2023</a:t>
            </a:fld>
            <a:endParaRPr lang="en-US"/>
          </a:p>
        </p:txBody>
      </p:sp>
      <p:sp>
        <p:nvSpPr>
          <p:cNvPr id="5" name="Footer Placeholder 4">
            <a:extLst>
              <a:ext uri="{FF2B5EF4-FFF2-40B4-BE49-F238E27FC236}">
                <a16:creationId xmlns:a16="http://schemas.microsoft.com/office/drawing/2014/main" id="{8BB41FB2-5485-20BB-C05B-AB25186435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4BB595-D638-F94A-6C60-1228BEC76B87}"/>
              </a:ext>
            </a:extLst>
          </p:cNvPr>
          <p:cNvSpPr>
            <a:spLocks noGrp="1"/>
          </p:cNvSpPr>
          <p:nvPr>
            <p:ph type="sldNum" sz="quarter" idx="12"/>
          </p:nvPr>
        </p:nvSpPr>
        <p:spPr/>
        <p:txBody>
          <a:bodyPr/>
          <a:lstStyle/>
          <a:p>
            <a:fld id="{1EC91426-0D90-4A4D-880F-69AB42AAC739}" type="slidenum">
              <a:rPr lang="en-US" smtClean="0"/>
              <a:t>‹#›</a:t>
            </a:fld>
            <a:endParaRPr lang="en-US"/>
          </a:p>
        </p:txBody>
      </p:sp>
    </p:spTree>
    <p:extLst>
      <p:ext uri="{BB962C8B-B14F-4D97-AF65-F5344CB8AC3E}">
        <p14:creationId xmlns:p14="http://schemas.microsoft.com/office/powerpoint/2010/main" val="1833197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BAF14-1188-30E9-158E-A3BAA185C8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4ECC4D7-FC00-A4A7-2BD9-8FF61AA96E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459F7F-9362-C92D-8D23-611BA525169E}"/>
              </a:ext>
            </a:extLst>
          </p:cNvPr>
          <p:cNvSpPr>
            <a:spLocks noGrp="1"/>
          </p:cNvSpPr>
          <p:nvPr>
            <p:ph type="dt" sz="half" idx="10"/>
          </p:nvPr>
        </p:nvSpPr>
        <p:spPr/>
        <p:txBody>
          <a:bodyPr/>
          <a:lstStyle/>
          <a:p>
            <a:fld id="{06A9BD2C-73B9-42EC-BEA4-983095603CD0}" type="datetime1">
              <a:rPr lang="en-US" smtClean="0"/>
              <a:t>8/24/2023</a:t>
            </a:fld>
            <a:endParaRPr lang="en-US"/>
          </a:p>
        </p:txBody>
      </p:sp>
      <p:sp>
        <p:nvSpPr>
          <p:cNvPr id="5" name="Footer Placeholder 4">
            <a:extLst>
              <a:ext uri="{FF2B5EF4-FFF2-40B4-BE49-F238E27FC236}">
                <a16:creationId xmlns:a16="http://schemas.microsoft.com/office/drawing/2014/main" id="{9C047EFE-01C8-C767-B94E-D9E439A974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FAFF2A-E04C-B2E6-AE03-79EEBD0AB803}"/>
              </a:ext>
            </a:extLst>
          </p:cNvPr>
          <p:cNvSpPr>
            <a:spLocks noGrp="1"/>
          </p:cNvSpPr>
          <p:nvPr>
            <p:ph type="sldNum" sz="quarter" idx="12"/>
          </p:nvPr>
        </p:nvSpPr>
        <p:spPr/>
        <p:txBody>
          <a:bodyPr/>
          <a:lstStyle/>
          <a:p>
            <a:fld id="{1EC91426-0D90-4A4D-880F-69AB42AAC739}" type="slidenum">
              <a:rPr lang="en-US" smtClean="0"/>
              <a:t>‹#›</a:t>
            </a:fld>
            <a:endParaRPr lang="en-US"/>
          </a:p>
        </p:txBody>
      </p:sp>
    </p:spTree>
    <p:extLst>
      <p:ext uri="{BB962C8B-B14F-4D97-AF65-F5344CB8AC3E}">
        <p14:creationId xmlns:p14="http://schemas.microsoft.com/office/powerpoint/2010/main" val="3584610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A5B27-B9BA-F96B-3BAD-5F1DE5FA14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1B7FED-5544-E836-DC77-B6FFDD45C1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45980B-D90D-C142-28AC-F5423A2B8C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52B8E5-D6C6-9714-BC60-8E36415C3B3F}"/>
              </a:ext>
            </a:extLst>
          </p:cNvPr>
          <p:cNvSpPr>
            <a:spLocks noGrp="1"/>
          </p:cNvSpPr>
          <p:nvPr>
            <p:ph type="dt" sz="half" idx="10"/>
          </p:nvPr>
        </p:nvSpPr>
        <p:spPr/>
        <p:txBody>
          <a:bodyPr/>
          <a:lstStyle/>
          <a:p>
            <a:fld id="{A3C9FC09-3F8A-41E7-B1D6-C263BDFF4684}" type="datetime1">
              <a:rPr lang="en-US" smtClean="0"/>
              <a:t>8/24/2023</a:t>
            </a:fld>
            <a:endParaRPr lang="en-US"/>
          </a:p>
        </p:txBody>
      </p:sp>
      <p:sp>
        <p:nvSpPr>
          <p:cNvPr id="6" name="Footer Placeholder 5">
            <a:extLst>
              <a:ext uri="{FF2B5EF4-FFF2-40B4-BE49-F238E27FC236}">
                <a16:creationId xmlns:a16="http://schemas.microsoft.com/office/drawing/2014/main" id="{32226D73-ACB0-87DD-E452-662DC1E97B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AB4686-BE34-90CE-ED52-CD0668E64F11}"/>
              </a:ext>
            </a:extLst>
          </p:cNvPr>
          <p:cNvSpPr>
            <a:spLocks noGrp="1"/>
          </p:cNvSpPr>
          <p:nvPr>
            <p:ph type="sldNum" sz="quarter" idx="12"/>
          </p:nvPr>
        </p:nvSpPr>
        <p:spPr/>
        <p:txBody>
          <a:bodyPr/>
          <a:lstStyle/>
          <a:p>
            <a:fld id="{1EC91426-0D90-4A4D-880F-69AB42AAC739}" type="slidenum">
              <a:rPr lang="en-US" smtClean="0"/>
              <a:t>‹#›</a:t>
            </a:fld>
            <a:endParaRPr lang="en-US"/>
          </a:p>
        </p:txBody>
      </p:sp>
    </p:spTree>
    <p:extLst>
      <p:ext uri="{BB962C8B-B14F-4D97-AF65-F5344CB8AC3E}">
        <p14:creationId xmlns:p14="http://schemas.microsoft.com/office/powerpoint/2010/main" val="395452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5B710-5C08-6E9C-E6D5-3D6F5E0610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FEF6E5-4B5A-3C41-579E-4B34E0B1FC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11093B-EE0F-8473-E6E3-EADC0EF9F6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F392B8-6F4E-DAFE-8B99-DEC2E3F0DF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BE9763-101E-E356-EF69-DB3ACE7602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7F736C-E767-DD95-2445-2B480549BD78}"/>
              </a:ext>
            </a:extLst>
          </p:cNvPr>
          <p:cNvSpPr>
            <a:spLocks noGrp="1"/>
          </p:cNvSpPr>
          <p:nvPr>
            <p:ph type="dt" sz="half" idx="10"/>
          </p:nvPr>
        </p:nvSpPr>
        <p:spPr/>
        <p:txBody>
          <a:bodyPr/>
          <a:lstStyle/>
          <a:p>
            <a:fld id="{AC8A19F9-5EC6-423F-88F4-C7B87587B3BF}" type="datetime1">
              <a:rPr lang="en-US" smtClean="0"/>
              <a:t>8/24/2023</a:t>
            </a:fld>
            <a:endParaRPr lang="en-US"/>
          </a:p>
        </p:txBody>
      </p:sp>
      <p:sp>
        <p:nvSpPr>
          <p:cNvPr id="8" name="Footer Placeholder 7">
            <a:extLst>
              <a:ext uri="{FF2B5EF4-FFF2-40B4-BE49-F238E27FC236}">
                <a16:creationId xmlns:a16="http://schemas.microsoft.com/office/drawing/2014/main" id="{9D8D72AB-CB18-35A0-54FA-2D343EF7B96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8BD6CE-65E4-A1F7-41F1-3C383791DCDE}"/>
              </a:ext>
            </a:extLst>
          </p:cNvPr>
          <p:cNvSpPr>
            <a:spLocks noGrp="1"/>
          </p:cNvSpPr>
          <p:nvPr>
            <p:ph type="sldNum" sz="quarter" idx="12"/>
          </p:nvPr>
        </p:nvSpPr>
        <p:spPr/>
        <p:txBody>
          <a:bodyPr/>
          <a:lstStyle/>
          <a:p>
            <a:fld id="{1EC91426-0D90-4A4D-880F-69AB42AAC739}" type="slidenum">
              <a:rPr lang="en-US" smtClean="0"/>
              <a:t>‹#›</a:t>
            </a:fld>
            <a:endParaRPr lang="en-US"/>
          </a:p>
        </p:txBody>
      </p:sp>
    </p:spTree>
    <p:extLst>
      <p:ext uri="{BB962C8B-B14F-4D97-AF65-F5344CB8AC3E}">
        <p14:creationId xmlns:p14="http://schemas.microsoft.com/office/powerpoint/2010/main" val="2713009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C599C-7E6D-7A50-7210-60A8655178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484EB4-B663-55A8-51E6-20993903DF0A}"/>
              </a:ext>
            </a:extLst>
          </p:cNvPr>
          <p:cNvSpPr>
            <a:spLocks noGrp="1"/>
          </p:cNvSpPr>
          <p:nvPr>
            <p:ph type="dt" sz="half" idx="10"/>
          </p:nvPr>
        </p:nvSpPr>
        <p:spPr/>
        <p:txBody>
          <a:bodyPr/>
          <a:lstStyle/>
          <a:p>
            <a:fld id="{2EB6C64F-FB30-4352-B4F4-DF8CC0C8E67C}" type="datetime1">
              <a:rPr lang="en-US" smtClean="0"/>
              <a:t>8/24/2023</a:t>
            </a:fld>
            <a:endParaRPr lang="en-US"/>
          </a:p>
        </p:txBody>
      </p:sp>
      <p:sp>
        <p:nvSpPr>
          <p:cNvPr id="4" name="Footer Placeholder 3">
            <a:extLst>
              <a:ext uri="{FF2B5EF4-FFF2-40B4-BE49-F238E27FC236}">
                <a16:creationId xmlns:a16="http://schemas.microsoft.com/office/drawing/2014/main" id="{7C9F8312-BCE8-DEC1-D6E9-3E447BA431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DB8A24-27CB-10D0-43DF-08597116FC9D}"/>
              </a:ext>
            </a:extLst>
          </p:cNvPr>
          <p:cNvSpPr>
            <a:spLocks noGrp="1"/>
          </p:cNvSpPr>
          <p:nvPr>
            <p:ph type="sldNum" sz="quarter" idx="12"/>
          </p:nvPr>
        </p:nvSpPr>
        <p:spPr/>
        <p:txBody>
          <a:bodyPr/>
          <a:lstStyle/>
          <a:p>
            <a:fld id="{1EC91426-0D90-4A4D-880F-69AB42AAC739}" type="slidenum">
              <a:rPr lang="en-US" smtClean="0"/>
              <a:t>‹#›</a:t>
            </a:fld>
            <a:endParaRPr lang="en-US"/>
          </a:p>
        </p:txBody>
      </p:sp>
    </p:spTree>
    <p:extLst>
      <p:ext uri="{BB962C8B-B14F-4D97-AF65-F5344CB8AC3E}">
        <p14:creationId xmlns:p14="http://schemas.microsoft.com/office/powerpoint/2010/main" val="3572892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6C90A6-7928-670B-3A96-FC1B3AEDA228}"/>
              </a:ext>
            </a:extLst>
          </p:cNvPr>
          <p:cNvSpPr>
            <a:spLocks noGrp="1"/>
          </p:cNvSpPr>
          <p:nvPr>
            <p:ph type="dt" sz="half" idx="10"/>
          </p:nvPr>
        </p:nvSpPr>
        <p:spPr/>
        <p:txBody>
          <a:bodyPr/>
          <a:lstStyle/>
          <a:p>
            <a:fld id="{1B6AF297-E495-4D09-BC73-CDC6EFF96BFB}" type="datetime1">
              <a:rPr lang="en-US" smtClean="0"/>
              <a:t>8/24/2023</a:t>
            </a:fld>
            <a:endParaRPr lang="en-US"/>
          </a:p>
        </p:txBody>
      </p:sp>
      <p:sp>
        <p:nvSpPr>
          <p:cNvPr id="3" name="Footer Placeholder 2">
            <a:extLst>
              <a:ext uri="{FF2B5EF4-FFF2-40B4-BE49-F238E27FC236}">
                <a16:creationId xmlns:a16="http://schemas.microsoft.com/office/drawing/2014/main" id="{B0F33DE8-EEFD-856B-97B6-DA5564756A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5843FB-D777-A09A-43EA-D384CAA788C3}"/>
              </a:ext>
            </a:extLst>
          </p:cNvPr>
          <p:cNvSpPr>
            <a:spLocks noGrp="1"/>
          </p:cNvSpPr>
          <p:nvPr>
            <p:ph type="sldNum" sz="quarter" idx="12"/>
          </p:nvPr>
        </p:nvSpPr>
        <p:spPr/>
        <p:txBody>
          <a:bodyPr/>
          <a:lstStyle/>
          <a:p>
            <a:fld id="{1EC91426-0D90-4A4D-880F-69AB42AAC739}" type="slidenum">
              <a:rPr lang="en-US" smtClean="0"/>
              <a:t>‹#›</a:t>
            </a:fld>
            <a:endParaRPr lang="en-US"/>
          </a:p>
        </p:txBody>
      </p:sp>
    </p:spTree>
    <p:extLst>
      <p:ext uri="{BB962C8B-B14F-4D97-AF65-F5344CB8AC3E}">
        <p14:creationId xmlns:p14="http://schemas.microsoft.com/office/powerpoint/2010/main" val="796190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96A2F-3410-F4F5-A147-8D63009F9D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CC86F58-5403-DA47-8F88-F153EF514D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13420B-FE67-6DB6-3A46-6B2DE8B3E4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2A55E2-92AE-CAD0-364F-B11A2DFD1601}"/>
              </a:ext>
            </a:extLst>
          </p:cNvPr>
          <p:cNvSpPr>
            <a:spLocks noGrp="1"/>
          </p:cNvSpPr>
          <p:nvPr>
            <p:ph type="dt" sz="half" idx="10"/>
          </p:nvPr>
        </p:nvSpPr>
        <p:spPr/>
        <p:txBody>
          <a:bodyPr/>
          <a:lstStyle/>
          <a:p>
            <a:fld id="{FD289E31-CF2A-4FED-B760-890406E3E482}" type="datetime1">
              <a:rPr lang="en-US" smtClean="0"/>
              <a:t>8/24/2023</a:t>
            </a:fld>
            <a:endParaRPr lang="en-US"/>
          </a:p>
        </p:txBody>
      </p:sp>
      <p:sp>
        <p:nvSpPr>
          <p:cNvPr id="6" name="Footer Placeholder 5">
            <a:extLst>
              <a:ext uri="{FF2B5EF4-FFF2-40B4-BE49-F238E27FC236}">
                <a16:creationId xmlns:a16="http://schemas.microsoft.com/office/drawing/2014/main" id="{39A6C0CB-DBCC-D0C8-D107-8C8524940A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5F7E10-597C-3EBD-2F72-B5E10312CAA3}"/>
              </a:ext>
            </a:extLst>
          </p:cNvPr>
          <p:cNvSpPr>
            <a:spLocks noGrp="1"/>
          </p:cNvSpPr>
          <p:nvPr>
            <p:ph type="sldNum" sz="quarter" idx="12"/>
          </p:nvPr>
        </p:nvSpPr>
        <p:spPr/>
        <p:txBody>
          <a:bodyPr/>
          <a:lstStyle/>
          <a:p>
            <a:fld id="{1EC91426-0D90-4A4D-880F-69AB42AAC739}" type="slidenum">
              <a:rPr lang="en-US" smtClean="0"/>
              <a:t>‹#›</a:t>
            </a:fld>
            <a:endParaRPr lang="en-US"/>
          </a:p>
        </p:txBody>
      </p:sp>
    </p:spTree>
    <p:extLst>
      <p:ext uri="{BB962C8B-B14F-4D97-AF65-F5344CB8AC3E}">
        <p14:creationId xmlns:p14="http://schemas.microsoft.com/office/powerpoint/2010/main" val="2047013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433A1-F844-DED2-2083-F07949A91F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067B7E1-41AD-659B-C3A4-1F552ADB16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1A61C17-3D9C-C7E2-D004-CBF221D45F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B705C9-E6D9-E08B-B337-D704505BFFBC}"/>
              </a:ext>
            </a:extLst>
          </p:cNvPr>
          <p:cNvSpPr>
            <a:spLocks noGrp="1"/>
          </p:cNvSpPr>
          <p:nvPr>
            <p:ph type="dt" sz="half" idx="10"/>
          </p:nvPr>
        </p:nvSpPr>
        <p:spPr/>
        <p:txBody>
          <a:bodyPr/>
          <a:lstStyle/>
          <a:p>
            <a:fld id="{BBAA9D7E-459D-4E56-AB82-51669515BF20}" type="datetime1">
              <a:rPr lang="en-US" smtClean="0"/>
              <a:t>8/24/2023</a:t>
            </a:fld>
            <a:endParaRPr lang="en-US"/>
          </a:p>
        </p:txBody>
      </p:sp>
      <p:sp>
        <p:nvSpPr>
          <p:cNvPr id="6" name="Footer Placeholder 5">
            <a:extLst>
              <a:ext uri="{FF2B5EF4-FFF2-40B4-BE49-F238E27FC236}">
                <a16:creationId xmlns:a16="http://schemas.microsoft.com/office/drawing/2014/main" id="{34393A82-A730-FC09-D020-2AB1026D5E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B815E8-63B1-AC2E-4B0B-AEECE4493110}"/>
              </a:ext>
            </a:extLst>
          </p:cNvPr>
          <p:cNvSpPr>
            <a:spLocks noGrp="1"/>
          </p:cNvSpPr>
          <p:nvPr>
            <p:ph type="sldNum" sz="quarter" idx="12"/>
          </p:nvPr>
        </p:nvSpPr>
        <p:spPr/>
        <p:txBody>
          <a:bodyPr/>
          <a:lstStyle/>
          <a:p>
            <a:fld id="{1EC91426-0D90-4A4D-880F-69AB42AAC739}" type="slidenum">
              <a:rPr lang="en-US" smtClean="0"/>
              <a:t>‹#›</a:t>
            </a:fld>
            <a:endParaRPr lang="en-US"/>
          </a:p>
        </p:txBody>
      </p:sp>
    </p:spTree>
    <p:extLst>
      <p:ext uri="{BB962C8B-B14F-4D97-AF65-F5344CB8AC3E}">
        <p14:creationId xmlns:p14="http://schemas.microsoft.com/office/powerpoint/2010/main" val="3390757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298E56-6450-FCE9-11CA-86CB8D960D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479EF1C-B168-758F-6E94-00EDCD3D55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346734-1985-68C0-1E5A-342BAFF220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7E38E8-8B6A-44F3-9976-56CC1B1C13AF}" type="datetime1">
              <a:rPr lang="en-US" smtClean="0"/>
              <a:t>8/24/2023</a:t>
            </a:fld>
            <a:endParaRPr lang="en-US"/>
          </a:p>
        </p:txBody>
      </p:sp>
      <p:sp>
        <p:nvSpPr>
          <p:cNvPr id="5" name="Footer Placeholder 4">
            <a:extLst>
              <a:ext uri="{FF2B5EF4-FFF2-40B4-BE49-F238E27FC236}">
                <a16:creationId xmlns:a16="http://schemas.microsoft.com/office/drawing/2014/main" id="{036C688F-A72F-2403-25A6-E99734DB00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240FD3E-1684-9852-4348-5F6FDFE0EE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C91426-0D90-4A4D-880F-69AB42AAC739}" type="slidenum">
              <a:rPr lang="en-US" smtClean="0"/>
              <a:t>‹#›</a:t>
            </a:fld>
            <a:endParaRPr lang="en-US"/>
          </a:p>
        </p:txBody>
      </p:sp>
    </p:spTree>
    <p:extLst>
      <p:ext uri="{BB962C8B-B14F-4D97-AF65-F5344CB8AC3E}">
        <p14:creationId xmlns:p14="http://schemas.microsoft.com/office/powerpoint/2010/main" val="37205958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9EBE9-371D-E73D-8A74-FAD276A9BD31}"/>
              </a:ext>
            </a:extLst>
          </p:cNvPr>
          <p:cNvSpPr>
            <a:spLocks noGrp="1"/>
          </p:cNvSpPr>
          <p:nvPr>
            <p:ph type="title"/>
          </p:nvPr>
        </p:nvSpPr>
        <p:spPr/>
        <p:txBody>
          <a:bodyPr/>
          <a:lstStyle/>
          <a:p>
            <a:pPr algn="ctr"/>
            <a:r>
              <a:rPr lang="en-US" b="1" dirty="0"/>
              <a:t>Introduction to Data Mining</a:t>
            </a:r>
          </a:p>
        </p:txBody>
      </p:sp>
      <p:sp>
        <p:nvSpPr>
          <p:cNvPr id="3" name="Slide Number Placeholder 2">
            <a:extLst>
              <a:ext uri="{FF2B5EF4-FFF2-40B4-BE49-F238E27FC236}">
                <a16:creationId xmlns:a16="http://schemas.microsoft.com/office/drawing/2014/main" id="{115E405C-829A-67B0-4C30-B8A027940ABC}"/>
              </a:ext>
            </a:extLst>
          </p:cNvPr>
          <p:cNvSpPr>
            <a:spLocks noGrp="1"/>
          </p:cNvSpPr>
          <p:nvPr>
            <p:ph type="sldNum" sz="quarter" idx="12"/>
          </p:nvPr>
        </p:nvSpPr>
        <p:spPr/>
        <p:txBody>
          <a:bodyPr/>
          <a:lstStyle/>
          <a:p>
            <a:fld id="{1EC91426-0D90-4A4D-880F-69AB42AAC739}" type="slidenum">
              <a:rPr lang="en-US" smtClean="0"/>
              <a:t>1</a:t>
            </a:fld>
            <a:endParaRPr lang="en-US"/>
          </a:p>
        </p:txBody>
      </p:sp>
      <p:sp>
        <p:nvSpPr>
          <p:cNvPr id="4" name="Footer Placeholder 3">
            <a:extLst>
              <a:ext uri="{FF2B5EF4-FFF2-40B4-BE49-F238E27FC236}">
                <a16:creationId xmlns:a16="http://schemas.microsoft.com/office/drawing/2014/main" id="{00375D49-C27D-B7D2-C55C-BEFAA3AAD1D9}"/>
              </a:ext>
            </a:extLst>
          </p:cNvPr>
          <p:cNvSpPr>
            <a:spLocks noGrp="1"/>
          </p:cNvSpPr>
          <p:nvPr>
            <p:ph type="ftr" sz="quarter" idx="11"/>
          </p:nvPr>
        </p:nvSpPr>
        <p:spPr/>
        <p:txBody>
          <a:bodyPr/>
          <a:lstStyle/>
          <a:p>
            <a:r>
              <a:rPr lang="en-US"/>
              <a:t>Adopted from Tan, Steinbach, Karpatne, Kumar</a:t>
            </a:r>
          </a:p>
        </p:txBody>
      </p:sp>
    </p:spTree>
    <p:extLst>
      <p:ext uri="{BB962C8B-B14F-4D97-AF65-F5344CB8AC3E}">
        <p14:creationId xmlns:p14="http://schemas.microsoft.com/office/powerpoint/2010/main" val="263730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4D520-BFBF-FB37-EBFD-4636771E67E9}"/>
              </a:ext>
            </a:extLst>
          </p:cNvPr>
          <p:cNvSpPr>
            <a:spLocks noGrp="1"/>
          </p:cNvSpPr>
          <p:nvPr>
            <p:ph type="title"/>
          </p:nvPr>
        </p:nvSpPr>
        <p:spPr/>
        <p:txBody>
          <a:bodyPr/>
          <a:lstStyle/>
          <a:p>
            <a:r>
              <a:rPr lang="en-US" b="1" dirty="0"/>
              <a:t>Data Matrix</a:t>
            </a:r>
          </a:p>
        </p:txBody>
      </p:sp>
      <p:sp>
        <p:nvSpPr>
          <p:cNvPr id="3" name="Content Placeholder 2">
            <a:extLst>
              <a:ext uri="{FF2B5EF4-FFF2-40B4-BE49-F238E27FC236}">
                <a16:creationId xmlns:a16="http://schemas.microsoft.com/office/drawing/2014/main" id="{0AB30126-1E75-C9BA-DBE2-2D182E82445F}"/>
              </a:ext>
            </a:extLst>
          </p:cNvPr>
          <p:cNvSpPr>
            <a:spLocks noGrp="1"/>
          </p:cNvSpPr>
          <p:nvPr>
            <p:ph idx="1"/>
          </p:nvPr>
        </p:nvSpPr>
        <p:spPr/>
        <p:txBody>
          <a:bodyPr/>
          <a:lstStyle/>
          <a:p>
            <a:r>
              <a:rPr lang="en-US" dirty="0"/>
              <a:t>Data objects with </a:t>
            </a:r>
            <a:r>
              <a:rPr lang="en-US" b="1" dirty="0"/>
              <a:t>only numeric attributes </a:t>
            </a:r>
            <a:r>
              <a:rPr lang="en-US" dirty="0"/>
              <a:t>can be represented by m by n matrix, where there are m rows, one for each object, and n columns, one for each attribute.</a:t>
            </a:r>
          </a:p>
          <a:p>
            <a:pPr marL="0" indent="0">
              <a:buNone/>
            </a:pPr>
            <a:endParaRPr lang="en-US" dirty="0"/>
          </a:p>
          <a:p>
            <a:endParaRPr lang="en-US" dirty="0"/>
          </a:p>
          <a:p>
            <a:endParaRPr lang="en-US" dirty="0"/>
          </a:p>
          <a:p>
            <a:r>
              <a:rPr lang="en-US" dirty="0"/>
              <a:t>The data objects can be thought of as points in a multi-dimensional space, where each dimension represents a distinct attribute.</a:t>
            </a:r>
          </a:p>
        </p:txBody>
      </p:sp>
      <p:graphicFrame>
        <p:nvGraphicFramePr>
          <p:cNvPr id="4" name="Table 4">
            <a:extLst>
              <a:ext uri="{FF2B5EF4-FFF2-40B4-BE49-F238E27FC236}">
                <a16:creationId xmlns:a16="http://schemas.microsoft.com/office/drawing/2014/main" id="{57DD0205-ECBE-DE76-A4E7-0BA06EE8B8D9}"/>
              </a:ext>
            </a:extLst>
          </p:cNvPr>
          <p:cNvGraphicFramePr>
            <a:graphicFrameLocks noGrp="1"/>
          </p:cNvGraphicFramePr>
          <p:nvPr>
            <p:extLst>
              <p:ext uri="{D42A27DB-BD31-4B8C-83A1-F6EECF244321}">
                <p14:modId xmlns:p14="http://schemas.microsoft.com/office/powerpoint/2010/main" val="317577388"/>
              </p:ext>
            </p:extLst>
          </p:nvPr>
        </p:nvGraphicFramePr>
        <p:xfrm>
          <a:off x="1774548" y="3107759"/>
          <a:ext cx="8128000" cy="138176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107312818"/>
                    </a:ext>
                  </a:extLst>
                </a:gridCol>
                <a:gridCol w="1625600">
                  <a:extLst>
                    <a:ext uri="{9D8B030D-6E8A-4147-A177-3AD203B41FA5}">
                      <a16:colId xmlns:a16="http://schemas.microsoft.com/office/drawing/2014/main" val="4274612050"/>
                    </a:ext>
                  </a:extLst>
                </a:gridCol>
                <a:gridCol w="1625600">
                  <a:extLst>
                    <a:ext uri="{9D8B030D-6E8A-4147-A177-3AD203B41FA5}">
                      <a16:colId xmlns:a16="http://schemas.microsoft.com/office/drawing/2014/main" val="184910124"/>
                    </a:ext>
                  </a:extLst>
                </a:gridCol>
                <a:gridCol w="1625600">
                  <a:extLst>
                    <a:ext uri="{9D8B030D-6E8A-4147-A177-3AD203B41FA5}">
                      <a16:colId xmlns:a16="http://schemas.microsoft.com/office/drawing/2014/main" val="3651322665"/>
                    </a:ext>
                  </a:extLst>
                </a:gridCol>
                <a:gridCol w="1625600">
                  <a:extLst>
                    <a:ext uri="{9D8B030D-6E8A-4147-A177-3AD203B41FA5}">
                      <a16:colId xmlns:a16="http://schemas.microsoft.com/office/drawing/2014/main" val="1060257072"/>
                    </a:ext>
                  </a:extLst>
                </a:gridCol>
              </a:tblGrid>
              <a:tr h="370840">
                <a:tc>
                  <a:txBody>
                    <a:bodyPr/>
                    <a:lstStyle/>
                    <a:p>
                      <a:r>
                        <a:rPr lang="en-US" dirty="0"/>
                        <a:t>Projection of x Load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Projection of y Load</a:t>
                      </a:r>
                    </a:p>
                  </a:txBody>
                  <a:tcPr/>
                </a:tc>
                <a:tc>
                  <a:txBody>
                    <a:bodyPr/>
                    <a:lstStyle/>
                    <a:p>
                      <a:r>
                        <a:rPr lang="en-US" dirty="0"/>
                        <a:t>Distance</a:t>
                      </a:r>
                    </a:p>
                  </a:txBody>
                  <a:tcPr/>
                </a:tc>
                <a:tc>
                  <a:txBody>
                    <a:bodyPr/>
                    <a:lstStyle/>
                    <a:p>
                      <a:r>
                        <a:rPr lang="en-US" dirty="0"/>
                        <a:t>Load</a:t>
                      </a:r>
                    </a:p>
                  </a:txBody>
                  <a:tcPr/>
                </a:tc>
                <a:tc>
                  <a:txBody>
                    <a:bodyPr/>
                    <a:lstStyle/>
                    <a:p>
                      <a:r>
                        <a:rPr lang="en-US" dirty="0"/>
                        <a:t>Thickness</a:t>
                      </a:r>
                    </a:p>
                  </a:txBody>
                  <a:tcPr/>
                </a:tc>
                <a:extLst>
                  <a:ext uri="{0D108BD9-81ED-4DB2-BD59-A6C34878D82A}">
                    <a16:rowId xmlns:a16="http://schemas.microsoft.com/office/drawing/2014/main" val="624752854"/>
                  </a:ext>
                </a:extLst>
              </a:tr>
              <a:tr h="370840">
                <a:tc>
                  <a:txBody>
                    <a:bodyPr/>
                    <a:lstStyle/>
                    <a:p>
                      <a:r>
                        <a:rPr lang="en-US" dirty="0"/>
                        <a:t>10.23</a:t>
                      </a:r>
                    </a:p>
                  </a:txBody>
                  <a:tcPr/>
                </a:tc>
                <a:tc>
                  <a:txBody>
                    <a:bodyPr/>
                    <a:lstStyle/>
                    <a:p>
                      <a:r>
                        <a:rPr lang="en-US" dirty="0"/>
                        <a:t>5.27</a:t>
                      </a:r>
                    </a:p>
                  </a:txBody>
                  <a:tcPr/>
                </a:tc>
                <a:tc>
                  <a:txBody>
                    <a:bodyPr/>
                    <a:lstStyle/>
                    <a:p>
                      <a:r>
                        <a:rPr lang="en-US" dirty="0"/>
                        <a:t>15.22</a:t>
                      </a:r>
                    </a:p>
                  </a:txBody>
                  <a:tcPr/>
                </a:tc>
                <a:tc>
                  <a:txBody>
                    <a:bodyPr/>
                    <a:lstStyle/>
                    <a:p>
                      <a:r>
                        <a:rPr lang="en-US" dirty="0"/>
                        <a:t>2.7</a:t>
                      </a:r>
                    </a:p>
                  </a:txBody>
                  <a:tcPr/>
                </a:tc>
                <a:tc>
                  <a:txBody>
                    <a:bodyPr/>
                    <a:lstStyle/>
                    <a:p>
                      <a:r>
                        <a:rPr lang="en-US" dirty="0"/>
                        <a:t>1.2</a:t>
                      </a:r>
                    </a:p>
                  </a:txBody>
                  <a:tcPr/>
                </a:tc>
                <a:extLst>
                  <a:ext uri="{0D108BD9-81ED-4DB2-BD59-A6C34878D82A}">
                    <a16:rowId xmlns:a16="http://schemas.microsoft.com/office/drawing/2014/main" val="1850384910"/>
                  </a:ext>
                </a:extLst>
              </a:tr>
              <a:tr h="370840">
                <a:tc>
                  <a:txBody>
                    <a:bodyPr/>
                    <a:lstStyle/>
                    <a:p>
                      <a:r>
                        <a:rPr lang="en-US" dirty="0"/>
                        <a:t>12.65</a:t>
                      </a:r>
                    </a:p>
                  </a:txBody>
                  <a:tcPr/>
                </a:tc>
                <a:tc>
                  <a:txBody>
                    <a:bodyPr/>
                    <a:lstStyle/>
                    <a:p>
                      <a:r>
                        <a:rPr lang="en-US" dirty="0"/>
                        <a:t>6.25</a:t>
                      </a:r>
                    </a:p>
                  </a:txBody>
                  <a:tcPr/>
                </a:tc>
                <a:tc>
                  <a:txBody>
                    <a:bodyPr/>
                    <a:lstStyle/>
                    <a:p>
                      <a:r>
                        <a:rPr lang="en-US" dirty="0"/>
                        <a:t>16.22</a:t>
                      </a:r>
                    </a:p>
                  </a:txBody>
                  <a:tcPr/>
                </a:tc>
                <a:tc>
                  <a:txBody>
                    <a:bodyPr/>
                    <a:lstStyle/>
                    <a:p>
                      <a:r>
                        <a:rPr lang="en-US" dirty="0"/>
                        <a:t>2.2</a:t>
                      </a:r>
                    </a:p>
                  </a:txBody>
                  <a:tcPr/>
                </a:tc>
                <a:tc>
                  <a:txBody>
                    <a:bodyPr/>
                    <a:lstStyle/>
                    <a:p>
                      <a:r>
                        <a:rPr lang="en-US" dirty="0"/>
                        <a:t>1.1</a:t>
                      </a:r>
                    </a:p>
                  </a:txBody>
                  <a:tcPr/>
                </a:tc>
                <a:extLst>
                  <a:ext uri="{0D108BD9-81ED-4DB2-BD59-A6C34878D82A}">
                    <a16:rowId xmlns:a16="http://schemas.microsoft.com/office/drawing/2014/main" val="3777849800"/>
                  </a:ext>
                </a:extLst>
              </a:tr>
            </a:tbl>
          </a:graphicData>
        </a:graphic>
      </p:graphicFrame>
      <p:sp>
        <p:nvSpPr>
          <p:cNvPr id="5" name="Slide Number Placeholder 4">
            <a:extLst>
              <a:ext uri="{FF2B5EF4-FFF2-40B4-BE49-F238E27FC236}">
                <a16:creationId xmlns:a16="http://schemas.microsoft.com/office/drawing/2014/main" id="{7233D5F8-5795-3E7B-F0CC-361738976A03}"/>
              </a:ext>
            </a:extLst>
          </p:cNvPr>
          <p:cNvSpPr>
            <a:spLocks noGrp="1"/>
          </p:cNvSpPr>
          <p:nvPr>
            <p:ph type="sldNum" sz="quarter" idx="12"/>
          </p:nvPr>
        </p:nvSpPr>
        <p:spPr/>
        <p:txBody>
          <a:bodyPr/>
          <a:lstStyle/>
          <a:p>
            <a:fld id="{1EC91426-0D90-4A4D-880F-69AB42AAC739}" type="slidenum">
              <a:rPr lang="en-US" smtClean="0"/>
              <a:t>10</a:t>
            </a:fld>
            <a:endParaRPr lang="en-US"/>
          </a:p>
        </p:txBody>
      </p:sp>
    </p:spTree>
    <p:extLst>
      <p:ext uri="{BB962C8B-B14F-4D97-AF65-F5344CB8AC3E}">
        <p14:creationId xmlns:p14="http://schemas.microsoft.com/office/powerpoint/2010/main" val="716171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F4163-1B16-53B1-CDA1-4E592DB2C50B}"/>
              </a:ext>
            </a:extLst>
          </p:cNvPr>
          <p:cNvSpPr>
            <a:spLocks noGrp="1"/>
          </p:cNvSpPr>
          <p:nvPr>
            <p:ph type="title"/>
          </p:nvPr>
        </p:nvSpPr>
        <p:spPr>
          <a:xfrm>
            <a:off x="838200" y="136525"/>
            <a:ext cx="10515600" cy="900503"/>
          </a:xfrm>
        </p:spPr>
        <p:txBody>
          <a:bodyPr/>
          <a:lstStyle/>
          <a:p>
            <a:r>
              <a:rPr lang="en-US" b="1" dirty="0"/>
              <a:t>Document Data</a:t>
            </a:r>
          </a:p>
        </p:txBody>
      </p:sp>
      <p:sp>
        <p:nvSpPr>
          <p:cNvPr id="3" name="Content Placeholder 2">
            <a:extLst>
              <a:ext uri="{FF2B5EF4-FFF2-40B4-BE49-F238E27FC236}">
                <a16:creationId xmlns:a16="http://schemas.microsoft.com/office/drawing/2014/main" id="{C0AE6E16-95EA-3187-4D01-38535ADF2ACB}"/>
              </a:ext>
            </a:extLst>
          </p:cNvPr>
          <p:cNvSpPr>
            <a:spLocks noGrp="1"/>
          </p:cNvSpPr>
          <p:nvPr>
            <p:ph idx="1"/>
          </p:nvPr>
        </p:nvSpPr>
        <p:spPr>
          <a:xfrm>
            <a:off x="838200" y="1308847"/>
            <a:ext cx="10515600" cy="5277334"/>
          </a:xfrm>
        </p:spPr>
        <p:txBody>
          <a:bodyPr/>
          <a:lstStyle/>
          <a:p>
            <a:r>
              <a:rPr lang="en-US" dirty="0"/>
              <a:t>Special type of data arrangement that's commonly used for text analysis.</a:t>
            </a:r>
          </a:p>
          <a:p>
            <a:r>
              <a:rPr lang="en-US" dirty="0"/>
              <a:t>Each document becomes a “term” vector</a:t>
            </a:r>
          </a:p>
          <a:p>
            <a:r>
              <a:rPr lang="en-US" dirty="0"/>
              <a:t>Each item is a component (attribute) of the vector</a:t>
            </a:r>
          </a:p>
          <a:p>
            <a:r>
              <a:rPr lang="en-US" dirty="0"/>
              <a:t>The value of each component is the number of times the corresponding term occurs in the document</a:t>
            </a:r>
          </a:p>
          <a:p>
            <a:endParaRPr lang="en-US" dirty="0"/>
          </a:p>
        </p:txBody>
      </p:sp>
      <p:pic>
        <p:nvPicPr>
          <p:cNvPr id="5" name="Picture 4">
            <a:extLst>
              <a:ext uri="{FF2B5EF4-FFF2-40B4-BE49-F238E27FC236}">
                <a16:creationId xmlns:a16="http://schemas.microsoft.com/office/drawing/2014/main" id="{16CB6B42-E437-6543-EB6A-3B46B79E5F43}"/>
              </a:ext>
            </a:extLst>
          </p:cNvPr>
          <p:cNvPicPr>
            <a:picLocks noChangeAspect="1"/>
          </p:cNvPicPr>
          <p:nvPr/>
        </p:nvPicPr>
        <p:blipFill>
          <a:blip r:embed="rId3"/>
          <a:stretch>
            <a:fillRect/>
          </a:stretch>
        </p:blipFill>
        <p:spPr>
          <a:xfrm>
            <a:off x="5424587" y="4064940"/>
            <a:ext cx="6114243" cy="2793060"/>
          </a:xfrm>
          <a:prstGeom prst="rect">
            <a:avLst/>
          </a:prstGeom>
        </p:spPr>
      </p:pic>
      <p:sp>
        <p:nvSpPr>
          <p:cNvPr id="4" name="Slide Number Placeholder 3">
            <a:extLst>
              <a:ext uri="{FF2B5EF4-FFF2-40B4-BE49-F238E27FC236}">
                <a16:creationId xmlns:a16="http://schemas.microsoft.com/office/drawing/2014/main" id="{721E24D6-07C2-CF68-1816-DAFC70697435}"/>
              </a:ext>
            </a:extLst>
          </p:cNvPr>
          <p:cNvSpPr>
            <a:spLocks noGrp="1"/>
          </p:cNvSpPr>
          <p:nvPr>
            <p:ph type="sldNum" sz="quarter" idx="12"/>
          </p:nvPr>
        </p:nvSpPr>
        <p:spPr/>
        <p:txBody>
          <a:bodyPr/>
          <a:lstStyle/>
          <a:p>
            <a:fld id="{1EC91426-0D90-4A4D-880F-69AB42AAC739}" type="slidenum">
              <a:rPr lang="en-US" smtClean="0"/>
              <a:t>11</a:t>
            </a:fld>
            <a:endParaRPr lang="en-US"/>
          </a:p>
        </p:txBody>
      </p:sp>
    </p:spTree>
    <p:extLst>
      <p:ext uri="{BB962C8B-B14F-4D97-AF65-F5344CB8AC3E}">
        <p14:creationId xmlns:p14="http://schemas.microsoft.com/office/powerpoint/2010/main" val="2275821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C5702-06C8-E0C2-830D-2BEA2990B690}"/>
              </a:ext>
            </a:extLst>
          </p:cNvPr>
          <p:cNvSpPr>
            <a:spLocks noGrp="1"/>
          </p:cNvSpPr>
          <p:nvPr>
            <p:ph type="title"/>
          </p:nvPr>
        </p:nvSpPr>
        <p:spPr/>
        <p:txBody>
          <a:bodyPr/>
          <a:lstStyle/>
          <a:p>
            <a:r>
              <a:rPr lang="en-US" b="1" dirty="0"/>
              <a:t>Transaction Data</a:t>
            </a:r>
          </a:p>
        </p:txBody>
      </p:sp>
      <p:sp>
        <p:nvSpPr>
          <p:cNvPr id="3" name="Content Placeholder 2">
            <a:extLst>
              <a:ext uri="{FF2B5EF4-FFF2-40B4-BE49-F238E27FC236}">
                <a16:creationId xmlns:a16="http://schemas.microsoft.com/office/drawing/2014/main" id="{18F77AE9-B9C7-4F78-AD47-51C45E1298CC}"/>
              </a:ext>
            </a:extLst>
          </p:cNvPr>
          <p:cNvSpPr>
            <a:spLocks noGrp="1"/>
          </p:cNvSpPr>
          <p:nvPr>
            <p:ph idx="1"/>
          </p:nvPr>
        </p:nvSpPr>
        <p:spPr/>
        <p:txBody>
          <a:bodyPr/>
          <a:lstStyle/>
          <a:p>
            <a:r>
              <a:rPr lang="en-US" dirty="0"/>
              <a:t>A special type of record data, where</a:t>
            </a:r>
          </a:p>
          <a:p>
            <a:pPr lvl="1"/>
            <a:r>
              <a:rPr lang="en-US" dirty="0"/>
              <a:t>– Each record (transaction) involves a set of items. </a:t>
            </a:r>
          </a:p>
          <a:p>
            <a:pPr lvl="1"/>
            <a:r>
              <a:rPr lang="en-US" dirty="0"/>
              <a:t>– Consider a grocery store. The set of products purchased by a customer during one shopping trip constitute a </a:t>
            </a:r>
            <a:r>
              <a:rPr lang="en-US" b="1" dirty="0"/>
              <a:t>transaction</a:t>
            </a:r>
            <a:r>
              <a:rPr lang="en-US" dirty="0"/>
              <a:t>, while the individual products that were purchased are the </a:t>
            </a:r>
            <a:r>
              <a:rPr lang="en-US" b="1" dirty="0"/>
              <a:t>items</a:t>
            </a:r>
            <a:r>
              <a:rPr lang="en-US" dirty="0"/>
              <a:t>.</a:t>
            </a:r>
          </a:p>
        </p:txBody>
      </p:sp>
      <p:pic>
        <p:nvPicPr>
          <p:cNvPr id="5" name="Picture 4">
            <a:extLst>
              <a:ext uri="{FF2B5EF4-FFF2-40B4-BE49-F238E27FC236}">
                <a16:creationId xmlns:a16="http://schemas.microsoft.com/office/drawing/2014/main" id="{3DD06FDC-561D-BA8D-10CB-D5377635FDF1}"/>
              </a:ext>
            </a:extLst>
          </p:cNvPr>
          <p:cNvPicPr>
            <a:picLocks noChangeAspect="1"/>
          </p:cNvPicPr>
          <p:nvPr/>
        </p:nvPicPr>
        <p:blipFill>
          <a:blip r:embed="rId3"/>
          <a:stretch>
            <a:fillRect/>
          </a:stretch>
        </p:blipFill>
        <p:spPr>
          <a:xfrm>
            <a:off x="3551853" y="3875223"/>
            <a:ext cx="5265576" cy="2683419"/>
          </a:xfrm>
          <a:prstGeom prst="rect">
            <a:avLst/>
          </a:prstGeom>
        </p:spPr>
      </p:pic>
      <p:sp>
        <p:nvSpPr>
          <p:cNvPr id="4" name="Slide Number Placeholder 3">
            <a:extLst>
              <a:ext uri="{FF2B5EF4-FFF2-40B4-BE49-F238E27FC236}">
                <a16:creationId xmlns:a16="http://schemas.microsoft.com/office/drawing/2014/main" id="{6FA26325-945F-6A2B-E902-9E23EE2BB221}"/>
              </a:ext>
            </a:extLst>
          </p:cNvPr>
          <p:cNvSpPr>
            <a:spLocks noGrp="1"/>
          </p:cNvSpPr>
          <p:nvPr>
            <p:ph type="sldNum" sz="quarter" idx="12"/>
          </p:nvPr>
        </p:nvSpPr>
        <p:spPr/>
        <p:txBody>
          <a:bodyPr/>
          <a:lstStyle/>
          <a:p>
            <a:fld id="{1EC91426-0D90-4A4D-880F-69AB42AAC739}" type="slidenum">
              <a:rPr lang="en-US" smtClean="0"/>
              <a:t>12</a:t>
            </a:fld>
            <a:endParaRPr lang="en-US"/>
          </a:p>
        </p:txBody>
      </p:sp>
    </p:spTree>
    <p:extLst>
      <p:ext uri="{BB962C8B-B14F-4D97-AF65-F5344CB8AC3E}">
        <p14:creationId xmlns:p14="http://schemas.microsoft.com/office/powerpoint/2010/main" val="3159559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1654D-CCBE-1A48-65AC-6A76961023CE}"/>
              </a:ext>
            </a:extLst>
          </p:cNvPr>
          <p:cNvSpPr>
            <a:spLocks noGrp="1"/>
          </p:cNvSpPr>
          <p:nvPr>
            <p:ph type="title"/>
          </p:nvPr>
        </p:nvSpPr>
        <p:spPr/>
        <p:txBody>
          <a:bodyPr/>
          <a:lstStyle/>
          <a:p>
            <a:r>
              <a:rPr lang="en-US" b="1" dirty="0"/>
              <a:t>Graph Data</a:t>
            </a:r>
          </a:p>
        </p:txBody>
      </p:sp>
      <p:sp>
        <p:nvSpPr>
          <p:cNvPr id="3" name="Content Placeholder 2">
            <a:extLst>
              <a:ext uri="{FF2B5EF4-FFF2-40B4-BE49-F238E27FC236}">
                <a16:creationId xmlns:a16="http://schemas.microsoft.com/office/drawing/2014/main" id="{577DD01C-6ECE-78F2-671F-65A077DD1F44}"/>
              </a:ext>
            </a:extLst>
          </p:cNvPr>
          <p:cNvSpPr>
            <a:spLocks noGrp="1"/>
          </p:cNvSpPr>
          <p:nvPr>
            <p:ph idx="1"/>
          </p:nvPr>
        </p:nvSpPr>
        <p:spPr/>
        <p:txBody>
          <a:bodyPr/>
          <a:lstStyle/>
          <a:p>
            <a:r>
              <a:rPr lang="en-US" dirty="0"/>
              <a:t>Ex: Generic graph, a molecule, and webpages</a:t>
            </a:r>
          </a:p>
        </p:txBody>
      </p:sp>
      <p:pic>
        <p:nvPicPr>
          <p:cNvPr id="5" name="Picture 4">
            <a:extLst>
              <a:ext uri="{FF2B5EF4-FFF2-40B4-BE49-F238E27FC236}">
                <a16:creationId xmlns:a16="http://schemas.microsoft.com/office/drawing/2014/main" id="{4EDF7813-2BB8-903B-DC2A-9FBE3D658DE5}"/>
              </a:ext>
            </a:extLst>
          </p:cNvPr>
          <p:cNvPicPr>
            <a:picLocks noChangeAspect="1"/>
          </p:cNvPicPr>
          <p:nvPr/>
        </p:nvPicPr>
        <p:blipFill>
          <a:blip r:embed="rId3"/>
          <a:stretch>
            <a:fillRect/>
          </a:stretch>
        </p:blipFill>
        <p:spPr>
          <a:xfrm>
            <a:off x="2190881" y="2461514"/>
            <a:ext cx="7775240" cy="4097462"/>
          </a:xfrm>
          <a:prstGeom prst="rect">
            <a:avLst/>
          </a:prstGeom>
        </p:spPr>
      </p:pic>
      <p:sp>
        <p:nvSpPr>
          <p:cNvPr id="4" name="Slide Number Placeholder 3">
            <a:extLst>
              <a:ext uri="{FF2B5EF4-FFF2-40B4-BE49-F238E27FC236}">
                <a16:creationId xmlns:a16="http://schemas.microsoft.com/office/drawing/2014/main" id="{DA142E04-2DEB-3803-84FA-3D9CDC1CE726}"/>
              </a:ext>
            </a:extLst>
          </p:cNvPr>
          <p:cNvSpPr>
            <a:spLocks noGrp="1"/>
          </p:cNvSpPr>
          <p:nvPr>
            <p:ph type="sldNum" sz="quarter" idx="12"/>
          </p:nvPr>
        </p:nvSpPr>
        <p:spPr/>
        <p:txBody>
          <a:bodyPr/>
          <a:lstStyle/>
          <a:p>
            <a:fld id="{1EC91426-0D90-4A4D-880F-69AB42AAC739}" type="slidenum">
              <a:rPr lang="en-US" smtClean="0"/>
              <a:t>13</a:t>
            </a:fld>
            <a:endParaRPr lang="en-US"/>
          </a:p>
        </p:txBody>
      </p:sp>
    </p:spTree>
    <p:extLst>
      <p:ext uri="{BB962C8B-B14F-4D97-AF65-F5344CB8AC3E}">
        <p14:creationId xmlns:p14="http://schemas.microsoft.com/office/powerpoint/2010/main" val="3825612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49AA7-D80F-376F-37F2-3129872B11D4}"/>
              </a:ext>
            </a:extLst>
          </p:cNvPr>
          <p:cNvSpPr>
            <a:spLocks noGrp="1"/>
          </p:cNvSpPr>
          <p:nvPr>
            <p:ph type="title"/>
          </p:nvPr>
        </p:nvSpPr>
        <p:spPr/>
        <p:txBody>
          <a:bodyPr>
            <a:normAutofit/>
          </a:bodyPr>
          <a:lstStyle/>
          <a:p>
            <a:r>
              <a:rPr lang="en-US" b="1" dirty="0"/>
              <a:t>Ordered Data</a:t>
            </a:r>
          </a:p>
        </p:txBody>
      </p:sp>
      <p:sp>
        <p:nvSpPr>
          <p:cNvPr id="3" name="Content Placeholder 2">
            <a:extLst>
              <a:ext uri="{FF2B5EF4-FFF2-40B4-BE49-F238E27FC236}">
                <a16:creationId xmlns:a16="http://schemas.microsoft.com/office/drawing/2014/main" id="{6C1D2F1F-B1E9-DDE2-5F00-5428A4C53849}"/>
              </a:ext>
            </a:extLst>
          </p:cNvPr>
          <p:cNvSpPr>
            <a:spLocks noGrp="1"/>
          </p:cNvSpPr>
          <p:nvPr>
            <p:ph idx="1"/>
          </p:nvPr>
        </p:nvSpPr>
        <p:spPr/>
        <p:txBody>
          <a:bodyPr/>
          <a:lstStyle/>
          <a:p>
            <a:r>
              <a:rPr lang="en-US" dirty="0"/>
              <a:t>Genomic Sequence Data</a:t>
            </a:r>
          </a:p>
        </p:txBody>
      </p:sp>
      <p:pic>
        <p:nvPicPr>
          <p:cNvPr id="7" name="Picture 6">
            <a:extLst>
              <a:ext uri="{FF2B5EF4-FFF2-40B4-BE49-F238E27FC236}">
                <a16:creationId xmlns:a16="http://schemas.microsoft.com/office/drawing/2014/main" id="{4C7A269C-A3F2-5485-5554-77673322DAFB}"/>
              </a:ext>
            </a:extLst>
          </p:cNvPr>
          <p:cNvPicPr>
            <a:picLocks noChangeAspect="1"/>
          </p:cNvPicPr>
          <p:nvPr/>
        </p:nvPicPr>
        <p:blipFill>
          <a:blip r:embed="rId3"/>
          <a:stretch>
            <a:fillRect/>
          </a:stretch>
        </p:blipFill>
        <p:spPr>
          <a:xfrm>
            <a:off x="3166770" y="2438626"/>
            <a:ext cx="5566683" cy="4210334"/>
          </a:xfrm>
          <a:prstGeom prst="rect">
            <a:avLst/>
          </a:prstGeom>
        </p:spPr>
      </p:pic>
      <p:sp>
        <p:nvSpPr>
          <p:cNvPr id="4" name="Slide Number Placeholder 3">
            <a:extLst>
              <a:ext uri="{FF2B5EF4-FFF2-40B4-BE49-F238E27FC236}">
                <a16:creationId xmlns:a16="http://schemas.microsoft.com/office/drawing/2014/main" id="{15831760-1345-59E9-E139-C0C88A6E281F}"/>
              </a:ext>
            </a:extLst>
          </p:cNvPr>
          <p:cNvSpPr>
            <a:spLocks noGrp="1"/>
          </p:cNvSpPr>
          <p:nvPr>
            <p:ph type="sldNum" sz="quarter" idx="12"/>
          </p:nvPr>
        </p:nvSpPr>
        <p:spPr/>
        <p:txBody>
          <a:bodyPr/>
          <a:lstStyle/>
          <a:p>
            <a:fld id="{1EC91426-0D90-4A4D-880F-69AB42AAC739}" type="slidenum">
              <a:rPr lang="en-US" smtClean="0"/>
              <a:t>14</a:t>
            </a:fld>
            <a:endParaRPr lang="en-US"/>
          </a:p>
        </p:txBody>
      </p:sp>
    </p:spTree>
    <p:extLst>
      <p:ext uri="{BB962C8B-B14F-4D97-AF65-F5344CB8AC3E}">
        <p14:creationId xmlns:p14="http://schemas.microsoft.com/office/powerpoint/2010/main" val="793769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7F9BE-6FDF-EF1F-BCFF-2BA620F14259}"/>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791BD468-148D-323B-CAD7-7562E42BA4B2}"/>
              </a:ext>
            </a:extLst>
          </p:cNvPr>
          <p:cNvSpPr>
            <a:spLocks noGrp="1"/>
          </p:cNvSpPr>
          <p:nvPr>
            <p:ph idx="1"/>
          </p:nvPr>
        </p:nvSpPr>
        <p:spPr/>
        <p:txBody>
          <a:bodyPr/>
          <a:lstStyle/>
          <a:p>
            <a:r>
              <a:rPr lang="en-US" sz="3600" dirty="0"/>
              <a:t>Is ordered data limited to genomics?</a:t>
            </a:r>
          </a:p>
          <a:p>
            <a:pPr marL="0" indent="0">
              <a:buNone/>
            </a:pPr>
            <a:endParaRPr lang="en-US" dirty="0"/>
          </a:p>
          <a:p>
            <a:pPr marL="0" indent="0">
              <a:buNone/>
            </a:pPr>
            <a:br>
              <a:rPr lang="en-US" dirty="0"/>
            </a:br>
            <a:r>
              <a:rPr lang="en-US" dirty="0">
                <a:solidFill>
                  <a:schemeClr val="accent1"/>
                </a:solidFill>
              </a:rPr>
              <a:t>Answer: Not at all! While genomics is a significant application, ordered data appears in various fields. </a:t>
            </a:r>
          </a:p>
          <a:p>
            <a:pPr marL="0" indent="0">
              <a:buNone/>
            </a:pPr>
            <a:r>
              <a:rPr lang="en-US" dirty="0">
                <a:solidFill>
                  <a:schemeClr val="accent1"/>
                </a:solidFill>
              </a:rPr>
              <a:t>Think about </a:t>
            </a:r>
            <a:r>
              <a:rPr lang="en-US" b="1" dirty="0">
                <a:solidFill>
                  <a:schemeClr val="accent1"/>
                </a:solidFill>
              </a:rPr>
              <a:t>temporal data</a:t>
            </a:r>
            <a:r>
              <a:rPr lang="en-US" dirty="0">
                <a:solidFill>
                  <a:schemeClr val="accent1"/>
                </a:solidFill>
              </a:rPr>
              <a:t>, which involves time-based sequences, or even </a:t>
            </a:r>
            <a:r>
              <a:rPr lang="en-US" b="1" dirty="0">
                <a:solidFill>
                  <a:schemeClr val="accent1"/>
                </a:solidFill>
              </a:rPr>
              <a:t>sequential patterns</a:t>
            </a:r>
            <a:r>
              <a:rPr lang="en-US" dirty="0">
                <a:solidFill>
                  <a:schemeClr val="accent1"/>
                </a:solidFill>
              </a:rPr>
              <a:t> in data mining, where events follow a particular order. </a:t>
            </a:r>
          </a:p>
          <a:p>
            <a:pPr marL="0" indent="0">
              <a:buNone/>
            </a:pPr>
            <a:r>
              <a:rPr lang="en-US" dirty="0">
                <a:solidFill>
                  <a:schemeClr val="accent1"/>
                </a:solidFill>
              </a:rPr>
              <a:t>Order provides context and can unveil valuable insights.</a:t>
            </a:r>
          </a:p>
          <a:p>
            <a:pPr marL="0" indent="0">
              <a:buNone/>
            </a:pPr>
            <a:endParaRPr lang="en-US" dirty="0"/>
          </a:p>
        </p:txBody>
      </p:sp>
      <p:sp>
        <p:nvSpPr>
          <p:cNvPr id="4" name="Slide Number Placeholder 3">
            <a:extLst>
              <a:ext uri="{FF2B5EF4-FFF2-40B4-BE49-F238E27FC236}">
                <a16:creationId xmlns:a16="http://schemas.microsoft.com/office/drawing/2014/main" id="{07F9F97F-C664-E37E-7CA0-0A7D5008896C}"/>
              </a:ext>
            </a:extLst>
          </p:cNvPr>
          <p:cNvSpPr>
            <a:spLocks noGrp="1"/>
          </p:cNvSpPr>
          <p:nvPr>
            <p:ph type="sldNum" sz="quarter" idx="12"/>
          </p:nvPr>
        </p:nvSpPr>
        <p:spPr/>
        <p:txBody>
          <a:bodyPr/>
          <a:lstStyle/>
          <a:p>
            <a:fld id="{1EC91426-0D90-4A4D-880F-69AB42AAC739}" type="slidenum">
              <a:rPr lang="en-US" smtClean="0"/>
              <a:t>15</a:t>
            </a:fld>
            <a:endParaRPr lang="en-US"/>
          </a:p>
        </p:txBody>
      </p:sp>
    </p:spTree>
    <p:extLst>
      <p:ext uri="{BB962C8B-B14F-4D97-AF65-F5344CB8AC3E}">
        <p14:creationId xmlns:p14="http://schemas.microsoft.com/office/powerpoint/2010/main" val="38971523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49AA7-D80F-376F-37F2-3129872B11D4}"/>
              </a:ext>
            </a:extLst>
          </p:cNvPr>
          <p:cNvSpPr>
            <a:spLocks noGrp="1"/>
          </p:cNvSpPr>
          <p:nvPr>
            <p:ph type="title"/>
          </p:nvPr>
        </p:nvSpPr>
        <p:spPr/>
        <p:txBody>
          <a:bodyPr/>
          <a:lstStyle/>
          <a:p>
            <a:r>
              <a:rPr lang="en-US" b="1" dirty="0"/>
              <a:t>Ordered Data</a:t>
            </a:r>
          </a:p>
        </p:txBody>
      </p:sp>
      <p:sp>
        <p:nvSpPr>
          <p:cNvPr id="3" name="Content Placeholder 2">
            <a:extLst>
              <a:ext uri="{FF2B5EF4-FFF2-40B4-BE49-F238E27FC236}">
                <a16:creationId xmlns:a16="http://schemas.microsoft.com/office/drawing/2014/main" id="{6C1D2F1F-B1E9-DDE2-5F00-5428A4C53849}"/>
              </a:ext>
            </a:extLst>
          </p:cNvPr>
          <p:cNvSpPr>
            <a:spLocks noGrp="1"/>
          </p:cNvSpPr>
          <p:nvPr>
            <p:ph idx="1"/>
          </p:nvPr>
        </p:nvSpPr>
        <p:spPr>
          <a:xfrm>
            <a:off x="838200" y="1825625"/>
            <a:ext cx="11161504" cy="4895850"/>
          </a:xfrm>
        </p:spPr>
        <p:txBody>
          <a:bodyPr/>
          <a:lstStyle/>
          <a:p>
            <a:r>
              <a:rPr lang="en-US" dirty="0"/>
              <a:t>Spatial – Temporal Data</a:t>
            </a:r>
          </a:p>
          <a:p>
            <a:r>
              <a:rPr lang="en-US" dirty="0"/>
              <a:t>gives us the ability to track changes across both space and time, </a:t>
            </a:r>
          </a:p>
          <a:p>
            <a:r>
              <a:rPr lang="en-US" dirty="0"/>
              <a:t>it's particularly interesting in climate and environmental analysis.</a:t>
            </a:r>
          </a:p>
          <a:p>
            <a:pPr marL="0" indent="0">
              <a:buNone/>
            </a:pPr>
            <a:endParaRPr lang="en-US" dirty="0"/>
          </a:p>
          <a:p>
            <a:r>
              <a:rPr lang="en-US" dirty="0"/>
              <a:t>Average Monthly Temperature of land and ocean</a:t>
            </a:r>
          </a:p>
        </p:txBody>
      </p:sp>
      <p:pic>
        <p:nvPicPr>
          <p:cNvPr id="6" name="Picture 5">
            <a:extLst>
              <a:ext uri="{FF2B5EF4-FFF2-40B4-BE49-F238E27FC236}">
                <a16:creationId xmlns:a16="http://schemas.microsoft.com/office/drawing/2014/main" id="{A8076821-DBD9-E99E-E7E0-A614C896511A}"/>
              </a:ext>
            </a:extLst>
          </p:cNvPr>
          <p:cNvPicPr>
            <a:picLocks noChangeAspect="1"/>
          </p:cNvPicPr>
          <p:nvPr/>
        </p:nvPicPr>
        <p:blipFill>
          <a:blip r:embed="rId3"/>
          <a:stretch>
            <a:fillRect/>
          </a:stretch>
        </p:blipFill>
        <p:spPr>
          <a:xfrm>
            <a:off x="8610600" y="3521075"/>
            <a:ext cx="3389104" cy="2835275"/>
          </a:xfrm>
          <a:prstGeom prst="rect">
            <a:avLst/>
          </a:prstGeom>
        </p:spPr>
      </p:pic>
      <p:sp>
        <p:nvSpPr>
          <p:cNvPr id="4" name="Slide Number Placeholder 3">
            <a:extLst>
              <a:ext uri="{FF2B5EF4-FFF2-40B4-BE49-F238E27FC236}">
                <a16:creationId xmlns:a16="http://schemas.microsoft.com/office/drawing/2014/main" id="{8FC576CE-DC2A-7BDA-82EB-AD9FD6832D2E}"/>
              </a:ext>
            </a:extLst>
          </p:cNvPr>
          <p:cNvSpPr>
            <a:spLocks noGrp="1"/>
          </p:cNvSpPr>
          <p:nvPr>
            <p:ph type="sldNum" sz="quarter" idx="12"/>
          </p:nvPr>
        </p:nvSpPr>
        <p:spPr/>
        <p:txBody>
          <a:bodyPr/>
          <a:lstStyle/>
          <a:p>
            <a:fld id="{1EC91426-0D90-4A4D-880F-69AB42AAC739}" type="slidenum">
              <a:rPr lang="en-US" smtClean="0"/>
              <a:t>16</a:t>
            </a:fld>
            <a:endParaRPr lang="en-US"/>
          </a:p>
        </p:txBody>
      </p:sp>
    </p:spTree>
    <p:extLst>
      <p:ext uri="{BB962C8B-B14F-4D97-AF65-F5344CB8AC3E}">
        <p14:creationId xmlns:p14="http://schemas.microsoft.com/office/powerpoint/2010/main" val="482472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2130E-26E7-4A23-F8C2-B97403FBEE1C}"/>
              </a:ext>
            </a:extLst>
          </p:cNvPr>
          <p:cNvSpPr>
            <a:spLocks noGrp="1"/>
          </p:cNvSpPr>
          <p:nvPr>
            <p:ph type="title"/>
          </p:nvPr>
        </p:nvSpPr>
        <p:spPr/>
        <p:txBody>
          <a:bodyPr/>
          <a:lstStyle/>
          <a:p>
            <a:r>
              <a:rPr lang="en-US" b="1" dirty="0"/>
              <a:t>Data Quality</a:t>
            </a:r>
          </a:p>
        </p:txBody>
      </p:sp>
      <p:sp>
        <p:nvSpPr>
          <p:cNvPr id="3" name="Content Placeholder 2">
            <a:extLst>
              <a:ext uri="{FF2B5EF4-FFF2-40B4-BE49-F238E27FC236}">
                <a16:creationId xmlns:a16="http://schemas.microsoft.com/office/drawing/2014/main" id="{17948708-5D6F-B6B6-21B9-D6B7815B6C2C}"/>
              </a:ext>
            </a:extLst>
          </p:cNvPr>
          <p:cNvSpPr>
            <a:spLocks noGrp="1"/>
          </p:cNvSpPr>
          <p:nvPr>
            <p:ph idx="1"/>
          </p:nvPr>
        </p:nvSpPr>
        <p:spPr/>
        <p:txBody>
          <a:bodyPr/>
          <a:lstStyle/>
          <a:p>
            <a:r>
              <a:rPr lang="en-US" sz="2400" dirty="0"/>
              <a:t>Poor data quality negatively affects many data processing efforts.</a:t>
            </a:r>
          </a:p>
          <a:p>
            <a:r>
              <a:rPr lang="en-US" sz="2400" dirty="0">
                <a:latin typeface="Times New Roman" pitchFamily="18" charset="0"/>
              </a:rPr>
              <a:t>Data quality refers to the overall reliability, accuracy, and consistency of the data we work with. </a:t>
            </a:r>
          </a:p>
          <a:p>
            <a:pPr>
              <a:buFont typeface="Monotype Sorts" charset="2"/>
              <a:buNone/>
            </a:pPr>
            <a:endParaRPr lang="en-US" sz="900" dirty="0">
              <a:latin typeface="Times New Roman" pitchFamily="18" charset="0"/>
            </a:endParaRPr>
          </a:p>
          <a:p>
            <a:r>
              <a:rPr lang="en-US" sz="2400" dirty="0"/>
              <a:t>Data mining example: A classification model is built to detect loan risks using poor data</a:t>
            </a:r>
          </a:p>
          <a:p>
            <a:endParaRPr lang="en-US" sz="2400" dirty="0"/>
          </a:p>
          <a:p>
            <a:pPr lvl="1"/>
            <a:r>
              <a:rPr lang="en-US" sz="2200" dirty="0"/>
              <a:t>Some credit-worthy candidates are denied loans</a:t>
            </a:r>
          </a:p>
          <a:p>
            <a:pPr lvl="1"/>
            <a:r>
              <a:rPr lang="en-US" sz="2200" dirty="0"/>
              <a:t>More loans are given to individuals who are likely to fail in repaying those loans.</a:t>
            </a:r>
          </a:p>
        </p:txBody>
      </p:sp>
      <p:sp>
        <p:nvSpPr>
          <p:cNvPr id="4" name="Slide Number Placeholder 3">
            <a:extLst>
              <a:ext uri="{FF2B5EF4-FFF2-40B4-BE49-F238E27FC236}">
                <a16:creationId xmlns:a16="http://schemas.microsoft.com/office/drawing/2014/main" id="{776EEAAF-1507-54CB-ECD8-41599C4440E3}"/>
              </a:ext>
            </a:extLst>
          </p:cNvPr>
          <p:cNvSpPr>
            <a:spLocks noGrp="1"/>
          </p:cNvSpPr>
          <p:nvPr>
            <p:ph type="sldNum" sz="quarter" idx="12"/>
          </p:nvPr>
        </p:nvSpPr>
        <p:spPr/>
        <p:txBody>
          <a:bodyPr/>
          <a:lstStyle/>
          <a:p>
            <a:fld id="{1EC91426-0D90-4A4D-880F-69AB42AAC739}" type="slidenum">
              <a:rPr lang="en-US" smtClean="0"/>
              <a:t>17</a:t>
            </a:fld>
            <a:endParaRPr lang="en-US"/>
          </a:p>
        </p:txBody>
      </p:sp>
    </p:spTree>
    <p:extLst>
      <p:ext uri="{BB962C8B-B14F-4D97-AF65-F5344CB8AC3E}">
        <p14:creationId xmlns:p14="http://schemas.microsoft.com/office/powerpoint/2010/main" val="2148442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2130E-26E7-4A23-F8C2-B97403FBEE1C}"/>
              </a:ext>
            </a:extLst>
          </p:cNvPr>
          <p:cNvSpPr>
            <a:spLocks noGrp="1"/>
          </p:cNvSpPr>
          <p:nvPr>
            <p:ph type="title"/>
          </p:nvPr>
        </p:nvSpPr>
        <p:spPr/>
        <p:txBody>
          <a:bodyPr/>
          <a:lstStyle/>
          <a:p>
            <a:r>
              <a:rPr lang="en-US" b="1" dirty="0"/>
              <a:t>Data Quality</a:t>
            </a:r>
          </a:p>
        </p:txBody>
      </p:sp>
      <p:sp>
        <p:nvSpPr>
          <p:cNvPr id="3" name="Content Placeholder 2">
            <a:extLst>
              <a:ext uri="{FF2B5EF4-FFF2-40B4-BE49-F238E27FC236}">
                <a16:creationId xmlns:a16="http://schemas.microsoft.com/office/drawing/2014/main" id="{17948708-5D6F-B6B6-21B9-D6B7815B6C2C}"/>
              </a:ext>
            </a:extLst>
          </p:cNvPr>
          <p:cNvSpPr>
            <a:spLocks noGrp="1"/>
          </p:cNvSpPr>
          <p:nvPr>
            <p:ph idx="1"/>
          </p:nvPr>
        </p:nvSpPr>
        <p:spPr/>
        <p:txBody>
          <a:bodyPr/>
          <a:lstStyle/>
          <a:p>
            <a:r>
              <a:rPr lang="en-US" dirty="0"/>
              <a:t>What problems should we worry about?</a:t>
            </a:r>
          </a:p>
          <a:p>
            <a:r>
              <a:rPr lang="en-US" dirty="0"/>
              <a:t>How can we detect problems with the data?</a:t>
            </a:r>
          </a:p>
          <a:p>
            <a:r>
              <a:rPr lang="en-US" dirty="0"/>
              <a:t>What can we do about these problems?</a:t>
            </a:r>
          </a:p>
          <a:p>
            <a:endParaRPr lang="en-US" dirty="0"/>
          </a:p>
          <a:p>
            <a:r>
              <a:rPr lang="en-US" dirty="0"/>
              <a:t>Examples of data quality problems:</a:t>
            </a:r>
          </a:p>
          <a:p>
            <a:pPr lvl="1"/>
            <a:r>
              <a:rPr lang="en-US" dirty="0"/>
              <a:t>Noise and outliers</a:t>
            </a:r>
          </a:p>
          <a:p>
            <a:pPr lvl="1"/>
            <a:r>
              <a:rPr lang="en-US" dirty="0"/>
              <a:t>Missing values</a:t>
            </a:r>
          </a:p>
          <a:p>
            <a:pPr lvl="1"/>
            <a:r>
              <a:rPr lang="en-US" dirty="0"/>
              <a:t>Duplicate data</a:t>
            </a:r>
          </a:p>
          <a:p>
            <a:pPr lvl="1"/>
            <a:r>
              <a:rPr lang="en-US" dirty="0"/>
              <a:t>Wrong data</a:t>
            </a:r>
          </a:p>
        </p:txBody>
      </p:sp>
      <p:sp>
        <p:nvSpPr>
          <p:cNvPr id="4" name="Slide Number Placeholder 3">
            <a:extLst>
              <a:ext uri="{FF2B5EF4-FFF2-40B4-BE49-F238E27FC236}">
                <a16:creationId xmlns:a16="http://schemas.microsoft.com/office/drawing/2014/main" id="{776EEAAF-1507-54CB-ECD8-41599C4440E3}"/>
              </a:ext>
            </a:extLst>
          </p:cNvPr>
          <p:cNvSpPr>
            <a:spLocks noGrp="1"/>
          </p:cNvSpPr>
          <p:nvPr>
            <p:ph type="sldNum" sz="quarter" idx="12"/>
          </p:nvPr>
        </p:nvSpPr>
        <p:spPr/>
        <p:txBody>
          <a:bodyPr/>
          <a:lstStyle/>
          <a:p>
            <a:fld id="{1EC91426-0D90-4A4D-880F-69AB42AAC739}" type="slidenum">
              <a:rPr lang="en-US" smtClean="0"/>
              <a:t>18</a:t>
            </a:fld>
            <a:endParaRPr lang="en-US"/>
          </a:p>
        </p:txBody>
      </p:sp>
    </p:spTree>
    <p:extLst>
      <p:ext uri="{BB962C8B-B14F-4D97-AF65-F5344CB8AC3E}">
        <p14:creationId xmlns:p14="http://schemas.microsoft.com/office/powerpoint/2010/main" val="448196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7737C-4AF8-28B5-F2F5-A07459A7BA69}"/>
              </a:ext>
            </a:extLst>
          </p:cNvPr>
          <p:cNvSpPr>
            <a:spLocks noGrp="1"/>
          </p:cNvSpPr>
          <p:nvPr>
            <p:ph type="title"/>
          </p:nvPr>
        </p:nvSpPr>
        <p:spPr/>
        <p:txBody>
          <a:bodyPr/>
          <a:lstStyle/>
          <a:p>
            <a:r>
              <a:rPr lang="en-US" b="1" dirty="0"/>
              <a:t>Noise</a:t>
            </a:r>
          </a:p>
        </p:txBody>
      </p:sp>
      <p:sp>
        <p:nvSpPr>
          <p:cNvPr id="3" name="Content Placeholder 2">
            <a:extLst>
              <a:ext uri="{FF2B5EF4-FFF2-40B4-BE49-F238E27FC236}">
                <a16:creationId xmlns:a16="http://schemas.microsoft.com/office/drawing/2014/main" id="{F3577D0D-75B4-3E0C-9C52-320FF7815A5E}"/>
              </a:ext>
            </a:extLst>
          </p:cNvPr>
          <p:cNvSpPr>
            <a:spLocks noGrp="1"/>
          </p:cNvSpPr>
          <p:nvPr>
            <p:ph idx="1"/>
          </p:nvPr>
        </p:nvSpPr>
        <p:spPr/>
        <p:txBody>
          <a:bodyPr/>
          <a:lstStyle/>
          <a:p>
            <a:r>
              <a:rPr lang="en-US" dirty="0"/>
              <a:t>For objects, noise is an extraneous object</a:t>
            </a:r>
          </a:p>
          <a:p>
            <a:pPr lvl="1"/>
            <a:r>
              <a:rPr lang="en-US" dirty="0"/>
              <a:t>Ex: In a dataset of students' exam scores, if there's an entry with an abnormally high score that doesn't align with the overall pattern of scores, it could be considered as noise.</a:t>
            </a:r>
          </a:p>
          <a:p>
            <a:pPr marL="0" indent="0">
              <a:buNone/>
            </a:pPr>
            <a:endParaRPr lang="en-US" dirty="0"/>
          </a:p>
          <a:p>
            <a:r>
              <a:rPr lang="en-US" dirty="0"/>
              <a:t>For attributes, noise refers to modification of original values</a:t>
            </a:r>
          </a:p>
          <a:p>
            <a:pPr lvl="1"/>
            <a:r>
              <a:rPr lang="en-US" b="0" i="0" dirty="0">
                <a:solidFill>
                  <a:srgbClr val="374151"/>
                </a:solidFill>
                <a:effectLst/>
                <a:latin typeface="Söhne"/>
              </a:rPr>
              <a:t>This could be due to errors during data entry, measurement, or other sources.</a:t>
            </a:r>
          </a:p>
          <a:p>
            <a:pPr lvl="1"/>
            <a:r>
              <a:rPr lang="en-US" dirty="0">
                <a:solidFill>
                  <a:srgbClr val="374151"/>
                </a:solidFill>
                <a:latin typeface="Söhne"/>
              </a:rPr>
              <a:t>Ex: In a dataset of temperature measurements, if some temperature values are recorded with incorrect decimal places (e.g., 100 instead of 10.0), it introduces attribute noise.</a:t>
            </a:r>
            <a:endParaRPr lang="en-US" dirty="0"/>
          </a:p>
        </p:txBody>
      </p:sp>
      <p:sp>
        <p:nvSpPr>
          <p:cNvPr id="4" name="Slide Number Placeholder 3">
            <a:extLst>
              <a:ext uri="{FF2B5EF4-FFF2-40B4-BE49-F238E27FC236}">
                <a16:creationId xmlns:a16="http://schemas.microsoft.com/office/drawing/2014/main" id="{5F2B9DD2-4E8F-3385-0E45-4927269EDB23}"/>
              </a:ext>
            </a:extLst>
          </p:cNvPr>
          <p:cNvSpPr>
            <a:spLocks noGrp="1"/>
          </p:cNvSpPr>
          <p:nvPr>
            <p:ph type="sldNum" sz="quarter" idx="12"/>
          </p:nvPr>
        </p:nvSpPr>
        <p:spPr/>
        <p:txBody>
          <a:bodyPr/>
          <a:lstStyle/>
          <a:p>
            <a:fld id="{1EC91426-0D90-4A4D-880F-69AB42AAC739}" type="slidenum">
              <a:rPr lang="en-US" smtClean="0"/>
              <a:t>19</a:t>
            </a:fld>
            <a:endParaRPr lang="en-US"/>
          </a:p>
        </p:txBody>
      </p:sp>
    </p:spTree>
    <p:extLst>
      <p:ext uri="{BB962C8B-B14F-4D97-AF65-F5344CB8AC3E}">
        <p14:creationId xmlns:p14="http://schemas.microsoft.com/office/powerpoint/2010/main" val="490891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Slide Background">
            <a:extLst>
              <a:ext uri="{FF2B5EF4-FFF2-40B4-BE49-F238E27FC236}">
                <a16:creationId xmlns:a16="http://schemas.microsoft.com/office/drawing/2014/main" id="{649C91A9-84E7-4BF0-9026-62F01380D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717B438E-7FA3-6F42-6646-E18F5BDD1BAE}"/>
              </a:ext>
            </a:extLst>
          </p:cNvPr>
          <p:cNvSpPr>
            <a:spLocks noGrp="1"/>
          </p:cNvSpPr>
          <p:nvPr>
            <p:ph type="title"/>
          </p:nvPr>
        </p:nvSpPr>
        <p:spPr>
          <a:xfrm>
            <a:off x="761802" y="762001"/>
            <a:ext cx="4080362" cy="1708242"/>
          </a:xfrm>
        </p:spPr>
        <p:txBody>
          <a:bodyPr anchor="ctr">
            <a:normAutofit/>
          </a:bodyPr>
          <a:lstStyle/>
          <a:p>
            <a:r>
              <a:rPr lang="en-US" b="1" dirty="0"/>
              <a:t>What is Data?</a:t>
            </a:r>
          </a:p>
        </p:txBody>
      </p:sp>
      <p:sp>
        <p:nvSpPr>
          <p:cNvPr id="3" name="Content Placeholder 2">
            <a:extLst>
              <a:ext uri="{FF2B5EF4-FFF2-40B4-BE49-F238E27FC236}">
                <a16:creationId xmlns:a16="http://schemas.microsoft.com/office/drawing/2014/main" id="{5E5A497D-2E41-B954-B621-CCE2358185A0}"/>
              </a:ext>
            </a:extLst>
          </p:cNvPr>
          <p:cNvSpPr>
            <a:spLocks noGrp="1"/>
          </p:cNvSpPr>
          <p:nvPr>
            <p:ph idx="1"/>
          </p:nvPr>
        </p:nvSpPr>
        <p:spPr>
          <a:xfrm>
            <a:off x="761803" y="2470244"/>
            <a:ext cx="4080361" cy="3769834"/>
          </a:xfrm>
        </p:spPr>
        <p:txBody>
          <a:bodyPr anchor="ctr">
            <a:normAutofit/>
          </a:bodyPr>
          <a:lstStyle/>
          <a:p>
            <a:r>
              <a:rPr lang="en-US" sz="1700" dirty="0"/>
              <a:t>Collection of </a:t>
            </a:r>
            <a:r>
              <a:rPr lang="en-US" sz="1700" dirty="0">
                <a:solidFill>
                  <a:srgbClr val="FF0000"/>
                </a:solidFill>
              </a:rPr>
              <a:t>data objects </a:t>
            </a:r>
            <a:r>
              <a:rPr lang="en-US" sz="1700" dirty="0"/>
              <a:t>(observations) defined by </a:t>
            </a:r>
            <a:r>
              <a:rPr lang="en-US" sz="1700" dirty="0">
                <a:solidFill>
                  <a:srgbClr val="FF0000"/>
                </a:solidFill>
              </a:rPr>
              <a:t>attributes</a:t>
            </a:r>
            <a:r>
              <a:rPr lang="en-US" sz="1700" dirty="0"/>
              <a:t> (features)</a:t>
            </a:r>
          </a:p>
          <a:p>
            <a:r>
              <a:rPr lang="en-US" sz="1700" dirty="0"/>
              <a:t>An </a:t>
            </a:r>
            <a:r>
              <a:rPr lang="en-US" sz="1700" b="1" dirty="0">
                <a:solidFill>
                  <a:srgbClr val="FF0000"/>
                </a:solidFill>
              </a:rPr>
              <a:t>attribute</a:t>
            </a:r>
            <a:r>
              <a:rPr lang="en-US" sz="1700" dirty="0"/>
              <a:t> is a property or characteristic of an object</a:t>
            </a:r>
          </a:p>
          <a:p>
            <a:pPr lvl="1"/>
            <a:r>
              <a:rPr lang="en-US" sz="1700" dirty="0"/>
              <a:t>Ex: eye color, temperature, …</a:t>
            </a:r>
          </a:p>
          <a:p>
            <a:pPr lvl="1"/>
            <a:r>
              <a:rPr lang="en-US" sz="1700" dirty="0"/>
              <a:t>Also known as feature, variable, field, characteristic.</a:t>
            </a:r>
          </a:p>
          <a:p>
            <a:r>
              <a:rPr lang="en-US" sz="1700" dirty="0"/>
              <a:t>A collection of attributes described an </a:t>
            </a:r>
            <a:r>
              <a:rPr lang="en-US" sz="1700" b="1" dirty="0">
                <a:solidFill>
                  <a:schemeClr val="accent1"/>
                </a:solidFill>
              </a:rPr>
              <a:t>object</a:t>
            </a:r>
          </a:p>
          <a:p>
            <a:pPr lvl="1"/>
            <a:r>
              <a:rPr lang="en-US" sz="1700" dirty="0"/>
              <a:t>Also known as observation, record, point, case, sample, or instance.</a:t>
            </a:r>
          </a:p>
        </p:txBody>
      </p:sp>
      <p:sp>
        <p:nvSpPr>
          <p:cNvPr id="15" name="Rectangle 13">
            <a:extLst>
              <a:ext uri="{FF2B5EF4-FFF2-40B4-BE49-F238E27FC236}">
                <a16:creationId xmlns:a16="http://schemas.microsoft.com/office/drawing/2014/main" id="{9B47378D-AD27-45D0-8C1C-5B1098DCC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200" y="0"/>
            <a:ext cx="6781799" cy="6858000"/>
          </a:xfrm>
          <a:prstGeom prst="rect">
            <a:avLst/>
          </a:prstGeom>
          <a:solidFill>
            <a:srgbClr val="FFFFFF"/>
          </a:solidFill>
          <a:ln>
            <a:noFill/>
          </a:ln>
          <a:effectLst>
            <a:outerShdw blurRad="177800" dist="215900" dir="8520000" sx="94000" sy="94000" algn="t" rotWithShape="0">
              <a:srgbClr val="000000">
                <a:alpha val="1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DE4D7EE1-F036-7AE0-3B4B-86CE2C2469DF}"/>
              </a:ext>
            </a:extLst>
          </p:cNvPr>
          <p:cNvSpPr>
            <a:spLocks noGrp="1"/>
          </p:cNvSpPr>
          <p:nvPr>
            <p:ph type="sldNum" sz="quarter" idx="12"/>
          </p:nvPr>
        </p:nvSpPr>
        <p:spPr/>
        <p:txBody>
          <a:bodyPr/>
          <a:lstStyle/>
          <a:p>
            <a:fld id="{1EC91426-0D90-4A4D-880F-69AB42AAC739}" type="slidenum">
              <a:rPr lang="en-US" smtClean="0"/>
              <a:t>2</a:t>
            </a:fld>
            <a:endParaRPr lang="en-US"/>
          </a:p>
        </p:txBody>
      </p:sp>
      <p:pic>
        <p:nvPicPr>
          <p:cNvPr id="6" name="Picture 5">
            <a:extLst>
              <a:ext uri="{FF2B5EF4-FFF2-40B4-BE49-F238E27FC236}">
                <a16:creationId xmlns:a16="http://schemas.microsoft.com/office/drawing/2014/main" id="{B3BF5DA7-9556-4B9C-78E9-6A3FA04BF955}"/>
              </a:ext>
            </a:extLst>
          </p:cNvPr>
          <p:cNvPicPr>
            <a:picLocks noChangeAspect="1"/>
          </p:cNvPicPr>
          <p:nvPr/>
        </p:nvPicPr>
        <p:blipFill>
          <a:blip r:embed="rId3"/>
          <a:stretch>
            <a:fillRect/>
          </a:stretch>
        </p:blipFill>
        <p:spPr>
          <a:xfrm>
            <a:off x="5804963" y="418619"/>
            <a:ext cx="4810125" cy="6238875"/>
          </a:xfrm>
          <a:prstGeom prst="rect">
            <a:avLst/>
          </a:prstGeom>
        </p:spPr>
      </p:pic>
    </p:spTree>
    <p:extLst>
      <p:ext uri="{BB962C8B-B14F-4D97-AF65-F5344CB8AC3E}">
        <p14:creationId xmlns:p14="http://schemas.microsoft.com/office/powerpoint/2010/main" val="12998763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CE95E5-1C5C-7ECC-5092-227E85A326EF}"/>
              </a:ext>
            </a:extLst>
          </p:cNvPr>
          <p:cNvSpPr>
            <a:spLocks noGrp="1"/>
          </p:cNvSpPr>
          <p:nvPr>
            <p:ph type="title"/>
          </p:nvPr>
        </p:nvSpPr>
        <p:spPr>
          <a:xfrm>
            <a:off x="572493" y="238539"/>
            <a:ext cx="11018520" cy="1434415"/>
          </a:xfrm>
        </p:spPr>
        <p:txBody>
          <a:bodyPr anchor="b">
            <a:normAutofit/>
          </a:bodyPr>
          <a:lstStyle/>
          <a:p>
            <a:r>
              <a:rPr lang="en-US" b="1" dirty="0"/>
              <a:t>Outliers</a:t>
            </a:r>
          </a:p>
        </p:txBody>
      </p:sp>
      <p:sp>
        <p:nvSpPr>
          <p:cNvPr id="15"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78468CF-52BF-E17D-B56A-3186FE0726EF}"/>
              </a:ext>
            </a:extLst>
          </p:cNvPr>
          <p:cNvSpPr>
            <a:spLocks noGrp="1"/>
          </p:cNvSpPr>
          <p:nvPr>
            <p:ph idx="1"/>
          </p:nvPr>
        </p:nvSpPr>
        <p:spPr>
          <a:xfrm>
            <a:off x="572493" y="2071316"/>
            <a:ext cx="6713552" cy="4119172"/>
          </a:xfrm>
        </p:spPr>
        <p:txBody>
          <a:bodyPr anchor="t">
            <a:normAutofit/>
          </a:bodyPr>
          <a:lstStyle/>
          <a:p>
            <a:r>
              <a:rPr lang="en-US" sz="2200" dirty="0"/>
              <a:t>Data objects with characteristics that are considerably different than most of the other data objects in the data set. </a:t>
            </a:r>
          </a:p>
          <a:p>
            <a:r>
              <a:rPr lang="en-US" sz="2200" dirty="0"/>
              <a:t>Outliers can be either noise or meaningful anomalies depending on the context.</a:t>
            </a:r>
          </a:p>
          <a:p>
            <a:r>
              <a:rPr lang="en-US" sz="2200" b="1" dirty="0"/>
              <a:t>Case 1: </a:t>
            </a:r>
            <a:r>
              <a:rPr lang="en-US" sz="2200" dirty="0"/>
              <a:t>Outliers are noise that interferes with data analysis</a:t>
            </a:r>
          </a:p>
          <a:p>
            <a:r>
              <a:rPr lang="en-US" sz="2200" b="1" dirty="0"/>
              <a:t>Case 2: </a:t>
            </a:r>
            <a:r>
              <a:rPr lang="en-US" sz="2200" dirty="0"/>
              <a:t>Outliers are the goal of our analysis</a:t>
            </a:r>
          </a:p>
          <a:p>
            <a:pPr lvl="1">
              <a:buFont typeface="Courier New" panose="02070309020205020404" pitchFamily="49" charset="0"/>
              <a:buChar char="o"/>
            </a:pPr>
            <a:r>
              <a:rPr lang="en-US" sz="2200" dirty="0"/>
              <a:t>Credit card fraud</a:t>
            </a:r>
          </a:p>
          <a:p>
            <a:pPr lvl="1">
              <a:buFont typeface="Courier New" panose="02070309020205020404" pitchFamily="49" charset="0"/>
              <a:buChar char="o"/>
            </a:pPr>
            <a:r>
              <a:rPr lang="en-US" sz="2200" dirty="0"/>
              <a:t>Intrusion detection</a:t>
            </a:r>
          </a:p>
        </p:txBody>
      </p:sp>
      <p:pic>
        <p:nvPicPr>
          <p:cNvPr id="5" name="Picture 4">
            <a:extLst>
              <a:ext uri="{FF2B5EF4-FFF2-40B4-BE49-F238E27FC236}">
                <a16:creationId xmlns:a16="http://schemas.microsoft.com/office/drawing/2014/main" id="{37D56727-3904-B28F-6FE9-53055000AF57}"/>
              </a:ext>
            </a:extLst>
          </p:cNvPr>
          <p:cNvPicPr>
            <a:picLocks noChangeAspect="1"/>
          </p:cNvPicPr>
          <p:nvPr/>
        </p:nvPicPr>
        <p:blipFill rotWithShape="1">
          <a:blip r:embed="rId3"/>
          <a:srcRect l="13714" r="5711" b="-3"/>
          <a:stretch/>
        </p:blipFill>
        <p:spPr>
          <a:xfrm>
            <a:off x="7675658" y="2093976"/>
            <a:ext cx="3941064" cy="4096512"/>
          </a:xfrm>
          <a:prstGeom prst="rect">
            <a:avLst/>
          </a:prstGeom>
        </p:spPr>
      </p:pic>
      <p:sp>
        <p:nvSpPr>
          <p:cNvPr id="4" name="Slide Number Placeholder 3">
            <a:extLst>
              <a:ext uri="{FF2B5EF4-FFF2-40B4-BE49-F238E27FC236}">
                <a16:creationId xmlns:a16="http://schemas.microsoft.com/office/drawing/2014/main" id="{A52EA794-095A-1082-1E78-FC33C77CA2EB}"/>
              </a:ext>
            </a:extLst>
          </p:cNvPr>
          <p:cNvSpPr>
            <a:spLocks noGrp="1"/>
          </p:cNvSpPr>
          <p:nvPr>
            <p:ph type="sldNum" sz="quarter" idx="12"/>
          </p:nvPr>
        </p:nvSpPr>
        <p:spPr/>
        <p:txBody>
          <a:bodyPr/>
          <a:lstStyle/>
          <a:p>
            <a:fld id="{1EC91426-0D90-4A4D-880F-69AB42AAC739}" type="slidenum">
              <a:rPr lang="en-US" smtClean="0"/>
              <a:t>20</a:t>
            </a:fld>
            <a:endParaRPr lang="en-US"/>
          </a:p>
        </p:txBody>
      </p:sp>
    </p:spTree>
    <p:extLst>
      <p:ext uri="{BB962C8B-B14F-4D97-AF65-F5344CB8AC3E}">
        <p14:creationId xmlns:p14="http://schemas.microsoft.com/office/powerpoint/2010/main" val="3901712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DC076-5D59-D04A-736E-07175BC574F7}"/>
              </a:ext>
            </a:extLst>
          </p:cNvPr>
          <p:cNvSpPr>
            <a:spLocks noGrp="1"/>
          </p:cNvSpPr>
          <p:nvPr>
            <p:ph type="title"/>
          </p:nvPr>
        </p:nvSpPr>
        <p:spPr/>
        <p:txBody>
          <a:bodyPr/>
          <a:lstStyle/>
          <a:p>
            <a:r>
              <a:rPr lang="en-US" b="1" dirty="0"/>
              <a:t>Discussion</a:t>
            </a:r>
          </a:p>
        </p:txBody>
      </p:sp>
      <p:sp>
        <p:nvSpPr>
          <p:cNvPr id="3" name="Content Placeholder 2">
            <a:extLst>
              <a:ext uri="{FF2B5EF4-FFF2-40B4-BE49-F238E27FC236}">
                <a16:creationId xmlns:a16="http://schemas.microsoft.com/office/drawing/2014/main" id="{40268D34-6D5D-06E6-4479-7E6F97174436}"/>
              </a:ext>
            </a:extLst>
          </p:cNvPr>
          <p:cNvSpPr>
            <a:spLocks noGrp="1"/>
          </p:cNvSpPr>
          <p:nvPr>
            <p:ph idx="1"/>
          </p:nvPr>
        </p:nvSpPr>
        <p:spPr/>
        <p:txBody>
          <a:bodyPr>
            <a:normAutofit lnSpcReduction="10000"/>
          </a:bodyPr>
          <a:lstStyle/>
          <a:p>
            <a:r>
              <a:rPr lang="en-US" dirty="0"/>
              <a:t>How do we identify outliers?</a:t>
            </a:r>
          </a:p>
          <a:p>
            <a:endParaRPr lang="en-US" dirty="0"/>
          </a:p>
          <a:p>
            <a:pPr lvl="1"/>
            <a:r>
              <a:rPr lang="en-US" b="0" i="0" dirty="0">
                <a:solidFill>
                  <a:schemeClr val="accent1"/>
                </a:solidFill>
                <a:effectLst/>
                <a:latin typeface="Söhne"/>
              </a:rPr>
              <a:t>One common approach is using the z-score, which measures how many standard deviations a data point is away from the mean. Data points with z-scores beyond a certain threshold could be considered outliers.</a:t>
            </a:r>
            <a:endParaRPr lang="en-US" dirty="0">
              <a:solidFill>
                <a:schemeClr val="accent1"/>
              </a:solidFill>
            </a:endParaRPr>
          </a:p>
          <a:p>
            <a:endParaRPr lang="en-US" dirty="0"/>
          </a:p>
          <a:p>
            <a:r>
              <a:rPr lang="en-US" b="0" i="0" dirty="0">
                <a:solidFill>
                  <a:srgbClr val="374151"/>
                </a:solidFill>
                <a:effectLst/>
                <a:latin typeface="Söhne"/>
              </a:rPr>
              <a:t>Can outliers have a positive impact too? </a:t>
            </a:r>
            <a:r>
              <a:rPr lang="en-US" dirty="0"/>
              <a:t> </a:t>
            </a:r>
          </a:p>
          <a:p>
            <a:pPr lvl="1"/>
            <a:r>
              <a:rPr lang="en-US" b="0" i="0" dirty="0">
                <a:solidFill>
                  <a:schemeClr val="accent1"/>
                </a:solidFill>
                <a:effectLst/>
                <a:latin typeface="Söhne"/>
              </a:rPr>
              <a:t>In some cases, outliers can provide valuable insights. They might indicate unusual trends, opportunities, or exceptional cases. For example, in marketing, identifying outliers in customer behavior could help develop targeted strategies. </a:t>
            </a:r>
            <a:endParaRPr lang="en-US" dirty="0">
              <a:solidFill>
                <a:schemeClr val="accent1"/>
              </a:solidFill>
            </a:endParaRPr>
          </a:p>
          <a:p>
            <a:pPr marL="457200" lvl="1" indent="0">
              <a:buNone/>
            </a:pPr>
            <a:endParaRPr lang="en-US" dirty="0"/>
          </a:p>
        </p:txBody>
      </p:sp>
      <p:sp>
        <p:nvSpPr>
          <p:cNvPr id="4" name="Slide Number Placeholder 3">
            <a:extLst>
              <a:ext uri="{FF2B5EF4-FFF2-40B4-BE49-F238E27FC236}">
                <a16:creationId xmlns:a16="http://schemas.microsoft.com/office/drawing/2014/main" id="{29E14DF4-655D-88B1-576A-85960A4936CC}"/>
              </a:ext>
            </a:extLst>
          </p:cNvPr>
          <p:cNvSpPr>
            <a:spLocks noGrp="1"/>
          </p:cNvSpPr>
          <p:nvPr>
            <p:ph type="sldNum" sz="quarter" idx="12"/>
          </p:nvPr>
        </p:nvSpPr>
        <p:spPr/>
        <p:txBody>
          <a:bodyPr/>
          <a:lstStyle/>
          <a:p>
            <a:fld id="{1EC91426-0D90-4A4D-880F-69AB42AAC739}" type="slidenum">
              <a:rPr lang="en-US" smtClean="0"/>
              <a:t>21</a:t>
            </a:fld>
            <a:endParaRPr lang="en-US"/>
          </a:p>
        </p:txBody>
      </p:sp>
    </p:spTree>
    <p:extLst>
      <p:ext uri="{BB962C8B-B14F-4D97-AF65-F5344CB8AC3E}">
        <p14:creationId xmlns:p14="http://schemas.microsoft.com/office/powerpoint/2010/main" val="34802580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6D92F-5B10-392A-65EC-2595DB3C1FA3}"/>
              </a:ext>
            </a:extLst>
          </p:cNvPr>
          <p:cNvSpPr>
            <a:spLocks noGrp="1"/>
          </p:cNvSpPr>
          <p:nvPr>
            <p:ph type="title"/>
          </p:nvPr>
        </p:nvSpPr>
        <p:spPr/>
        <p:txBody>
          <a:bodyPr/>
          <a:lstStyle/>
          <a:p>
            <a:r>
              <a:rPr lang="en-US" b="1" dirty="0"/>
              <a:t>Missing Values</a:t>
            </a:r>
          </a:p>
        </p:txBody>
      </p:sp>
      <p:sp>
        <p:nvSpPr>
          <p:cNvPr id="3" name="Content Placeholder 2">
            <a:extLst>
              <a:ext uri="{FF2B5EF4-FFF2-40B4-BE49-F238E27FC236}">
                <a16:creationId xmlns:a16="http://schemas.microsoft.com/office/drawing/2014/main" id="{E3D0C2A6-F388-77B4-FF0E-04D204D9E1FB}"/>
              </a:ext>
            </a:extLst>
          </p:cNvPr>
          <p:cNvSpPr>
            <a:spLocks noGrp="1"/>
          </p:cNvSpPr>
          <p:nvPr>
            <p:ph idx="1"/>
          </p:nvPr>
        </p:nvSpPr>
        <p:spPr/>
        <p:txBody>
          <a:bodyPr>
            <a:normAutofit fontScale="85000" lnSpcReduction="20000"/>
          </a:bodyPr>
          <a:lstStyle/>
          <a:p>
            <a:r>
              <a:rPr lang="en-US" b="1" dirty="0"/>
              <a:t>Reasons for missing values </a:t>
            </a:r>
          </a:p>
          <a:p>
            <a:pPr marL="0" indent="0">
              <a:buNone/>
            </a:pPr>
            <a:r>
              <a:rPr lang="en-US" dirty="0"/>
              <a:t>– Information is not collected </a:t>
            </a:r>
          </a:p>
          <a:p>
            <a:pPr marL="457200" lvl="1" indent="0">
              <a:buNone/>
            </a:pPr>
            <a:r>
              <a:rPr lang="en-US" dirty="0"/>
              <a:t>(e.g., people decline to give their age and weight) </a:t>
            </a:r>
          </a:p>
          <a:p>
            <a:pPr marL="0" indent="0">
              <a:buNone/>
            </a:pPr>
            <a:r>
              <a:rPr lang="en-US" dirty="0"/>
              <a:t>– Attributes may not be applicable to all cases </a:t>
            </a:r>
          </a:p>
          <a:p>
            <a:pPr marL="457200" lvl="1" indent="0">
              <a:buNone/>
            </a:pPr>
            <a:r>
              <a:rPr lang="en-US" dirty="0"/>
              <a:t>(e.g., annual income is not applicable to children) ! </a:t>
            </a:r>
          </a:p>
          <a:p>
            <a:r>
              <a:rPr lang="en-US" b="1" dirty="0"/>
              <a:t>Handling missing values </a:t>
            </a:r>
          </a:p>
          <a:p>
            <a:pPr marL="0" indent="0">
              <a:buNone/>
            </a:pPr>
            <a:r>
              <a:rPr lang="en-US" dirty="0"/>
              <a:t>– Eliminate data objects or variables </a:t>
            </a:r>
          </a:p>
          <a:p>
            <a:pPr marL="0" indent="0">
              <a:buNone/>
            </a:pPr>
            <a:r>
              <a:rPr lang="en-US" dirty="0"/>
              <a:t>– Estimate missing values </a:t>
            </a:r>
          </a:p>
          <a:p>
            <a:pPr lvl="1"/>
            <a:r>
              <a:rPr lang="en-US" dirty="0"/>
              <a:t>Example: time series of temperature</a:t>
            </a:r>
          </a:p>
          <a:p>
            <a:pPr lvl="1"/>
            <a:r>
              <a:rPr lang="en-US" dirty="0"/>
              <a:t>Example: census results (due to non-responses or incomplete surveys</a:t>
            </a:r>
            <a:r>
              <a:rPr lang="en-US" sz="2800" dirty="0"/>
              <a:t>)</a:t>
            </a:r>
            <a:endParaRPr lang="en-US" dirty="0"/>
          </a:p>
          <a:p>
            <a:pPr marL="0" indent="0">
              <a:buNone/>
            </a:pPr>
            <a:r>
              <a:rPr lang="en-US" dirty="0"/>
              <a:t>– Ignore the missing value during analysis</a:t>
            </a:r>
          </a:p>
          <a:p>
            <a:pPr marL="0" indent="0">
              <a:buNone/>
            </a:pPr>
            <a:r>
              <a:rPr lang="en-US" dirty="0"/>
              <a:t>– Replace with all possible values (weighted by their probabilities)</a:t>
            </a:r>
          </a:p>
        </p:txBody>
      </p:sp>
      <p:sp>
        <p:nvSpPr>
          <p:cNvPr id="4" name="Slide Number Placeholder 3">
            <a:extLst>
              <a:ext uri="{FF2B5EF4-FFF2-40B4-BE49-F238E27FC236}">
                <a16:creationId xmlns:a16="http://schemas.microsoft.com/office/drawing/2014/main" id="{812B8604-E841-4074-A821-68E149D1640A}"/>
              </a:ext>
            </a:extLst>
          </p:cNvPr>
          <p:cNvSpPr>
            <a:spLocks noGrp="1"/>
          </p:cNvSpPr>
          <p:nvPr>
            <p:ph type="sldNum" sz="quarter" idx="12"/>
          </p:nvPr>
        </p:nvSpPr>
        <p:spPr/>
        <p:txBody>
          <a:bodyPr/>
          <a:lstStyle/>
          <a:p>
            <a:fld id="{1EC91426-0D90-4A4D-880F-69AB42AAC739}" type="slidenum">
              <a:rPr lang="en-US" smtClean="0"/>
              <a:t>22</a:t>
            </a:fld>
            <a:endParaRPr lang="en-US"/>
          </a:p>
        </p:txBody>
      </p:sp>
    </p:spTree>
    <p:extLst>
      <p:ext uri="{BB962C8B-B14F-4D97-AF65-F5344CB8AC3E}">
        <p14:creationId xmlns:p14="http://schemas.microsoft.com/office/powerpoint/2010/main" val="15355529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E7FF8-56C3-2321-4F9E-17DD362A16DA}"/>
              </a:ext>
            </a:extLst>
          </p:cNvPr>
          <p:cNvSpPr>
            <a:spLocks noGrp="1"/>
          </p:cNvSpPr>
          <p:nvPr>
            <p:ph type="title"/>
          </p:nvPr>
        </p:nvSpPr>
        <p:spPr/>
        <p:txBody>
          <a:bodyPr/>
          <a:lstStyle/>
          <a:p>
            <a:r>
              <a:rPr lang="en-US" b="1" dirty="0"/>
              <a:t>Duplicate Data</a:t>
            </a:r>
          </a:p>
        </p:txBody>
      </p:sp>
      <p:sp>
        <p:nvSpPr>
          <p:cNvPr id="3" name="Content Placeholder 2">
            <a:extLst>
              <a:ext uri="{FF2B5EF4-FFF2-40B4-BE49-F238E27FC236}">
                <a16:creationId xmlns:a16="http://schemas.microsoft.com/office/drawing/2014/main" id="{26FB25DB-582C-AB31-7C47-59CC86CB7DDF}"/>
              </a:ext>
            </a:extLst>
          </p:cNvPr>
          <p:cNvSpPr>
            <a:spLocks noGrp="1"/>
          </p:cNvSpPr>
          <p:nvPr>
            <p:ph idx="1"/>
          </p:nvPr>
        </p:nvSpPr>
        <p:spPr/>
        <p:txBody>
          <a:bodyPr/>
          <a:lstStyle/>
          <a:p>
            <a:pPr>
              <a:lnSpc>
                <a:spcPct val="150000"/>
              </a:lnSpc>
            </a:pPr>
            <a:r>
              <a:rPr lang="en-US" dirty="0"/>
              <a:t>Data set may include data objects that are duplicates, or almost duplicates of one another </a:t>
            </a:r>
          </a:p>
          <a:p>
            <a:pPr>
              <a:lnSpc>
                <a:spcPct val="150000"/>
              </a:lnSpc>
            </a:pPr>
            <a:r>
              <a:rPr lang="en-US" dirty="0"/>
              <a:t>Major issue when merging data from heterogeneous sources !</a:t>
            </a:r>
          </a:p>
          <a:p>
            <a:pPr marL="457200" lvl="1" indent="0">
              <a:lnSpc>
                <a:spcPct val="150000"/>
              </a:lnSpc>
              <a:buNone/>
            </a:pPr>
            <a:r>
              <a:rPr lang="en-US" dirty="0"/>
              <a:t>Ex: – Same person with multiple email addresses ! </a:t>
            </a:r>
          </a:p>
          <a:p>
            <a:pPr>
              <a:lnSpc>
                <a:spcPct val="150000"/>
              </a:lnSpc>
            </a:pPr>
            <a:r>
              <a:rPr lang="en-US" dirty="0"/>
              <a:t>Data cleaning – Process of dealing with duplicate data issues </a:t>
            </a:r>
          </a:p>
        </p:txBody>
      </p:sp>
      <p:sp>
        <p:nvSpPr>
          <p:cNvPr id="4" name="Slide Number Placeholder 3">
            <a:extLst>
              <a:ext uri="{FF2B5EF4-FFF2-40B4-BE49-F238E27FC236}">
                <a16:creationId xmlns:a16="http://schemas.microsoft.com/office/drawing/2014/main" id="{50E417E0-8BE4-29BB-52FE-375844D4D8F9}"/>
              </a:ext>
            </a:extLst>
          </p:cNvPr>
          <p:cNvSpPr>
            <a:spLocks noGrp="1"/>
          </p:cNvSpPr>
          <p:nvPr>
            <p:ph type="sldNum" sz="quarter" idx="12"/>
          </p:nvPr>
        </p:nvSpPr>
        <p:spPr/>
        <p:txBody>
          <a:bodyPr/>
          <a:lstStyle/>
          <a:p>
            <a:fld id="{1EC91426-0D90-4A4D-880F-69AB42AAC739}" type="slidenum">
              <a:rPr lang="en-US" smtClean="0"/>
              <a:t>23</a:t>
            </a:fld>
            <a:endParaRPr lang="en-US"/>
          </a:p>
        </p:txBody>
      </p:sp>
    </p:spTree>
    <p:extLst>
      <p:ext uri="{BB962C8B-B14F-4D97-AF65-F5344CB8AC3E}">
        <p14:creationId xmlns:p14="http://schemas.microsoft.com/office/powerpoint/2010/main" val="41339620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E004C-667E-5DDB-04C7-44DF95BB491D}"/>
              </a:ext>
            </a:extLst>
          </p:cNvPr>
          <p:cNvSpPr>
            <a:spLocks noGrp="1"/>
          </p:cNvSpPr>
          <p:nvPr>
            <p:ph type="title"/>
          </p:nvPr>
        </p:nvSpPr>
        <p:spPr/>
        <p:txBody>
          <a:bodyPr/>
          <a:lstStyle/>
          <a:p>
            <a:r>
              <a:rPr lang="en-US" b="1" dirty="0"/>
              <a:t>Data Preprocessing</a:t>
            </a:r>
          </a:p>
        </p:txBody>
      </p:sp>
      <p:sp>
        <p:nvSpPr>
          <p:cNvPr id="3" name="Content Placeholder 2">
            <a:extLst>
              <a:ext uri="{FF2B5EF4-FFF2-40B4-BE49-F238E27FC236}">
                <a16:creationId xmlns:a16="http://schemas.microsoft.com/office/drawing/2014/main" id="{D7EF065F-654B-3232-5A25-FCE772FFFC4F}"/>
              </a:ext>
            </a:extLst>
          </p:cNvPr>
          <p:cNvSpPr>
            <a:spLocks noGrp="1"/>
          </p:cNvSpPr>
          <p:nvPr>
            <p:ph idx="1"/>
          </p:nvPr>
        </p:nvSpPr>
        <p:spPr/>
        <p:txBody>
          <a:bodyPr>
            <a:normAutofit fontScale="85000" lnSpcReduction="20000"/>
          </a:bodyPr>
          <a:lstStyle/>
          <a:p>
            <a:pPr>
              <a:lnSpc>
                <a:spcPct val="100000"/>
              </a:lnSpc>
            </a:pPr>
            <a:r>
              <a:rPr lang="en-US" b="1" dirty="0"/>
              <a:t>Aggregation</a:t>
            </a:r>
          </a:p>
          <a:p>
            <a:pPr>
              <a:lnSpc>
                <a:spcPct val="100000"/>
              </a:lnSpc>
            </a:pPr>
            <a:r>
              <a:rPr lang="en-US" b="1" dirty="0"/>
              <a:t>Sampling</a:t>
            </a:r>
          </a:p>
          <a:p>
            <a:pPr>
              <a:lnSpc>
                <a:spcPct val="100000"/>
              </a:lnSpc>
            </a:pPr>
            <a:r>
              <a:rPr lang="en-US" b="1" dirty="0"/>
              <a:t>Dimensionality Reduction</a:t>
            </a:r>
          </a:p>
          <a:p>
            <a:pPr>
              <a:lnSpc>
                <a:spcPct val="100000"/>
              </a:lnSpc>
            </a:pPr>
            <a:r>
              <a:rPr lang="en-US" b="1" dirty="0"/>
              <a:t>Feature Subset Selection</a:t>
            </a:r>
          </a:p>
          <a:p>
            <a:pPr>
              <a:lnSpc>
                <a:spcPct val="100000"/>
              </a:lnSpc>
            </a:pPr>
            <a:r>
              <a:rPr lang="en-US" b="1" dirty="0"/>
              <a:t>Feature Creation</a:t>
            </a:r>
          </a:p>
          <a:p>
            <a:pPr>
              <a:lnSpc>
                <a:spcPct val="100000"/>
              </a:lnSpc>
            </a:pPr>
            <a:r>
              <a:rPr lang="en-US" b="1" dirty="0"/>
              <a:t>Discretization and Binarization</a:t>
            </a:r>
          </a:p>
          <a:p>
            <a:pPr lvl="1">
              <a:lnSpc>
                <a:spcPct val="100000"/>
              </a:lnSpc>
            </a:pPr>
            <a:r>
              <a:rPr lang="en-US" dirty="0"/>
              <a:t>converting continuous data into discrete or binary data. This can be useful for making the data more manageable and for improving the performance of machine learning algorithms.</a:t>
            </a:r>
          </a:p>
          <a:p>
            <a:pPr>
              <a:lnSpc>
                <a:spcPct val="100000"/>
              </a:lnSpc>
            </a:pPr>
            <a:r>
              <a:rPr lang="en-US" b="1" dirty="0"/>
              <a:t>Attribute Transformation</a:t>
            </a:r>
          </a:p>
          <a:p>
            <a:pPr lvl="1">
              <a:lnSpc>
                <a:spcPct val="100000"/>
              </a:lnSpc>
            </a:pPr>
            <a:r>
              <a:rPr lang="en-US" dirty="0"/>
              <a:t>transforming the data into a different format. This can be useful for making the data more compatible with machine learning algorithms.</a:t>
            </a:r>
          </a:p>
        </p:txBody>
      </p:sp>
      <p:sp>
        <p:nvSpPr>
          <p:cNvPr id="4" name="Slide Number Placeholder 3">
            <a:extLst>
              <a:ext uri="{FF2B5EF4-FFF2-40B4-BE49-F238E27FC236}">
                <a16:creationId xmlns:a16="http://schemas.microsoft.com/office/drawing/2014/main" id="{39A88F18-4716-23C9-4D50-5FF2FB375055}"/>
              </a:ext>
            </a:extLst>
          </p:cNvPr>
          <p:cNvSpPr>
            <a:spLocks noGrp="1"/>
          </p:cNvSpPr>
          <p:nvPr>
            <p:ph type="sldNum" sz="quarter" idx="12"/>
          </p:nvPr>
        </p:nvSpPr>
        <p:spPr/>
        <p:txBody>
          <a:bodyPr/>
          <a:lstStyle/>
          <a:p>
            <a:fld id="{1EC91426-0D90-4A4D-880F-69AB42AAC739}" type="slidenum">
              <a:rPr lang="en-US" smtClean="0"/>
              <a:t>24</a:t>
            </a:fld>
            <a:endParaRPr lang="en-US"/>
          </a:p>
        </p:txBody>
      </p:sp>
    </p:spTree>
    <p:extLst>
      <p:ext uri="{BB962C8B-B14F-4D97-AF65-F5344CB8AC3E}">
        <p14:creationId xmlns:p14="http://schemas.microsoft.com/office/powerpoint/2010/main" val="7110427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B7EA03-D0E6-3A14-B368-83219B7D16F3}"/>
              </a:ext>
            </a:extLst>
          </p:cNvPr>
          <p:cNvSpPr>
            <a:spLocks noGrp="1"/>
          </p:cNvSpPr>
          <p:nvPr>
            <p:ph type="title"/>
          </p:nvPr>
        </p:nvSpPr>
        <p:spPr>
          <a:xfrm>
            <a:off x="630936" y="640080"/>
            <a:ext cx="4818888" cy="1481328"/>
          </a:xfrm>
        </p:spPr>
        <p:txBody>
          <a:bodyPr anchor="b">
            <a:normAutofit/>
          </a:bodyPr>
          <a:lstStyle/>
          <a:p>
            <a:r>
              <a:rPr lang="en-US" sz="5400" b="1"/>
              <a:t>Aggregation</a:t>
            </a:r>
          </a:p>
        </p:txBody>
      </p:sp>
      <p:sp>
        <p:nvSpPr>
          <p:cNvPr id="15"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D41B4CE-A5CB-E483-CECA-83E0F20C5110}"/>
              </a:ext>
            </a:extLst>
          </p:cNvPr>
          <p:cNvSpPr>
            <a:spLocks noGrp="1"/>
          </p:cNvSpPr>
          <p:nvPr>
            <p:ph idx="1"/>
          </p:nvPr>
        </p:nvSpPr>
        <p:spPr>
          <a:xfrm>
            <a:off x="630936" y="2660904"/>
            <a:ext cx="4818888" cy="3547872"/>
          </a:xfrm>
        </p:spPr>
        <p:txBody>
          <a:bodyPr anchor="t">
            <a:normAutofit fontScale="92500" lnSpcReduction="20000"/>
          </a:bodyPr>
          <a:lstStyle/>
          <a:p>
            <a:pPr marL="0" indent="0">
              <a:buNone/>
            </a:pPr>
            <a:r>
              <a:rPr lang="en-US" sz="1800" dirty="0"/>
              <a:t>Combining two or more attributes (or objects) into a single attribute (or object)</a:t>
            </a:r>
          </a:p>
          <a:p>
            <a:pPr>
              <a:buFont typeface="Wingdings" panose="05000000000000000000" pitchFamily="2" charset="2"/>
              <a:buChar char="Ø"/>
            </a:pPr>
            <a:r>
              <a:rPr lang="en-US" sz="1800" b="1" dirty="0"/>
              <a:t>Purpose</a:t>
            </a:r>
          </a:p>
          <a:p>
            <a:pPr>
              <a:buFont typeface="Courier New" panose="02070309020205020404" pitchFamily="49" charset="0"/>
              <a:buChar char="o"/>
            </a:pPr>
            <a:r>
              <a:rPr lang="en-US" sz="1800" dirty="0"/>
              <a:t>Data Reduction</a:t>
            </a:r>
          </a:p>
          <a:p>
            <a:pPr lvl="1"/>
            <a:r>
              <a:rPr lang="en-US" sz="1800" dirty="0"/>
              <a:t>Reduce the number of attributes or objects</a:t>
            </a:r>
          </a:p>
          <a:p>
            <a:pPr>
              <a:buFont typeface="Courier New" panose="02070309020205020404" pitchFamily="49" charset="0"/>
              <a:buChar char="o"/>
            </a:pPr>
            <a:r>
              <a:rPr lang="en-US" sz="1800" dirty="0"/>
              <a:t>Change of scale</a:t>
            </a:r>
          </a:p>
          <a:p>
            <a:pPr lvl="1"/>
            <a:r>
              <a:rPr lang="en-US" sz="1800" dirty="0"/>
              <a:t>Cities aggregated into regions, states, countries, etc.</a:t>
            </a:r>
          </a:p>
          <a:p>
            <a:pPr lvl="1"/>
            <a:r>
              <a:rPr lang="en-US" sz="1800" dirty="0"/>
              <a:t>Days aggregated into weeks, months, or years</a:t>
            </a:r>
          </a:p>
          <a:p>
            <a:pPr>
              <a:buFont typeface="Courier New" panose="02070309020205020404" pitchFamily="49" charset="0"/>
              <a:buChar char="o"/>
            </a:pPr>
            <a:r>
              <a:rPr lang="en-US" sz="1800" dirty="0"/>
              <a:t>More ‘stable’ data</a:t>
            </a:r>
          </a:p>
          <a:p>
            <a:pPr lvl="1"/>
            <a:r>
              <a:rPr lang="en-US" sz="1800" dirty="0"/>
              <a:t>Aggregated data tends to have less variability</a:t>
            </a:r>
          </a:p>
        </p:txBody>
      </p:sp>
      <p:pic>
        <p:nvPicPr>
          <p:cNvPr id="5" name="Picture 4">
            <a:extLst>
              <a:ext uri="{FF2B5EF4-FFF2-40B4-BE49-F238E27FC236}">
                <a16:creationId xmlns:a16="http://schemas.microsoft.com/office/drawing/2014/main" id="{D063DFD3-1C9D-0BF4-4B0B-F26F289FC60E}"/>
              </a:ext>
            </a:extLst>
          </p:cNvPr>
          <p:cNvPicPr>
            <a:picLocks noChangeAspect="1"/>
          </p:cNvPicPr>
          <p:nvPr/>
        </p:nvPicPr>
        <p:blipFill>
          <a:blip r:embed="rId3"/>
          <a:stretch>
            <a:fillRect/>
          </a:stretch>
        </p:blipFill>
        <p:spPr>
          <a:xfrm>
            <a:off x="6099048" y="2500975"/>
            <a:ext cx="5458968" cy="1856049"/>
          </a:xfrm>
          <a:prstGeom prst="rect">
            <a:avLst/>
          </a:prstGeom>
        </p:spPr>
      </p:pic>
      <p:sp>
        <p:nvSpPr>
          <p:cNvPr id="4" name="Slide Number Placeholder 3">
            <a:extLst>
              <a:ext uri="{FF2B5EF4-FFF2-40B4-BE49-F238E27FC236}">
                <a16:creationId xmlns:a16="http://schemas.microsoft.com/office/drawing/2014/main" id="{BC5CFAB1-6299-F382-322F-CEB05F80B2A2}"/>
              </a:ext>
            </a:extLst>
          </p:cNvPr>
          <p:cNvSpPr>
            <a:spLocks noGrp="1"/>
          </p:cNvSpPr>
          <p:nvPr>
            <p:ph type="sldNum" sz="quarter" idx="12"/>
          </p:nvPr>
        </p:nvSpPr>
        <p:spPr>
          <a:xfrm>
            <a:off x="8610600" y="6356350"/>
            <a:ext cx="2743200" cy="365125"/>
          </a:xfrm>
        </p:spPr>
        <p:txBody>
          <a:bodyPr>
            <a:normAutofit/>
          </a:bodyPr>
          <a:lstStyle/>
          <a:p>
            <a:pPr>
              <a:spcAft>
                <a:spcPts val="600"/>
              </a:spcAft>
            </a:pPr>
            <a:fld id="{1EC91426-0D90-4A4D-880F-69AB42AAC739}" type="slidenum">
              <a:rPr lang="en-US" smtClean="0"/>
              <a:pPr>
                <a:spcAft>
                  <a:spcPts val="600"/>
                </a:spcAft>
              </a:pPr>
              <a:t>25</a:t>
            </a:fld>
            <a:endParaRPr lang="en-US"/>
          </a:p>
        </p:txBody>
      </p:sp>
    </p:spTree>
    <p:extLst>
      <p:ext uri="{BB962C8B-B14F-4D97-AF65-F5344CB8AC3E}">
        <p14:creationId xmlns:p14="http://schemas.microsoft.com/office/powerpoint/2010/main" val="9721678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137D2-E099-6D82-EF12-97B43225EA7B}"/>
              </a:ext>
            </a:extLst>
          </p:cNvPr>
          <p:cNvSpPr>
            <a:spLocks noGrp="1"/>
          </p:cNvSpPr>
          <p:nvPr>
            <p:ph type="title"/>
          </p:nvPr>
        </p:nvSpPr>
        <p:spPr/>
        <p:txBody>
          <a:bodyPr/>
          <a:lstStyle/>
          <a:p>
            <a:r>
              <a:rPr lang="en-US" b="1" dirty="0"/>
              <a:t>Sampling</a:t>
            </a:r>
          </a:p>
        </p:txBody>
      </p:sp>
      <p:sp>
        <p:nvSpPr>
          <p:cNvPr id="3" name="Content Placeholder 2">
            <a:extLst>
              <a:ext uri="{FF2B5EF4-FFF2-40B4-BE49-F238E27FC236}">
                <a16:creationId xmlns:a16="http://schemas.microsoft.com/office/drawing/2014/main" id="{2261CC4B-A60F-5143-C0A3-BC32CE01E680}"/>
              </a:ext>
            </a:extLst>
          </p:cNvPr>
          <p:cNvSpPr>
            <a:spLocks noGrp="1"/>
          </p:cNvSpPr>
          <p:nvPr>
            <p:ph idx="1"/>
          </p:nvPr>
        </p:nvSpPr>
        <p:spPr/>
        <p:txBody>
          <a:bodyPr/>
          <a:lstStyle/>
          <a:p>
            <a:r>
              <a:rPr lang="en-US" dirty="0"/>
              <a:t>A way to grasp the essence of the whole from a smaller representation.</a:t>
            </a:r>
          </a:p>
          <a:p>
            <a:pPr marL="0" indent="0">
              <a:buNone/>
            </a:pPr>
            <a:endParaRPr lang="en-US" dirty="0"/>
          </a:p>
          <a:p>
            <a:r>
              <a:rPr lang="en-US" dirty="0"/>
              <a:t>The main technique employed for data selection</a:t>
            </a:r>
          </a:p>
          <a:p>
            <a:pPr marL="457200" lvl="1" indent="0">
              <a:buNone/>
            </a:pPr>
            <a:r>
              <a:rPr lang="en-US" dirty="0"/>
              <a:t>Often used for both the preliminary investigation of the data and the final data analysis</a:t>
            </a:r>
          </a:p>
          <a:p>
            <a:endParaRPr lang="en-US" dirty="0"/>
          </a:p>
          <a:p>
            <a:r>
              <a:rPr lang="en-US" dirty="0"/>
              <a:t>Statisticians sample because obtaining the entire set of data of interest is too expensive or time consuming</a:t>
            </a:r>
          </a:p>
          <a:p>
            <a:endParaRPr lang="en-US" dirty="0"/>
          </a:p>
        </p:txBody>
      </p:sp>
      <p:sp>
        <p:nvSpPr>
          <p:cNvPr id="4" name="Slide Number Placeholder 3">
            <a:extLst>
              <a:ext uri="{FF2B5EF4-FFF2-40B4-BE49-F238E27FC236}">
                <a16:creationId xmlns:a16="http://schemas.microsoft.com/office/drawing/2014/main" id="{F69AF8EA-0C54-AC0D-A2E6-1123EFDE4A43}"/>
              </a:ext>
            </a:extLst>
          </p:cNvPr>
          <p:cNvSpPr>
            <a:spLocks noGrp="1"/>
          </p:cNvSpPr>
          <p:nvPr>
            <p:ph type="sldNum" sz="quarter" idx="12"/>
          </p:nvPr>
        </p:nvSpPr>
        <p:spPr/>
        <p:txBody>
          <a:bodyPr/>
          <a:lstStyle/>
          <a:p>
            <a:fld id="{1EC91426-0D90-4A4D-880F-69AB42AAC739}" type="slidenum">
              <a:rPr lang="en-US" smtClean="0"/>
              <a:t>26</a:t>
            </a:fld>
            <a:endParaRPr lang="en-US"/>
          </a:p>
        </p:txBody>
      </p:sp>
    </p:spTree>
    <p:extLst>
      <p:ext uri="{BB962C8B-B14F-4D97-AF65-F5344CB8AC3E}">
        <p14:creationId xmlns:p14="http://schemas.microsoft.com/office/powerpoint/2010/main" val="16754458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0E529-A7BB-B303-17E0-E28C3E534CD5}"/>
              </a:ext>
            </a:extLst>
          </p:cNvPr>
          <p:cNvSpPr>
            <a:spLocks noGrp="1"/>
          </p:cNvSpPr>
          <p:nvPr>
            <p:ph type="title"/>
          </p:nvPr>
        </p:nvSpPr>
        <p:spPr/>
        <p:txBody>
          <a:bodyPr/>
          <a:lstStyle/>
          <a:p>
            <a:r>
              <a:rPr lang="en-US" b="1" dirty="0"/>
              <a:t>Sampling</a:t>
            </a:r>
          </a:p>
        </p:txBody>
      </p:sp>
      <p:sp>
        <p:nvSpPr>
          <p:cNvPr id="3" name="Content Placeholder 2">
            <a:extLst>
              <a:ext uri="{FF2B5EF4-FFF2-40B4-BE49-F238E27FC236}">
                <a16:creationId xmlns:a16="http://schemas.microsoft.com/office/drawing/2014/main" id="{F7D33D0A-B9C4-C648-1042-6A9DA9351084}"/>
              </a:ext>
            </a:extLst>
          </p:cNvPr>
          <p:cNvSpPr>
            <a:spLocks noGrp="1"/>
          </p:cNvSpPr>
          <p:nvPr>
            <p:ph idx="1"/>
          </p:nvPr>
        </p:nvSpPr>
        <p:spPr/>
        <p:txBody>
          <a:bodyPr/>
          <a:lstStyle/>
          <a:p>
            <a:r>
              <a:rPr lang="en-US" dirty="0"/>
              <a:t>Data miners sample because processing the entire set of data of interest is too expensive or time consuming</a:t>
            </a:r>
          </a:p>
          <a:p>
            <a:endParaRPr lang="en-US" dirty="0"/>
          </a:p>
          <a:p>
            <a:r>
              <a:rPr lang="en-US" dirty="0"/>
              <a:t>The key principle for effective sampling is:</a:t>
            </a:r>
          </a:p>
          <a:p>
            <a:pPr marL="457200" lvl="1" indent="0">
              <a:buNone/>
            </a:pPr>
            <a:r>
              <a:rPr lang="en-US" dirty="0"/>
              <a:t>A sample will work almost as well as using the entire data set if the sample is representative.</a:t>
            </a:r>
          </a:p>
        </p:txBody>
      </p:sp>
      <p:sp>
        <p:nvSpPr>
          <p:cNvPr id="4" name="Slide Number Placeholder 3">
            <a:extLst>
              <a:ext uri="{FF2B5EF4-FFF2-40B4-BE49-F238E27FC236}">
                <a16:creationId xmlns:a16="http://schemas.microsoft.com/office/drawing/2014/main" id="{76F99C94-4758-E98C-280B-7F576EA47CAA}"/>
              </a:ext>
            </a:extLst>
          </p:cNvPr>
          <p:cNvSpPr>
            <a:spLocks noGrp="1"/>
          </p:cNvSpPr>
          <p:nvPr>
            <p:ph type="sldNum" sz="quarter" idx="12"/>
          </p:nvPr>
        </p:nvSpPr>
        <p:spPr/>
        <p:txBody>
          <a:bodyPr/>
          <a:lstStyle/>
          <a:p>
            <a:fld id="{1EC91426-0D90-4A4D-880F-69AB42AAC739}" type="slidenum">
              <a:rPr lang="en-US" smtClean="0"/>
              <a:t>27</a:t>
            </a:fld>
            <a:endParaRPr lang="en-US"/>
          </a:p>
        </p:txBody>
      </p:sp>
    </p:spTree>
    <p:extLst>
      <p:ext uri="{BB962C8B-B14F-4D97-AF65-F5344CB8AC3E}">
        <p14:creationId xmlns:p14="http://schemas.microsoft.com/office/powerpoint/2010/main" val="29056899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75ED0-BB24-573B-9E60-5734F0264CE8}"/>
              </a:ext>
            </a:extLst>
          </p:cNvPr>
          <p:cNvSpPr>
            <a:spLocks noGrp="1"/>
          </p:cNvSpPr>
          <p:nvPr>
            <p:ph type="title"/>
          </p:nvPr>
        </p:nvSpPr>
        <p:spPr/>
        <p:txBody>
          <a:bodyPr/>
          <a:lstStyle/>
          <a:p>
            <a:r>
              <a:rPr lang="en-US" b="1" dirty="0"/>
              <a:t>Types of Sampling</a:t>
            </a:r>
          </a:p>
        </p:txBody>
      </p:sp>
      <p:sp>
        <p:nvSpPr>
          <p:cNvPr id="3" name="Content Placeholder 2">
            <a:extLst>
              <a:ext uri="{FF2B5EF4-FFF2-40B4-BE49-F238E27FC236}">
                <a16:creationId xmlns:a16="http://schemas.microsoft.com/office/drawing/2014/main" id="{477A5BFA-8E08-623F-2EB5-C9163C43B46D}"/>
              </a:ext>
            </a:extLst>
          </p:cNvPr>
          <p:cNvSpPr>
            <a:spLocks noGrp="1"/>
          </p:cNvSpPr>
          <p:nvPr>
            <p:ph idx="1"/>
          </p:nvPr>
        </p:nvSpPr>
        <p:spPr/>
        <p:txBody>
          <a:bodyPr/>
          <a:lstStyle/>
          <a:p>
            <a:r>
              <a:rPr lang="en-US" b="1" dirty="0"/>
              <a:t>Simple Random Sampling</a:t>
            </a:r>
          </a:p>
          <a:p>
            <a:pPr marL="457200" lvl="1" indent="0">
              <a:buNone/>
            </a:pPr>
            <a:r>
              <a:rPr lang="en-US" dirty="0"/>
              <a:t>There is an equal probability of selecting any particular item</a:t>
            </a:r>
          </a:p>
          <a:p>
            <a:r>
              <a:rPr lang="en-US" b="1" dirty="0"/>
              <a:t>Stratified sampling</a:t>
            </a:r>
          </a:p>
          <a:p>
            <a:pPr marL="457200" lvl="1" indent="0">
              <a:buNone/>
            </a:pPr>
            <a:r>
              <a:rPr lang="en-US" dirty="0"/>
              <a:t>Split the data into several partitions; draw random samples from each partition</a:t>
            </a:r>
          </a:p>
          <a:p>
            <a:r>
              <a:rPr lang="en-US" b="1" dirty="0"/>
              <a:t>Sampling without replacement</a:t>
            </a:r>
          </a:p>
          <a:p>
            <a:pPr marL="457200" lvl="1" indent="0">
              <a:buNone/>
            </a:pPr>
            <a:r>
              <a:rPr lang="en-US" dirty="0"/>
              <a:t>As each item is selected; it is removed from the population</a:t>
            </a:r>
          </a:p>
          <a:p>
            <a:r>
              <a:rPr lang="en-US" b="1" dirty="0"/>
              <a:t>Sampling with replacement</a:t>
            </a:r>
          </a:p>
          <a:p>
            <a:pPr marL="457200" lvl="1" indent="0">
              <a:buNone/>
            </a:pPr>
            <a:r>
              <a:rPr lang="en-US" dirty="0"/>
              <a:t>Objects are not removed from the population as they are selected for the sample</a:t>
            </a:r>
          </a:p>
          <a:p>
            <a:pPr marL="457200" lvl="1" indent="0">
              <a:buNone/>
            </a:pPr>
            <a:r>
              <a:rPr lang="en-US" dirty="0"/>
              <a:t>The same object can be picked up more than once.</a:t>
            </a:r>
          </a:p>
        </p:txBody>
      </p:sp>
      <p:sp>
        <p:nvSpPr>
          <p:cNvPr id="4" name="Slide Number Placeholder 3">
            <a:extLst>
              <a:ext uri="{FF2B5EF4-FFF2-40B4-BE49-F238E27FC236}">
                <a16:creationId xmlns:a16="http://schemas.microsoft.com/office/drawing/2014/main" id="{D38F7867-EFD1-E99E-5249-9218462D248B}"/>
              </a:ext>
            </a:extLst>
          </p:cNvPr>
          <p:cNvSpPr>
            <a:spLocks noGrp="1"/>
          </p:cNvSpPr>
          <p:nvPr>
            <p:ph type="sldNum" sz="quarter" idx="12"/>
          </p:nvPr>
        </p:nvSpPr>
        <p:spPr/>
        <p:txBody>
          <a:bodyPr/>
          <a:lstStyle/>
          <a:p>
            <a:fld id="{1EC91426-0D90-4A4D-880F-69AB42AAC739}" type="slidenum">
              <a:rPr lang="en-US" smtClean="0"/>
              <a:t>28</a:t>
            </a:fld>
            <a:endParaRPr lang="en-US"/>
          </a:p>
        </p:txBody>
      </p:sp>
    </p:spTree>
    <p:extLst>
      <p:ext uri="{BB962C8B-B14F-4D97-AF65-F5344CB8AC3E}">
        <p14:creationId xmlns:p14="http://schemas.microsoft.com/office/powerpoint/2010/main" val="14695142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450C4-4B48-AA36-B68F-515497917870}"/>
              </a:ext>
            </a:extLst>
          </p:cNvPr>
          <p:cNvSpPr>
            <a:spLocks noGrp="1"/>
          </p:cNvSpPr>
          <p:nvPr>
            <p:ph type="title"/>
          </p:nvPr>
        </p:nvSpPr>
        <p:spPr/>
        <p:txBody>
          <a:bodyPr/>
          <a:lstStyle/>
          <a:p>
            <a:r>
              <a:rPr lang="en-US" b="1" dirty="0"/>
              <a:t>Curse of Dimensionality</a:t>
            </a:r>
          </a:p>
        </p:txBody>
      </p:sp>
      <p:sp>
        <p:nvSpPr>
          <p:cNvPr id="3" name="Content Placeholder 2">
            <a:extLst>
              <a:ext uri="{FF2B5EF4-FFF2-40B4-BE49-F238E27FC236}">
                <a16:creationId xmlns:a16="http://schemas.microsoft.com/office/drawing/2014/main" id="{435F1C85-78C1-2B82-DBCC-A604924467D2}"/>
              </a:ext>
            </a:extLst>
          </p:cNvPr>
          <p:cNvSpPr>
            <a:spLocks noGrp="1"/>
          </p:cNvSpPr>
          <p:nvPr>
            <p:ph idx="1"/>
          </p:nvPr>
        </p:nvSpPr>
        <p:spPr/>
        <p:txBody>
          <a:bodyPr/>
          <a:lstStyle/>
          <a:p>
            <a:r>
              <a:rPr lang="en-US" dirty="0"/>
              <a:t>A challenge that arises when we deal with data in higher dimensions.</a:t>
            </a:r>
          </a:p>
          <a:p>
            <a:pPr marL="0" indent="0">
              <a:buNone/>
            </a:pPr>
            <a:endParaRPr lang="en-US" dirty="0"/>
          </a:p>
          <a:p>
            <a:r>
              <a:rPr lang="en-US" dirty="0"/>
              <a:t>When dimensionality increases, data becomes increasingly sparse in the space that is occupies.</a:t>
            </a:r>
          </a:p>
          <a:p>
            <a:r>
              <a:rPr lang="en-US" dirty="0"/>
              <a:t>Definition of density and distance between points, which is critical for clustering and outlier detection, become less meaningful.</a:t>
            </a:r>
          </a:p>
        </p:txBody>
      </p:sp>
      <p:sp>
        <p:nvSpPr>
          <p:cNvPr id="4" name="Slide Number Placeholder 3">
            <a:extLst>
              <a:ext uri="{FF2B5EF4-FFF2-40B4-BE49-F238E27FC236}">
                <a16:creationId xmlns:a16="http://schemas.microsoft.com/office/drawing/2014/main" id="{D83D7638-CD04-A046-B3DE-EBAE71BBEF42}"/>
              </a:ext>
            </a:extLst>
          </p:cNvPr>
          <p:cNvSpPr>
            <a:spLocks noGrp="1"/>
          </p:cNvSpPr>
          <p:nvPr>
            <p:ph type="sldNum" sz="quarter" idx="12"/>
          </p:nvPr>
        </p:nvSpPr>
        <p:spPr/>
        <p:txBody>
          <a:bodyPr/>
          <a:lstStyle/>
          <a:p>
            <a:fld id="{1EC91426-0D90-4A4D-880F-69AB42AAC739}" type="slidenum">
              <a:rPr lang="en-US" smtClean="0"/>
              <a:t>29</a:t>
            </a:fld>
            <a:endParaRPr lang="en-US"/>
          </a:p>
        </p:txBody>
      </p:sp>
    </p:spTree>
    <p:extLst>
      <p:ext uri="{BB962C8B-B14F-4D97-AF65-F5344CB8AC3E}">
        <p14:creationId xmlns:p14="http://schemas.microsoft.com/office/powerpoint/2010/main" val="3131255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8D197-E809-EC4F-C7B1-021A3C6A61B1}"/>
              </a:ext>
            </a:extLst>
          </p:cNvPr>
          <p:cNvSpPr>
            <a:spLocks noGrp="1"/>
          </p:cNvSpPr>
          <p:nvPr>
            <p:ph type="title"/>
          </p:nvPr>
        </p:nvSpPr>
        <p:spPr/>
        <p:txBody>
          <a:bodyPr/>
          <a:lstStyle/>
          <a:p>
            <a:r>
              <a:rPr lang="en-US" b="1" dirty="0"/>
              <a:t>Attribute Values</a:t>
            </a:r>
          </a:p>
        </p:txBody>
      </p:sp>
      <p:sp>
        <p:nvSpPr>
          <p:cNvPr id="3" name="Content Placeholder 2">
            <a:extLst>
              <a:ext uri="{FF2B5EF4-FFF2-40B4-BE49-F238E27FC236}">
                <a16:creationId xmlns:a16="http://schemas.microsoft.com/office/drawing/2014/main" id="{BE9EFC57-9CCB-2194-8848-16E8E5C8CFF1}"/>
              </a:ext>
            </a:extLst>
          </p:cNvPr>
          <p:cNvSpPr>
            <a:spLocks noGrp="1"/>
          </p:cNvSpPr>
          <p:nvPr>
            <p:ph idx="1"/>
          </p:nvPr>
        </p:nvSpPr>
        <p:spPr/>
        <p:txBody>
          <a:bodyPr/>
          <a:lstStyle/>
          <a:p>
            <a:r>
              <a:rPr lang="en-US" b="1" dirty="0">
                <a:solidFill>
                  <a:schemeClr val="accent2"/>
                </a:solidFill>
              </a:rPr>
              <a:t>Attribute values </a:t>
            </a:r>
            <a:r>
              <a:rPr lang="en-US" dirty="0"/>
              <a:t>are numbers or symbols assigned to an attribute for a particular object.</a:t>
            </a:r>
          </a:p>
          <a:p>
            <a:r>
              <a:rPr lang="en-US" dirty="0"/>
              <a:t>The same attribute can be mapped to different attribute values.</a:t>
            </a:r>
          </a:p>
          <a:p>
            <a:pPr lvl="1"/>
            <a:r>
              <a:rPr lang="en-US" dirty="0"/>
              <a:t>Ex: Temperature can be measured in Celsius or Fahrenheit</a:t>
            </a:r>
          </a:p>
          <a:p>
            <a:r>
              <a:rPr lang="en-US" dirty="0"/>
              <a:t>Different attributes can be mapped to the same set of values. </a:t>
            </a:r>
          </a:p>
          <a:p>
            <a:pPr lvl="1"/>
            <a:r>
              <a:rPr lang="en-US" dirty="0"/>
              <a:t>Ex: Attribute values for ID and age are integers.</a:t>
            </a:r>
          </a:p>
          <a:p>
            <a:pPr lvl="1"/>
            <a:r>
              <a:rPr lang="en-US" dirty="0"/>
              <a:t>But the properties of attribute values can be different. </a:t>
            </a:r>
          </a:p>
          <a:p>
            <a:endParaRPr lang="en-US" dirty="0"/>
          </a:p>
        </p:txBody>
      </p:sp>
      <p:sp>
        <p:nvSpPr>
          <p:cNvPr id="4" name="Slide Number Placeholder 3">
            <a:extLst>
              <a:ext uri="{FF2B5EF4-FFF2-40B4-BE49-F238E27FC236}">
                <a16:creationId xmlns:a16="http://schemas.microsoft.com/office/drawing/2014/main" id="{D2933865-AC8B-3D8E-7DA2-FBFB60F2FEC7}"/>
              </a:ext>
            </a:extLst>
          </p:cNvPr>
          <p:cNvSpPr>
            <a:spLocks noGrp="1"/>
          </p:cNvSpPr>
          <p:nvPr>
            <p:ph type="sldNum" sz="quarter" idx="12"/>
          </p:nvPr>
        </p:nvSpPr>
        <p:spPr/>
        <p:txBody>
          <a:bodyPr/>
          <a:lstStyle/>
          <a:p>
            <a:fld id="{1EC91426-0D90-4A4D-880F-69AB42AAC739}" type="slidenum">
              <a:rPr lang="en-US" smtClean="0"/>
              <a:t>3</a:t>
            </a:fld>
            <a:endParaRPr lang="en-US"/>
          </a:p>
        </p:txBody>
      </p:sp>
    </p:spTree>
    <p:extLst>
      <p:ext uri="{BB962C8B-B14F-4D97-AF65-F5344CB8AC3E}">
        <p14:creationId xmlns:p14="http://schemas.microsoft.com/office/powerpoint/2010/main" val="20492879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22780-779F-929B-6BDF-E2E304A7B212}"/>
              </a:ext>
            </a:extLst>
          </p:cNvPr>
          <p:cNvSpPr>
            <a:spLocks noGrp="1"/>
          </p:cNvSpPr>
          <p:nvPr>
            <p:ph type="title"/>
          </p:nvPr>
        </p:nvSpPr>
        <p:spPr/>
        <p:txBody>
          <a:bodyPr/>
          <a:lstStyle/>
          <a:p>
            <a:r>
              <a:rPr lang="en-US" b="1" dirty="0"/>
              <a:t>Dimensionality Reduction</a:t>
            </a:r>
          </a:p>
        </p:txBody>
      </p:sp>
      <p:sp>
        <p:nvSpPr>
          <p:cNvPr id="3" name="Content Placeholder 2">
            <a:extLst>
              <a:ext uri="{FF2B5EF4-FFF2-40B4-BE49-F238E27FC236}">
                <a16:creationId xmlns:a16="http://schemas.microsoft.com/office/drawing/2014/main" id="{67DDDE47-7068-FEB1-25A3-3B9D9FF1A949}"/>
              </a:ext>
            </a:extLst>
          </p:cNvPr>
          <p:cNvSpPr>
            <a:spLocks noGrp="1"/>
          </p:cNvSpPr>
          <p:nvPr>
            <p:ph idx="1"/>
          </p:nvPr>
        </p:nvSpPr>
        <p:spPr/>
        <p:txBody>
          <a:bodyPr>
            <a:normAutofit/>
          </a:bodyPr>
          <a:lstStyle/>
          <a:p>
            <a:r>
              <a:rPr lang="en-US" dirty="0"/>
              <a:t>Purpose:</a:t>
            </a:r>
          </a:p>
          <a:p>
            <a:pPr lvl="1"/>
            <a:r>
              <a:rPr lang="en-US" dirty="0"/>
              <a:t>Avoid curse of dimensionality</a:t>
            </a:r>
          </a:p>
          <a:p>
            <a:pPr lvl="1"/>
            <a:r>
              <a:rPr lang="en-US" dirty="0"/>
              <a:t>Reduce time and memory required</a:t>
            </a:r>
          </a:p>
          <a:p>
            <a:pPr lvl="1"/>
            <a:r>
              <a:rPr lang="en-US" dirty="0"/>
              <a:t>Allow data to be more easily visualized</a:t>
            </a:r>
          </a:p>
          <a:p>
            <a:pPr lvl="1"/>
            <a:r>
              <a:rPr lang="en-US" dirty="0"/>
              <a:t>May help to eliminate irrelevant features or reduce noise</a:t>
            </a:r>
          </a:p>
          <a:p>
            <a:r>
              <a:rPr lang="en-US" dirty="0"/>
              <a:t>Techniques:</a:t>
            </a:r>
          </a:p>
          <a:p>
            <a:pPr lvl="1"/>
            <a:r>
              <a:rPr lang="en-US" dirty="0"/>
              <a:t>Principal Component Analysis</a:t>
            </a:r>
          </a:p>
          <a:p>
            <a:pPr lvl="1"/>
            <a:r>
              <a:rPr lang="en-US" dirty="0"/>
              <a:t>Linear Discriminant Analysis</a:t>
            </a:r>
          </a:p>
          <a:p>
            <a:pPr lvl="1"/>
            <a:r>
              <a:rPr lang="en-US" dirty="0"/>
              <a:t>t-distributed Stochastic Neighbor Embedding</a:t>
            </a:r>
          </a:p>
          <a:p>
            <a:pPr lvl="1"/>
            <a:r>
              <a:rPr lang="en-US" dirty="0"/>
              <a:t>Others: various supervised/unsupervised and linear/non linear techniques</a:t>
            </a:r>
          </a:p>
        </p:txBody>
      </p:sp>
      <p:sp>
        <p:nvSpPr>
          <p:cNvPr id="4" name="Slide Number Placeholder 3">
            <a:extLst>
              <a:ext uri="{FF2B5EF4-FFF2-40B4-BE49-F238E27FC236}">
                <a16:creationId xmlns:a16="http://schemas.microsoft.com/office/drawing/2014/main" id="{DA7A39AD-5567-9F54-1BC7-9EEE992FAB5F}"/>
              </a:ext>
            </a:extLst>
          </p:cNvPr>
          <p:cNvSpPr>
            <a:spLocks noGrp="1"/>
          </p:cNvSpPr>
          <p:nvPr>
            <p:ph type="sldNum" sz="quarter" idx="12"/>
          </p:nvPr>
        </p:nvSpPr>
        <p:spPr/>
        <p:txBody>
          <a:bodyPr/>
          <a:lstStyle/>
          <a:p>
            <a:fld id="{1EC91426-0D90-4A4D-880F-69AB42AAC739}" type="slidenum">
              <a:rPr lang="en-US" smtClean="0"/>
              <a:t>30</a:t>
            </a:fld>
            <a:endParaRPr lang="en-US"/>
          </a:p>
        </p:txBody>
      </p:sp>
    </p:spTree>
    <p:extLst>
      <p:ext uri="{BB962C8B-B14F-4D97-AF65-F5344CB8AC3E}">
        <p14:creationId xmlns:p14="http://schemas.microsoft.com/office/powerpoint/2010/main" val="40362258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78271-D00E-26E5-8772-280727C74E26}"/>
              </a:ext>
            </a:extLst>
          </p:cNvPr>
          <p:cNvSpPr>
            <a:spLocks noGrp="1"/>
          </p:cNvSpPr>
          <p:nvPr>
            <p:ph type="title"/>
          </p:nvPr>
        </p:nvSpPr>
        <p:spPr/>
        <p:txBody>
          <a:bodyPr/>
          <a:lstStyle/>
          <a:p>
            <a:r>
              <a:rPr lang="en-US" b="1" dirty="0"/>
              <a:t>Feature Subset Selection</a:t>
            </a:r>
          </a:p>
        </p:txBody>
      </p:sp>
      <p:sp>
        <p:nvSpPr>
          <p:cNvPr id="3" name="Content Placeholder 2">
            <a:extLst>
              <a:ext uri="{FF2B5EF4-FFF2-40B4-BE49-F238E27FC236}">
                <a16:creationId xmlns:a16="http://schemas.microsoft.com/office/drawing/2014/main" id="{00C083E3-A54F-7158-53F4-00B6B5CA81E3}"/>
              </a:ext>
            </a:extLst>
          </p:cNvPr>
          <p:cNvSpPr>
            <a:spLocks noGrp="1"/>
          </p:cNvSpPr>
          <p:nvPr>
            <p:ph idx="1"/>
          </p:nvPr>
        </p:nvSpPr>
        <p:spPr/>
        <p:txBody>
          <a:bodyPr/>
          <a:lstStyle/>
          <a:p>
            <a:pPr marL="0" indent="0">
              <a:buNone/>
            </a:pPr>
            <a:r>
              <a:rPr lang="en-US" dirty="0"/>
              <a:t>Another way to reduce dimensionality of data</a:t>
            </a:r>
          </a:p>
          <a:p>
            <a:r>
              <a:rPr lang="en-US" dirty="0"/>
              <a:t>Redundant features</a:t>
            </a:r>
          </a:p>
          <a:p>
            <a:pPr lvl="1"/>
            <a:r>
              <a:rPr lang="en-US" dirty="0"/>
              <a:t>Duplicate much or all of the information contained in one or more other attributes</a:t>
            </a:r>
          </a:p>
          <a:p>
            <a:pPr lvl="1"/>
            <a:r>
              <a:rPr lang="en-US" dirty="0"/>
              <a:t>Ex: purchase price of a product and the amount of sales tax paid</a:t>
            </a:r>
          </a:p>
          <a:p>
            <a:endParaRPr lang="en-US" dirty="0"/>
          </a:p>
          <a:p>
            <a:r>
              <a:rPr lang="en-US" dirty="0"/>
              <a:t>Irrelevant features</a:t>
            </a:r>
          </a:p>
          <a:p>
            <a:pPr lvl="1"/>
            <a:r>
              <a:rPr lang="en-US" dirty="0"/>
              <a:t>Contain no information that is useful for the data mining task at hand </a:t>
            </a:r>
          </a:p>
          <a:p>
            <a:pPr lvl="1"/>
            <a:r>
              <a:rPr lang="en-US" dirty="0"/>
              <a:t>Ex: Students’ ID is often irrelevant to the task of predicting students’ GPA</a:t>
            </a:r>
          </a:p>
        </p:txBody>
      </p:sp>
      <p:sp>
        <p:nvSpPr>
          <p:cNvPr id="4" name="Slide Number Placeholder 3">
            <a:extLst>
              <a:ext uri="{FF2B5EF4-FFF2-40B4-BE49-F238E27FC236}">
                <a16:creationId xmlns:a16="http://schemas.microsoft.com/office/drawing/2014/main" id="{F8DA9D93-B975-FFB5-02EC-1C41D0883885}"/>
              </a:ext>
            </a:extLst>
          </p:cNvPr>
          <p:cNvSpPr>
            <a:spLocks noGrp="1"/>
          </p:cNvSpPr>
          <p:nvPr>
            <p:ph type="sldNum" sz="quarter" idx="12"/>
          </p:nvPr>
        </p:nvSpPr>
        <p:spPr/>
        <p:txBody>
          <a:bodyPr/>
          <a:lstStyle/>
          <a:p>
            <a:fld id="{1EC91426-0D90-4A4D-880F-69AB42AAC739}" type="slidenum">
              <a:rPr lang="en-US" smtClean="0"/>
              <a:t>31</a:t>
            </a:fld>
            <a:endParaRPr lang="en-US"/>
          </a:p>
        </p:txBody>
      </p:sp>
    </p:spTree>
    <p:extLst>
      <p:ext uri="{BB962C8B-B14F-4D97-AF65-F5344CB8AC3E}">
        <p14:creationId xmlns:p14="http://schemas.microsoft.com/office/powerpoint/2010/main" val="30413107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BA4E6-613B-D720-CFF6-F04A10DA75DE}"/>
              </a:ext>
            </a:extLst>
          </p:cNvPr>
          <p:cNvSpPr>
            <a:spLocks noGrp="1"/>
          </p:cNvSpPr>
          <p:nvPr>
            <p:ph type="title"/>
          </p:nvPr>
        </p:nvSpPr>
        <p:spPr/>
        <p:txBody>
          <a:bodyPr/>
          <a:lstStyle/>
          <a:p>
            <a:r>
              <a:rPr lang="en-US" b="1" dirty="0"/>
              <a:t>Feature Subset Selection</a:t>
            </a:r>
            <a:endParaRPr lang="en-US" dirty="0"/>
          </a:p>
        </p:txBody>
      </p:sp>
      <p:sp>
        <p:nvSpPr>
          <p:cNvPr id="3" name="Content Placeholder 2">
            <a:extLst>
              <a:ext uri="{FF2B5EF4-FFF2-40B4-BE49-F238E27FC236}">
                <a16:creationId xmlns:a16="http://schemas.microsoft.com/office/drawing/2014/main" id="{457C84DF-C3C8-3169-345E-8EDE1CB2D451}"/>
              </a:ext>
            </a:extLst>
          </p:cNvPr>
          <p:cNvSpPr>
            <a:spLocks noGrp="1"/>
          </p:cNvSpPr>
          <p:nvPr>
            <p:ph idx="1"/>
          </p:nvPr>
        </p:nvSpPr>
        <p:spPr/>
        <p:txBody>
          <a:bodyPr>
            <a:normAutofit lnSpcReduction="10000"/>
          </a:bodyPr>
          <a:lstStyle/>
          <a:p>
            <a:pPr marL="0" indent="0">
              <a:buNone/>
            </a:pPr>
            <a:r>
              <a:rPr lang="en-US" sz="3200" b="1" dirty="0">
                <a:solidFill>
                  <a:schemeClr val="accent6"/>
                </a:solidFill>
              </a:rPr>
              <a:t>Techniques:</a:t>
            </a:r>
          </a:p>
          <a:p>
            <a:r>
              <a:rPr lang="en-US" b="1" dirty="0"/>
              <a:t>Brute-force approach:</a:t>
            </a:r>
          </a:p>
          <a:p>
            <a:pPr marL="457200" lvl="1" indent="0">
              <a:buNone/>
            </a:pPr>
            <a:r>
              <a:rPr lang="en-US" dirty="0"/>
              <a:t>Try all possible feature subsets as input to data mining algorithm</a:t>
            </a:r>
          </a:p>
          <a:p>
            <a:r>
              <a:rPr lang="en-US" b="1" dirty="0"/>
              <a:t>Embedded approach:</a:t>
            </a:r>
          </a:p>
          <a:p>
            <a:pPr marL="457200" lvl="1" indent="0">
              <a:buNone/>
            </a:pPr>
            <a:r>
              <a:rPr lang="en-US" b="0" i="0" dirty="0">
                <a:solidFill>
                  <a:srgbClr val="374151"/>
                </a:solidFill>
                <a:effectLst/>
                <a:latin typeface="Söhne"/>
              </a:rPr>
              <a:t>incorporates feature selection within the model training process.</a:t>
            </a:r>
          </a:p>
          <a:p>
            <a:r>
              <a:rPr lang="en-US" b="1" dirty="0"/>
              <a:t>Filter approach:</a:t>
            </a:r>
          </a:p>
          <a:p>
            <a:pPr marL="457200" lvl="1" indent="0">
              <a:buNone/>
            </a:pPr>
            <a:r>
              <a:rPr lang="en-US" b="0" i="0" dirty="0">
                <a:solidFill>
                  <a:srgbClr val="374151"/>
                </a:solidFill>
                <a:effectLst/>
                <a:latin typeface="Söhne"/>
              </a:rPr>
              <a:t>ranks or scores features based on predefined criteria before model training.</a:t>
            </a:r>
          </a:p>
          <a:p>
            <a:r>
              <a:rPr lang="en-US" b="1" dirty="0"/>
              <a:t>Wrapper approach:</a:t>
            </a:r>
          </a:p>
          <a:p>
            <a:pPr marL="457200" lvl="1" indent="0">
              <a:buNone/>
            </a:pPr>
            <a:r>
              <a:rPr lang="en-US" dirty="0"/>
              <a:t>treats feature selection as a search problem and uses a separate algorithm to evaluate feature subsets' performance.</a:t>
            </a:r>
          </a:p>
        </p:txBody>
      </p:sp>
      <p:sp>
        <p:nvSpPr>
          <p:cNvPr id="4" name="Slide Number Placeholder 3">
            <a:extLst>
              <a:ext uri="{FF2B5EF4-FFF2-40B4-BE49-F238E27FC236}">
                <a16:creationId xmlns:a16="http://schemas.microsoft.com/office/drawing/2014/main" id="{C0ECBD00-FBC1-982A-D64C-62ACE1DE2740}"/>
              </a:ext>
            </a:extLst>
          </p:cNvPr>
          <p:cNvSpPr>
            <a:spLocks noGrp="1"/>
          </p:cNvSpPr>
          <p:nvPr>
            <p:ph type="sldNum" sz="quarter" idx="12"/>
          </p:nvPr>
        </p:nvSpPr>
        <p:spPr/>
        <p:txBody>
          <a:bodyPr/>
          <a:lstStyle/>
          <a:p>
            <a:fld id="{1EC91426-0D90-4A4D-880F-69AB42AAC739}" type="slidenum">
              <a:rPr lang="en-US" smtClean="0"/>
              <a:t>32</a:t>
            </a:fld>
            <a:endParaRPr lang="en-US"/>
          </a:p>
        </p:txBody>
      </p:sp>
    </p:spTree>
    <p:extLst>
      <p:ext uri="{BB962C8B-B14F-4D97-AF65-F5344CB8AC3E}">
        <p14:creationId xmlns:p14="http://schemas.microsoft.com/office/powerpoint/2010/main" val="35794128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9ED77-F01E-7EAC-7714-36C46B620CBF}"/>
              </a:ext>
            </a:extLst>
          </p:cNvPr>
          <p:cNvSpPr>
            <a:spLocks noGrp="1"/>
          </p:cNvSpPr>
          <p:nvPr>
            <p:ph type="title"/>
          </p:nvPr>
        </p:nvSpPr>
        <p:spPr/>
        <p:txBody>
          <a:bodyPr/>
          <a:lstStyle/>
          <a:p>
            <a:r>
              <a:rPr lang="en-US" b="1" dirty="0"/>
              <a:t>Feature Creation</a:t>
            </a:r>
          </a:p>
        </p:txBody>
      </p:sp>
      <p:sp>
        <p:nvSpPr>
          <p:cNvPr id="3" name="Content Placeholder 2">
            <a:extLst>
              <a:ext uri="{FF2B5EF4-FFF2-40B4-BE49-F238E27FC236}">
                <a16:creationId xmlns:a16="http://schemas.microsoft.com/office/drawing/2014/main" id="{05478EBF-21FC-B33A-782D-65F50F8F9BBE}"/>
              </a:ext>
            </a:extLst>
          </p:cNvPr>
          <p:cNvSpPr>
            <a:spLocks noGrp="1"/>
          </p:cNvSpPr>
          <p:nvPr>
            <p:ph idx="1"/>
          </p:nvPr>
        </p:nvSpPr>
        <p:spPr/>
        <p:txBody>
          <a:bodyPr/>
          <a:lstStyle/>
          <a:p>
            <a:r>
              <a:rPr lang="en-US" dirty="0"/>
              <a:t>Original attributes not always best representation of information</a:t>
            </a:r>
          </a:p>
          <a:p>
            <a:r>
              <a:rPr lang="en-US" dirty="0"/>
              <a:t>Create new features which are more efficient/focused.</a:t>
            </a:r>
          </a:p>
          <a:p>
            <a:endParaRPr lang="en-US" dirty="0"/>
          </a:p>
          <a:p>
            <a:endParaRPr lang="en-US" dirty="0"/>
          </a:p>
          <a:p>
            <a:r>
              <a:rPr lang="en-US" dirty="0"/>
              <a:t>Three general methodologies:</a:t>
            </a:r>
          </a:p>
          <a:p>
            <a:pPr lvl="1"/>
            <a:r>
              <a:rPr lang="en-US" dirty="0"/>
              <a:t>Feature Extraction-domain specific</a:t>
            </a:r>
          </a:p>
          <a:p>
            <a:pPr lvl="1"/>
            <a:r>
              <a:rPr lang="en-US" dirty="0"/>
              <a:t>Feature construction- combing features</a:t>
            </a:r>
          </a:p>
          <a:p>
            <a:pPr lvl="1"/>
            <a:r>
              <a:rPr lang="en-US" dirty="0"/>
              <a:t>Mapping data to new space</a:t>
            </a:r>
          </a:p>
        </p:txBody>
      </p:sp>
      <p:sp>
        <p:nvSpPr>
          <p:cNvPr id="4" name="Slide Number Placeholder 3">
            <a:extLst>
              <a:ext uri="{FF2B5EF4-FFF2-40B4-BE49-F238E27FC236}">
                <a16:creationId xmlns:a16="http://schemas.microsoft.com/office/drawing/2014/main" id="{8F511815-38D1-F44E-73BA-F92003F228D6}"/>
              </a:ext>
            </a:extLst>
          </p:cNvPr>
          <p:cNvSpPr>
            <a:spLocks noGrp="1"/>
          </p:cNvSpPr>
          <p:nvPr>
            <p:ph type="sldNum" sz="quarter" idx="12"/>
          </p:nvPr>
        </p:nvSpPr>
        <p:spPr/>
        <p:txBody>
          <a:bodyPr/>
          <a:lstStyle/>
          <a:p>
            <a:fld id="{1EC91426-0D90-4A4D-880F-69AB42AAC739}" type="slidenum">
              <a:rPr lang="en-US" smtClean="0"/>
              <a:t>33</a:t>
            </a:fld>
            <a:endParaRPr lang="en-US"/>
          </a:p>
        </p:txBody>
      </p:sp>
    </p:spTree>
    <p:extLst>
      <p:ext uri="{BB962C8B-B14F-4D97-AF65-F5344CB8AC3E}">
        <p14:creationId xmlns:p14="http://schemas.microsoft.com/office/powerpoint/2010/main" val="14601585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40BD3-5E76-8F33-6369-0A22E6BF5718}"/>
              </a:ext>
            </a:extLst>
          </p:cNvPr>
          <p:cNvSpPr>
            <a:spLocks noGrp="1"/>
          </p:cNvSpPr>
          <p:nvPr>
            <p:ph type="title"/>
          </p:nvPr>
        </p:nvSpPr>
        <p:spPr/>
        <p:txBody>
          <a:bodyPr/>
          <a:lstStyle/>
          <a:p>
            <a:r>
              <a:rPr lang="en-US" b="1" dirty="0"/>
              <a:t>Attribute Transformation</a:t>
            </a:r>
          </a:p>
        </p:txBody>
      </p:sp>
      <p:sp>
        <p:nvSpPr>
          <p:cNvPr id="3" name="Content Placeholder 2">
            <a:extLst>
              <a:ext uri="{FF2B5EF4-FFF2-40B4-BE49-F238E27FC236}">
                <a16:creationId xmlns:a16="http://schemas.microsoft.com/office/drawing/2014/main" id="{7DCA8670-474D-4865-D6E8-205419A563A6}"/>
              </a:ext>
            </a:extLst>
          </p:cNvPr>
          <p:cNvSpPr>
            <a:spLocks noGrp="1"/>
          </p:cNvSpPr>
          <p:nvPr>
            <p:ph idx="1"/>
          </p:nvPr>
        </p:nvSpPr>
        <p:spPr/>
        <p:txBody>
          <a:bodyPr/>
          <a:lstStyle/>
          <a:p>
            <a:r>
              <a:rPr lang="en-US" dirty="0"/>
              <a:t>A function that maps the entire set of values of a given attribute to a new set of replacement values such that each old value can be identified with one of the new values</a:t>
            </a:r>
          </a:p>
          <a:p>
            <a:endParaRPr lang="en-US" dirty="0"/>
          </a:p>
          <a:p>
            <a:r>
              <a:rPr lang="en-US" dirty="0"/>
              <a:t>Simple functions: </a:t>
            </a:r>
            <a:r>
              <a:rPr lang="en-US" dirty="0" err="1"/>
              <a:t>x</a:t>
            </a:r>
            <a:r>
              <a:rPr lang="en-US" b="0" i="0" dirty="0" err="1">
                <a:solidFill>
                  <a:srgbClr val="374151"/>
                </a:solidFill>
                <a:effectLst/>
                <a:latin typeface="Söhne"/>
              </a:rPr>
              <a:t>^</a:t>
            </a:r>
            <a:r>
              <a:rPr lang="en-US" dirty="0" err="1"/>
              <a:t>k</a:t>
            </a:r>
            <a:r>
              <a:rPr lang="en-US" dirty="0"/>
              <a:t>, log (x), </a:t>
            </a:r>
            <a:r>
              <a:rPr lang="en-US" dirty="0" err="1"/>
              <a:t>e</a:t>
            </a:r>
            <a:r>
              <a:rPr lang="en-US" b="0" i="0" dirty="0" err="1">
                <a:solidFill>
                  <a:srgbClr val="374151"/>
                </a:solidFill>
                <a:effectLst/>
                <a:latin typeface="Söhne"/>
              </a:rPr>
              <a:t>^</a:t>
            </a:r>
            <a:r>
              <a:rPr lang="en-US" dirty="0" err="1"/>
              <a:t>x</a:t>
            </a:r>
            <a:r>
              <a:rPr lang="en-US" dirty="0"/>
              <a:t>, |x|</a:t>
            </a:r>
          </a:p>
          <a:p>
            <a:r>
              <a:rPr lang="en-US" b="1" dirty="0"/>
              <a:t>Standardization</a:t>
            </a:r>
            <a:r>
              <a:rPr lang="en-US" dirty="0"/>
              <a:t> </a:t>
            </a:r>
          </a:p>
          <a:p>
            <a:pPr lvl="1"/>
            <a:r>
              <a:rPr lang="en-US" b="0" i="0" dirty="0">
                <a:solidFill>
                  <a:srgbClr val="374151"/>
                </a:solidFill>
                <a:effectLst/>
                <a:latin typeface="Söhne"/>
              </a:rPr>
              <a:t>a mean of 0 and a standard deviation of 1</a:t>
            </a:r>
            <a:endParaRPr lang="en-US" dirty="0"/>
          </a:p>
          <a:p>
            <a:r>
              <a:rPr lang="en-US" b="1" dirty="0"/>
              <a:t>Normalization</a:t>
            </a:r>
          </a:p>
          <a:p>
            <a:pPr lvl="1"/>
            <a:r>
              <a:rPr lang="en-US" b="0" i="0" dirty="0">
                <a:solidFill>
                  <a:srgbClr val="374151"/>
                </a:solidFill>
                <a:effectLst/>
                <a:latin typeface="Söhne"/>
              </a:rPr>
              <a:t>scales your data to a range between 0 and 1</a:t>
            </a:r>
            <a:endParaRPr lang="en-US" dirty="0"/>
          </a:p>
        </p:txBody>
      </p:sp>
      <p:sp>
        <p:nvSpPr>
          <p:cNvPr id="4" name="Slide Number Placeholder 3">
            <a:extLst>
              <a:ext uri="{FF2B5EF4-FFF2-40B4-BE49-F238E27FC236}">
                <a16:creationId xmlns:a16="http://schemas.microsoft.com/office/drawing/2014/main" id="{C6EAC61D-8E67-AB0F-D089-A7D66C26EE10}"/>
              </a:ext>
            </a:extLst>
          </p:cNvPr>
          <p:cNvSpPr>
            <a:spLocks noGrp="1"/>
          </p:cNvSpPr>
          <p:nvPr>
            <p:ph type="sldNum" sz="quarter" idx="12"/>
          </p:nvPr>
        </p:nvSpPr>
        <p:spPr/>
        <p:txBody>
          <a:bodyPr/>
          <a:lstStyle/>
          <a:p>
            <a:fld id="{1EC91426-0D90-4A4D-880F-69AB42AAC739}" type="slidenum">
              <a:rPr lang="en-US" smtClean="0"/>
              <a:t>34</a:t>
            </a:fld>
            <a:endParaRPr lang="en-US"/>
          </a:p>
        </p:txBody>
      </p:sp>
    </p:spTree>
    <p:extLst>
      <p:ext uri="{BB962C8B-B14F-4D97-AF65-F5344CB8AC3E}">
        <p14:creationId xmlns:p14="http://schemas.microsoft.com/office/powerpoint/2010/main" val="8997930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2FD54-84CF-32F7-9C08-A39DCA16ADBB}"/>
              </a:ext>
            </a:extLst>
          </p:cNvPr>
          <p:cNvSpPr>
            <a:spLocks noGrp="1"/>
          </p:cNvSpPr>
          <p:nvPr>
            <p:ph type="title"/>
          </p:nvPr>
        </p:nvSpPr>
        <p:spPr/>
        <p:txBody>
          <a:bodyPr/>
          <a:lstStyle/>
          <a:p>
            <a:r>
              <a:rPr lang="en-US" b="1" dirty="0"/>
              <a:t>Similarity and Dissimilarity</a:t>
            </a:r>
          </a:p>
        </p:txBody>
      </p:sp>
      <p:sp>
        <p:nvSpPr>
          <p:cNvPr id="3" name="Content Placeholder 2">
            <a:extLst>
              <a:ext uri="{FF2B5EF4-FFF2-40B4-BE49-F238E27FC236}">
                <a16:creationId xmlns:a16="http://schemas.microsoft.com/office/drawing/2014/main" id="{9D80540E-B40A-65E4-C053-61F508B32E54}"/>
              </a:ext>
            </a:extLst>
          </p:cNvPr>
          <p:cNvSpPr>
            <a:spLocks noGrp="1"/>
          </p:cNvSpPr>
          <p:nvPr>
            <p:ph idx="1"/>
          </p:nvPr>
        </p:nvSpPr>
        <p:spPr/>
        <p:txBody>
          <a:bodyPr>
            <a:normAutofit/>
          </a:bodyPr>
          <a:lstStyle/>
          <a:p>
            <a:pPr marL="0" indent="0">
              <a:buNone/>
            </a:pPr>
            <a:r>
              <a:rPr lang="en-US" sz="3000" b="1" dirty="0"/>
              <a:t>Similarity</a:t>
            </a:r>
          </a:p>
          <a:p>
            <a:pPr lvl="1"/>
            <a:r>
              <a:rPr lang="en-US" dirty="0"/>
              <a:t>Numerical measures of how alike two data objects are</a:t>
            </a:r>
          </a:p>
          <a:p>
            <a:pPr lvl="1"/>
            <a:r>
              <a:rPr lang="en-US" dirty="0"/>
              <a:t>Higher when objects are more alike</a:t>
            </a:r>
          </a:p>
          <a:p>
            <a:pPr lvl="1"/>
            <a:r>
              <a:rPr lang="en-US" dirty="0"/>
              <a:t>Often falls in the range [0, 1]</a:t>
            </a:r>
          </a:p>
          <a:p>
            <a:pPr marL="0" indent="0">
              <a:buNone/>
            </a:pPr>
            <a:r>
              <a:rPr lang="en-US" sz="3000" b="1" dirty="0"/>
              <a:t>Dissimilarity</a:t>
            </a:r>
          </a:p>
          <a:p>
            <a:pPr lvl="1"/>
            <a:r>
              <a:rPr lang="en-US" dirty="0"/>
              <a:t>Numerical measures of how different two data objects are</a:t>
            </a:r>
          </a:p>
          <a:p>
            <a:pPr lvl="1"/>
            <a:r>
              <a:rPr lang="en-US" dirty="0"/>
              <a:t>Lower when objects are more alike</a:t>
            </a:r>
          </a:p>
          <a:p>
            <a:pPr lvl="1"/>
            <a:r>
              <a:rPr lang="en-US" dirty="0"/>
              <a:t>Minimum dissimilarity is often 0</a:t>
            </a:r>
          </a:p>
          <a:p>
            <a:pPr lvl="1"/>
            <a:r>
              <a:rPr lang="en-US" dirty="0"/>
              <a:t>Upper limit varies</a:t>
            </a:r>
          </a:p>
          <a:p>
            <a:pPr marL="0" indent="0">
              <a:buNone/>
            </a:pPr>
            <a:r>
              <a:rPr lang="en-US" sz="3000" b="1" dirty="0"/>
              <a:t>Proximity refers to a similarity or dissimilarity</a:t>
            </a:r>
          </a:p>
          <a:p>
            <a:pPr marL="0" indent="0">
              <a:buNone/>
            </a:pPr>
            <a:endParaRPr lang="en-US" dirty="0"/>
          </a:p>
        </p:txBody>
      </p:sp>
      <p:sp>
        <p:nvSpPr>
          <p:cNvPr id="4" name="Slide Number Placeholder 3">
            <a:extLst>
              <a:ext uri="{FF2B5EF4-FFF2-40B4-BE49-F238E27FC236}">
                <a16:creationId xmlns:a16="http://schemas.microsoft.com/office/drawing/2014/main" id="{EDCF209B-DC84-8A3A-4799-D5486033E28E}"/>
              </a:ext>
            </a:extLst>
          </p:cNvPr>
          <p:cNvSpPr>
            <a:spLocks noGrp="1"/>
          </p:cNvSpPr>
          <p:nvPr>
            <p:ph type="sldNum" sz="quarter" idx="12"/>
          </p:nvPr>
        </p:nvSpPr>
        <p:spPr/>
        <p:txBody>
          <a:bodyPr/>
          <a:lstStyle/>
          <a:p>
            <a:fld id="{1EC91426-0D90-4A4D-880F-69AB42AAC739}" type="slidenum">
              <a:rPr lang="en-US" smtClean="0"/>
              <a:t>35</a:t>
            </a:fld>
            <a:endParaRPr lang="en-US"/>
          </a:p>
        </p:txBody>
      </p:sp>
    </p:spTree>
    <p:extLst>
      <p:ext uri="{BB962C8B-B14F-4D97-AF65-F5344CB8AC3E}">
        <p14:creationId xmlns:p14="http://schemas.microsoft.com/office/powerpoint/2010/main" val="8248385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0A107-7AF8-25BC-A0C6-AB53E9444565}"/>
              </a:ext>
            </a:extLst>
          </p:cNvPr>
          <p:cNvSpPr>
            <a:spLocks noGrp="1"/>
          </p:cNvSpPr>
          <p:nvPr>
            <p:ph type="title"/>
          </p:nvPr>
        </p:nvSpPr>
        <p:spPr/>
        <p:txBody>
          <a:bodyPr/>
          <a:lstStyle/>
          <a:p>
            <a:r>
              <a:rPr lang="en-US" b="1" dirty="0"/>
              <a:t>Similarity/Dissimilarity for Simple Attributes </a:t>
            </a:r>
          </a:p>
        </p:txBody>
      </p:sp>
      <p:sp>
        <p:nvSpPr>
          <p:cNvPr id="3" name="Content Placeholder 2">
            <a:extLst>
              <a:ext uri="{FF2B5EF4-FFF2-40B4-BE49-F238E27FC236}">
                <a16:creationId xmlns:a16="http://schemas.microsoft.com/office/drawing/2014/main" id="{170312ED-CCF9-38FF-5031-E2B7D1AA2B73}"/>
              </a:ext>
            </a:extLst>
          </p:cNvPr>
          <p:cNvSpPr>
            <a:spLocks noGrp="1"/>
          </p:cNvSpPr>
          <p:nvPr>
            <p:ph idx="1"/>
          </p:nvPr>
        </p:nvSpPr>
        <p:spPr/>
        <p:txBody>
          <a:bodyPr/>
          <a:lstStyle/>
          <a:p>
            <a:pPr marL="0" indent="0">
              <a:buNone/>
            </a:pPr>
            <a:r>
              <a:rPr lang="en-US" dirty="0"/>
              <a:t>The following table shows the similarity and dissimilarity between two objects, x and y, with respect to a single, simple attribute.</a:t>
            </a:r>
          </a:p>
          <a:p>
            <a:pPr marL="0" indent="0">
              <a:buNone/>
            </a:pPr>
            <a:endParaRPr lang="en-US" dirty="0"/>
          </a:p>
        </p:txBody>
      </p:sp>
      <p:pic>
        <p:nvPicPr>
          <p:cNvPr id="5" name="Picture 4">
            <a:extLst>
              <a:ext uri="{FF2B5EF4-FFF2-40B4-BE49-F238E27FC236}">
                <a16:creationId xmlns:a16="http://schemas.microsoft.com/office/drawing/2014/main" id="{6EB4DBA7-2CD5-3CA5-89E0-DABE4A110D0B}"/>
              </a:ext>
            </a:extLst>
          </p:cNvPr>
          <p:cNvPicPr>
            <a:picLocks noChangeAspect="1"/>
          </p:cNvPicPr>
          <p:nvPr/>
        </p:nvPicPr>
        <p:blipFill>
          <a:blip r:embed="rId3"/>
          <a:stretch>
            <a:fillRect/>
          </a:stretch>
        </p:blipFill>
        <p:spPr>
          <a:xfrm>
            <a:off x="1007706" y="2990760"/>
            <a:ext cx="10422294" cy="3186203"/>
          </a:xfrm>
          <a:prstGeom prst="rect">
            <a:avLst/>
          </a:prstGeom>
        </p:spPr>
      </p:pic>
      <p:sp>
        <p:nvSpPr>
          <p:cNvPr id="4" name="Slide Number Placeholder 3">
            <a:extLst>
              <a:ext uri="{FF2B5EF4-FFF2-40B4-BE49-F238E27FC236}">
                <a16:creationId xmlns:a16="http://schemas.microsoft.com/office/drawing/2014/main" id="{A62E4219-6C9C-AA52-7132-D4253DC42774}"/>
              </a:ext>
            </a:extLst>
          </p:cNvPr>
          <p:cNvSpPr>
            <a:spLocks noGrp="1"/>
          </p:cNvSpPr>
          <p:nvPr>
            <p:ph type="sldNum" sz="quarter" idx="12"/>
          </p:nvPr>
        </p:nvSpPr>
        <p:spPr/>
        <p:txBody>
          <a:bodyPr/>
          <a:lstStyle/>
          <a:p>
            <a:fld id="{1EC91426-0D90-4A4D-880F-69AB42AAC739}" type="slidenum">
              <a:rPr lang="en-US" smtClean="0"/>
              <a:t>36</a:t>
            </a:fld>
            <a:endParaRPr lang="en-US"/>
          </a:p>
        </p:txBody>
      </p:sp>
    </p:spTree>
    <p:extLst>
      <p:ext uri="{BB962C8B-B14F-4D97-AF65-F5344CB8AC3E}">
        <p14:creationId xmlns:p14="http://schemas.microsoft.com/office/powerpoint/2010/main" val="3120619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F25FC-9C89-EC65-6C9F-4259CC2A530C}"/>
              </a:ext>
            </a:extLst>
          </p:cNvPr>
          <p:cNvSpPr>
            <a:spLocks noGrp="1"/>
          </p:cNvSpPr>
          <p:nvPr>
            <p:ph type="title"/>
          </p:nvPr>
        </p:nvSpPr>
        <p:spPr/>
        <p:txBody>
          <a:bodyPr/>
          <a:lstStyle/>
          <a:p>
            <a:r>
              <a:rPr lang="en-US" b="1" dirty="0"/>
              <a:t>Attributes Classification </a:t>
            </a:r>
          </a:p>
        </p:txBody>
      </p:sp>
      <p:sp>
        <p:nvSpPr>
          <p:cNvPr id="3" name="Content Placeholder 2">
            <a:extLst>
              <a:ext uri="{FF2B5EF4-FFF2-40B4-BE49-F238E27FC236}">
                <a16:creationId xmlns:a16="http://schemas.microsoft.com/office/drawing/2014/main" id="{C600B476-B899-50D5-5A38-879EF3A3FE7A}"/>
              </a:ext>
            </a:extLst>
          </p:cNvPr>
          <p:cNvSpPr>
            <a:spLocks noGrp="1"/>
          </p:cNvSpPr>
          <p:nvPr>
            <p:ph idx="1"/>
          </p:nvPr>
        </p:nvSpPr>
        <p:spPr/>
        <p:txBody>
          <a:bodyPr>
            <a:normAutofit/>
          </a:bodyPr>
          <a:lstStyle/>
          <a:p>
            <a:r>
              <a:rPr lang="en-US" b="1" dirty="0"/>
              <a:t>Discrete Attribute</a:t>
            </a:r>
          </a:p>
          <a:p>
            <a:pPr marL="457200" lvl="1" indent="0">
              <a:buNone/>
            </a:pPr>
            <a:r>
              <a:rPr lang="en-US" dirty="0"/>
              <a:t>Has a finite or countably infinite set of values</a:t>
            </a:r>
          </a:p>
          <a:p>
            <a:pPr marL="457200" lvl="1" indent="0">
              <a:buNone/>
            </a:pPr>
            <a:r>
              <a:rPr lang="en-US" dirty="0"/>
              <a:t>Ex: Zip codes, click counts, set of words in a collection of documents</a:t>
            </a:r>
          </a:p>
          <a:p>
            <a:pPr marL="457200" lvl="1" indent="0">
              <a:buNone/>
            </a:pPr>
            <a:r>
              <a:rPr lang="en-US" dirty="0"/>
              <a:t>Often represented as integer variables</a:t>
            </a:r>
          </a:p>
          <a:p>
            <a:pPr marL="457200" lvl="1" indent="0">
              <a:buNone/>
            </a:pPr>
            <a:r>
              <a:rPr lang="en-US" dirty="0"/>
              <a:t>Binary attributes are a special case of discrete attributes</a:t>
            </a:r>
          </a:p>
          <a:p>
            <a:r>
              <a:rPr lang="en-US" b="1" dirty="0"/>
              <a:t>Continuous Attribute</a:t>
            </a:r>
          </a:p>
          <a:p>
            <a:pPr marL="0" indent="0">
              <a:buNone/>
            </a:pPr>
            <a:r>
              <a:rPr lang="en-US" dirty="0"/>
              <a:t>Has real numbers as attribute values</a:t>
            </a:r>
          </a:p>
          <a:p>
            <a:pPr marL="457200" lvl="1" indent="0">
              <a:buNone/>
            </a:pPr>
            <a:r>
              <a:rPr lang="en-US" dirty="0"/>
              <a:t>Ex: temperature, height, or weight</a:t>
            </a:r>
          </a:p>
          <a:p>
            <a:pPr marL="457200" lvl="1" indent="0">
              <a:buNone/>
            </a:pPr>
            <a:r>
              <a:rPr lang="en-US" dirty="0"/>
              <a:t>Continuous attributes are typically represented as floating-point variables</a:t>
            </a:r>
          </a:p>
          <a:p>
            <a:pPr marL="0" indent="0">
              <a:buNone/>
            </a:pPr>
            <a:endParaRPr lang="en-US" dirty="0"/>
          </a:p>
        </p:txBody>
      </p:sp>
      <p:sp>
        <p:nvSpPr>
          <p:cNvPr id="4" name="Slide Number Placeholder 3">
            <a:extLst>
              <a:ext uri="{FF2B5EF4-FFF2-40B4-BE49-F238E27FC236}">
                <a16:creationId xmlns:a16="http://schemas.microsoft.com/office/drawing/2014/main" id="{7D3BB65F-6326-39D1-9F5B-EE8D12BD08FE}"/>
              </a:ext>
            </a:extLst>
          </p:cNvPr>
          <p:cNvSpPr>
            <a:spLocks noGrp="1"/>
          </p:cNvSpPr>
          <p:nvPr>
            <p:ph type="sldNum" sz="quarter" idx="12"/>
          </p:nvPr>
        </p:nvSpPr>
        <p:spPr/>
        <p:txBody>
          <a:bodyPr/>
          <a:lstStyle/>
          <a:p>
            <a:fld id="{1EC91426-0D90-4A4D-880F-69AB42AAC739}" type="slidenum">
              <a:rPr lang="en-US" smtClean="0"/>
              <a:t>4</a:t>
            </a:fld>
            <a:endParaRPr lang="en-US"/>
          </a:p>
        </p:txBody>
      </p:sp>
    </p:spTree>
    <p:extLst>
      <p:ext uri="{BB962C8B-B14F-4D97-AF65-F5344CB8AC3E}">
        <p14:creationId xmlns:p14="http://schemas.microsoft.com/office/powerpoint/2010/main" val="960867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6BC37-C319-BD3B-D9BE-DF9B651D3251}"/>
              </a:ext>
            </a:extLst>
          </p:cNvPr>
          <p:cNvSpPr>
            <a:spLocks noGrp="1"/>
          </p:cNvSpPr>
          <p:nvPr>
            <p:ph type="title"/>
          </p:nvPr>
        </p:nvSpPr>
        <p:spPr/>
        <p:txBody>
          <a:bodyPr/>
          <a:lstStyle/>
          <a:p>
            <a:r>
              <a:rPr lang="en-US" b="1" dirty="0"/>
              <a:t>Attributes Classification </a:t>
            </a:r>
            <a:endParaRPr lang="en-US" dirty="0"/>
          </a:p>
        </p:txBody>
      </p:sp>
      <p:sp>
        <p:nvSpPr>
          <p:cNvPr id="3" name="Content Placeholder 2">
            <a:extLst>
              <a:ext uri="{FF2B5EF4-FFF2-40B4-BE49-F238E27FC236}">
                <a16:creationId xmlns:a16="http://schemas.microsoft.com/office/drawing/2014/main" id="{5D816B2D-BE5D-5FD9-BF43-B3273BC335D1}"/>
              </a:ext>
            </a:extLst>
          </p:cNvPr>
          <p:cNvSpPr>
            <a:spLocks noGrp="1"/>
          </p:cNvSpPr>
          <p:nvPr>
            <p:ph idx="1"/>
          </p:nvPr>
        </p:nvSpPr>
        <p:spPr/>
        <p:txBody>
          <a:bodyPr>
            <a:normAutofit/>
          </a:bodyPr>
          <a:lstStyle/>
          <a:p>
            <a:r>
              <a:rPr lang="en-US" dirty="0"/>
              <a:t>Important attribute classes</a:t>
            </a:r>
          </a:p>
          <a:p>
            <a:r>
              <a:rPr lang="en-US" dirty="0">
                <a:solidFill>
                  <a:srgbClr val="0070C0"/>
                </a:solidFill>
              </a:rPr>
              <a:t>Categorical</a:t>
            </a:r>
          </a:p>
          <a:p>
            <a:pPr marL="457200" lvl="1" indent="0">
              <a:buNone/>
            </a:pPr>
            <a:r>
              <a:rPr lang="en-US" dirty="0" err="1">
                <a:solidFill>
                  <a:srgbClr val="0070C0"/>
                </a:solidFill>
              </a:rPr>
              <a:t>Nomial</a:t>
            </a:r>
            <a:endParaRPr lang="en-US" dirty="0">
              <a:solidFill>
                <a:srgbClr val="0070C0"/>
              </a:solidFill>
            </a:endParaRPr>
          </a:p>
          <a:p>
            <a:pPr lvl="2"/>
            <a:r>
              <a:rPr lang="en-US" dirty="0"/>
              <a:t>Ex: Eye color, ID numbers, Zip codes (without any inherent order)</a:t>
            </a:r>
          </a:p>
          <a:p>
            <a:pPr marL="457200" lvl="1" indent="0">
              <a:buNone/>
            </a:pPr>
            <a:r>
              <a:rPr lang="en-US" dirty="0">
                <a:solidFill>
                  <a:srgbClr val="0070C0"/>
                </a:solidFill>
              </a:rPr>
              <a:t>Ordinal</a:t>
            </a:r>
          </a:p>
          <a:p>
            <a:pPr marL="914400" lvl="2" indent="0">
              <a:buNone/>
            </a:pPr>
            <a:r>
              <a:rPr lang="en-US" dirty="0"/>
              <a:t>Ex: Rankings(e.g., place in competition), grades, clothing sizes ({XS, S,.., XL}) (</a:t>
            </a:r>
            <a:r>
              <a:rPr lang="en-US" b="0" i="0" dirty="0">
                <a:solidFill>
                  <a:srgbClr val="374151"/>
                </a:solidFill>
                <a:effectLst/>
                <a:latin typeface="Söhne"/>
              </a:rPr>
              <a:t>with a meaningful order</a:t>
            </a:r>
            <a:r>
              <a:rPr lang="en-US" dirty="0"/>
              <a:t>)</a:t>
            </a:r>
          </a:p>
        </p:txBody>
      </p:sp>
      <p:sp>
        <p:nvSpPr>
          <p:cNvPr id="4" name="Slide Number Placeholder 3">
            <a:extLst>
              <a:ext uri="{FF2B5EF4-FFF2-40B4-BE49-F238E27FC236}">
                <a16:creationId xmlns:a16="http://schemas.microsoft.com/office/drawing/2014/main" id="{6449ACB1-100D-C43F-0F21-D890424DDC7E}"/>
              </a:ext>
            </a:extLst>
          </p:cNvPr>
          <p:cNvSpPr>
            <a:spLocks noGrp="1"/>
          </p:cNvSpPr>
          <p:nvPr>
            <p:ph type="sldNum" sz="quarter" idx="12"/>
          </p:nvPr>
        </p:nvSpPr>
        <p:spPr/>
        <p:txBody>
          <a:bodyPr/>
          <a:lstStyle/>
          <a:p>
            <a:fld id="{1EC91426-0D90-4A4D-880F-69AB42AAC739}" type="slidenum">
              <a:rPr lang="en-US" smtClean="0"/>
              <a:t>5</a:t>
            </a:fld>
            <a:endParaRPr lang="en-US"/>
          </a:p>
        </p:txBody>
      </p:sp>
    </p:spTree>
    <p:extLst>
      <p:ext uri="{BB962C8B-B14F-4D97-AF65-F5344CB8AC3E}">
        <p14:creationId xmlns:p14="http://schemas.microsoft.com/office/powerpoint/2010/main" val="76904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6BC37-C319-BD3B-D9BE-DF9B651D3251}"/>
              </a:ext>
            </a:extLst>
          </p:cNvPr>
          <p:cNvSpPr>
            <a:spLocks noGrp="1"/>
          </p:cNvSpPr>
          <p:nvPr>
            <p:ph type="title"/>
          </p:nvPr>
        </p:nvSpPr>
        <p:spPr/>
        <p:txBody>
          <a:bodyPr/>
          <a:lstStyle/>
          <a:p>
            <a:r>
              <a:rPr lang="en-US" b="1" dirty="0"/>
              <a:t>Attributes Classification </a:t>
            </a:r>
            <a:endParaRPr lang="en-US" dirty="0"/>
          </a:p>
        </p:txBody>
      </p:sp>
      <p:sp>
        <p:nvSpPr>
          <p:cNvPr id="3" name="Content Placeholder 2">
            <a:extLst>
              <a:ext uri="{FF2B5EF4-FFF2-40B4-BE49-F238E27FC236}">
                <a16:creationId xmlns:a16="http://schemas.microsoft.com/office/drawing/2014/main" id="{5D816B2D-BE5D-5FD9-BF43-B3273BC335D1}"/>
              </a:ext>
            </a:extLst>
          </p:cNvPr>
          <p:cNvSpPr>
            <a:spLocks noGrp="1"/>
          </p:cNvSpPr>
          <p:nvPr>
            <p:ph idx="1"/>
          </p:nvPr>
        </p:nvSpPr>
        <p:spPr/>
        <p:txBody>
          <a:bodyPr>
            <a:normAutofit/>
          </a:bodyPr>
          <a:lstStyle/>
          <a:p>
            <a:r>
              <a:rPr lang="en-US" dirty="0">
                <a:solidFill>
                  <a:srgbClr val="0070C0"/>
                </a:solidFill>
              </a:rPr>
              <a:t>Categorical</a:t>
            </a:r>
          </a:p>
          <a:p>
            <a:r>
              <a:rPr lang="en-US" dirty="0">
                <a:solidFill>
                  <a:srgbClr val="0070C0"/>
                </a:solidFill>
              </a:rPr>
              <a:t>Interval</a:t>
            </a:r>
          </a:p>
          <a:p>
            <a:pPr lvl="1"/>
            <a:r>
              <a:rPr lang="en-US" b="0" i="0" dirty="0">
                <a:solidFill>
                  <a:srgbClr val="374151"/>
                </a:solidFill>
                <a:effectLst/>
                <a:latin typeface="Söhne"/>
              </a:rPr>
              <a:t>type of numerical attribute that has a meaningful order and a consistent interval between values. </a:t>
            </a:r>
          </a:p>
          <a:p>
            <a:pPr lvl="1"/>
            <a:r>
              <a:rPr lang="en-US" b="0" i="0" dirty="0">
                <a:solidFill>
                  <a:srgbClr val="374151"/>
                </a:solidFill>
                <a:effectLst/>
                <a:latin typeface="Söhne"/>
              </a:rPr>
              <a:t>This means that ratios of values are not meaningful, but differences between values are. </a:t>
            </a:r>
            <a:endParaRPr lang="en-US" dirty="0"/>
          </a:p>
          <a:p>
            <a:r>
              <a:rPr lang="en-US" dirty="0">
                <a:solidFill>
                  <a:srgbClr val="0070C0"/>
                </a:solidFill>
              </a:rPr>
              <a:t>Ratio</a:t>
            </a:r>
          </a:p>
          <a:p>
            <a:pPr marL="457200" lvl="1" indent="0">
              <a:buNone/>
            </a:pPr>
            <a:r>
              <a:rPr lang="en-US" dirty="0"/>
              <a:t>Ex: length, </a:t>
            </a:r>
            <a:r>
              <a:rPr lang="en-US" sz="2400" dirty="0"/>
              <a:t>elapsed time (e.g., time to run a race),</a:t>
            </a:r>
            <a:r>
              <a:rPr lang="en-US" dirty="0"/>
              <a:t> counts</a:t>
            </a:r>
          </a:p>
          <a:p>
            <a:pPr lvl="1"/>
            <a:r>
              <a:rPr lang="en-US" dirty="0"/>
              <a:t>A weight of 20 kg is twice as heavy as a weight of 10 kg.</a:t>
            </a:r>
          </a:p>
          <a:p>
            <a:pPr lvl="1"/>
            <a:r>
              <a:rPr lang="en-US" b="0" i="0" dirty="0">
                <a:solidFill>
                  <a:srgbClr val="374151"/>
                </a:solidFill>
                <a:effectLst/>
                <a:latin typeface="Söhne"/>
              </a:rPr>
              <a:t>A weight of 0 kg represents the absence of weight (no weight).</a:t>
            </a:r>
          </a:p>
          <a:p>
            <a:endParaRPr lang="en-US" dirty="0"/>
          </a:p>
          <a:p>
            <a:pPr marL="457200" lvl="1" indent="0">
              <a:buNone/>
            </a:pPr>
            <a:endParaRPr lang="en-US" dirty="0"/>
          </a:p>
        </p:txBody>
      </p:sp>
      <p:sp>
        <p:nvSpPr>
          <p:cNvPr id="4" name="Slide Number Placeholder 3">
            <a:extLst>
              <a:ext uri="{FF2B5EF4-FFF2-40B4-BE49-F238E27FC236}">
                <a16:creationId xmlns:a16="http://schemas.microsoft.com/office/drawing/2014/main" id="{6449ACB1-100D-C43F-0F21-D890424DDC7E}"/>
              </a:ext>
            </a:extLst>
          </p:cNvPr>
          <p:cNvSpPr>
            <a:spLocks noGrp="1"/>
          </p:cNvSpPr>
          <p:nvPr>
            <p:ph type="sldNum" sz="quarter" idx="12"/>
          </p:nvPr>
        </p:nvSpPr>
        <p:spPr/>
        <p:txBody>
          <a:bodyPr/>
          <a:lstStyle/>
          <a:p>
            <a:fld id="{1EC91426-0D90-4A4D-880F-69AB42AAC739}" type="slidenum">
              <a:rPr lang="en-US" smtClean="0"/>
              <a:t>6</a:t>
            </a:fld>
            <a:endParaRPr lang="en-US"/>
          </a:p>
        </p:txBody>
      </p:sp>
    </p:spTree>
    <p:extLst>
      <p:ext uri="{BB962C8B-B14F-4D97-AF65-F5344CB8AC3E}">
        <p14:creationId xmlns:p14="http://schemas.microsoft.com/office/powerpoint/2010/main" val="2075278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6BC37-C319-BD3B-D9BE-DF9B651D3251}"/>
              </a:ext>
            </a:extLst>
          </p:cNvPr>
          <p:cNvSpPr>
            <a:spLocks noGrp="1"/>
          </p:cNvSpPr>
          <p:nvPr>
            <p:ph type="title"/>
          </p:nvPr>
        </p:nvSpPr>
        <p:spPr/>
        <p:txBody>
          <a:bodyPr/>
          <a:lstStyle/>
          <a:p>
            <a:r>
              <a:rPr lang="en-US" b="1" dirty="0"/>
              <a:t>Attributes Classification </a:t>
            </a:r>
            <a:endParaRPr lang="en-US" dirty="0"/>
          </a:p>
        </p:txBody>
      </p:sp>
      <p:sp>
        <p:nvSpPr>
          <p:cNvPr id="3" name="Content Placeholder 2">
            <a:extLst>
              <a:ext uri="{FF2B5EF4-FFF2-40B4-BE49-F238E27FC236}">
                <a16:creationId xmlns:a16="http://schemas.microsoft.com/office/drawing/2014/main" id="{5D816B2D-BE5D-5FD9-BF43-B3273BC335D1}"/>
              </a:ext>
            </a:extLst>
          </p:cNvPr>
          <p:cNvSpPr>
            <a:spLocks noGrp="1"/>
          </p:cNvSpPr>
          <p:nvPr>
            <p:ph idx="1"/>
          </p:nvPr>
        </p:nvSpPr>
        <p:spPr/>
        <p:txBody>
          <a:bodyPr>
            <a:normAutofit/>
          </a:bodyPr>
          <a:lstStyle/>
          <a:p>
            <a:pPr algn="l">
              <a:buFont typeface="Arial" panose="020B0604020202020204" pitchFamily="34" charset="0"/>
              <a:buChar char="•"/>
            </a:pPr>
            <a:r>
              <a:rPr lang="en-US" b="1" i="0" dirty="0">
                <a:solidFill>
                  <a:srgbClr val="374151"/>
                </a:solidFill>
                <a:effectLst/>
                <a:latin typeface="Söhne"/>
              </a:rPr>
              <a:t>Interval</a:t>
            </a:r>
            <a:r>
              <a:rPr lang="en-US" b="0" i="0" dirty="0">
                <a:solidFill>
                  <a:srgbClr val="374151"/>
                </a:solidFill>
                <a:effectLst/>
                <a:latin typeface="Söhne"/>
              </a:rPr>
              <a:t> attributes have a meaningful order and consistent intervals but an arbitrary zero point. (the zero point on the scale does not indicate a complete absence of the attribute.)</a:t>
            </a:r>
          </a:p>
          <a:p>
            <a:pPr algn="l">
              <a:buFont typeface="Arial" panose="020B0604020202020204" pitchFamily="34" charset="0"/>
              <a:buChar char="•"/>
            </a:pPr>
            <a:endParaRPr lang="en-US" dirty="0">
              <a:solidFill>
                <a:srgbClr val="374151"/>
              </a:solidFill>
              <a:latin typeface="Söhne"/>
            </a:endParaRP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Ratio</a:t>
            </a:r>
            <a:r>
              <a:rPr lang="en-US" b="0" i="0" dirty="0">
                <a:solidFill>
                  <a:srgbClr val="374151"/>
                </a:solidFill>
                <a:effectLst/>
                <a:latin typeface="Söhne"/>
              </a:rPr>
              <a:t> attributes have a meaningful order, consistent intervals, and a true zero point.</a:t>
            </a:r>
          </a:p>
        </p:txBody>
      </p:sp>
      <p:sp>
        <p:nvSpPr>
          <p:cNvPr id="4" name="Slide Number Placeholder 3">
            <a:extLst>
              <a:ext uri="{FF2B5EF4-FFF2-40B4-BE49-F238E27FC236}">
                <a16:creationId xmlns:a16="http://schemas.microsoft.com/office/drawing/2014/main" id="{6449ACB1-100D-C43F-0F21-D890424DDC7E}"/>
              </a:ext>
            </a:extLst>
          </p:cNvPr>
          <p:cNvSpPr>
            <a:spLocks noGrp="1"/>
          </p:cNvSpPr>
          <p:nvPr>
            <p:ph type="sldNum" sz="quarter" idx="12"/>
          </p:nvPr>
        </p:nvSpPr>
        <p:spPr/>
        <p:txBody>
          <a:bodyPr/>
          <a:lstStyle/>
          <a:p>
            <a:fld id="{1EC91426-0D90-4A4D-880F-69AB42AAC739}" type="slidenum">
              <a:rPr lang="en-US" smtClean="0"/>
              <a:t>7</a:t>
            </a:fld>
            <a:endParaRPr lang="en-US"/>
          </a:p>
        </p:txBody>
      </p:sp>
    </p:spTree>
    <p:extLst>
      <p:ext uri="{BB962C8B-B14F-4D97-AF65-F5344CB8AC3E}">
        <p14:creationId xmlns:p14="http://schemas.microsoft.com/office/powerpoint/2010/main" val="555776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77A0488-5348-B674-8BDD-58BDEDAC661B}"/>
              </a:ext>
            </a:extLst>
          </p:cNvPr>
          <p:cNvSpPr>
            <a:spLocks noGrp="1"/>
          </p:cNvSpPr>
          <p:nvPr>
            <p:ph type="title"/>
          </p:nvPr>
        </p:nvSpPr>
        <p:spPr>
          <a:xfrm>
            <a:off x="1371597" y="348865"/>
            <a:ext cx="10044023" cy="877729"/>
          </a:xfrm>
        </p:spPr>
        <p:txBody>
          <a:bodyPr anchor="ctr">
            <a:normAutofit/>
          </a:bodyPr>
          <a:lstStyle/>
          <a:p>
            <a:r>
              <a:rPr lang="en-US" b="1" dirty="0">
                <a:solidFill>
                  <a:srgbClr val="FFFFFF"/>
                </a:solidFill>
              </a:rPr>
              <a:t>Types of Data Sets</a:t>
            </a:r>
          </a:p>
        </p:txBody>
      </p:sp>
      <p:graphicFrame>
        <p:nvGraphicFramePr>
          <p:cNvPr id="5" name="Content Placeholder 2">
            <a:extLst>
              <a:ext uri="{FF2B5EF4-FFF2-40B4-BE49-F238E27FC236}">
                <a16:creationId xmlns:a16="http://schemas.microsoft.com/office/drawing/2014/main" id="{356BBE16-5BB0-1F80-FA56-AB5A8109800D}"/>
              </a:ext>
            </a:extLst>
          </p:cNvPr>
          <p:cNvGraphicFramePr>
            <a:graphicFrameLocks noGrp="1"/>
          </p:cNvGraphicFramePr>
          <p:nvPr>
            <p:ph idx="1"/>
            <p:extLst>
              <p:ext uri="{D42A27DB-BD31-4B8C-83A1-F6EECF244321}">
                <p14:modId xmlns:p14="http://schemas.microsoft.com/office/powerpoint/2010/main" val="3550978995"/>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BBFADF58-87C7-BD83-A042-3C5C2D8E2700}"/>
              </a:ext>
            </a:extLst>
          </p:cNvPr>
          <p:cNvSpPr>
            <a:spLocks noGrp="1"/>
          </p:cNvSpPr>
          <p:nvPr>
            <p:ph type="sldNum" sz="quarter" idx="12"/>
          </p:nvPr>
        </p:nvSpPr>
        <p:spPr/>
        <p:txBody>
          <a:bodyPr/>
          <a:lstStyle/>
          <a:p>
            <a:fld id="{1EC91426-0D90-4A4D-880F-69AB42AAC739}" type="slidenum">
              <a:rPr lang="en-US" smtClean="0"/>
              <a:t>8</a:t>
            </a:fld>
            <a:endParaRPr lang="en-US"/>
          </a:p>
        </p:txBody>
      </p:sp>
    </p:spTree>
    <p:extLst>
      <p:ext uri="{BB962C8B-B14F-4D97-AF65-F5344CB8AC3E}">
        <p14:creationId xmlns:p14="http://schemas.microsoft.com/office/powerpoint/2010/main" val="3786994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D9983-12A7-84F9-8443-F69D53273B77}"/>
              </a:ext>
            </a:extLst>
          </p:cNvPr>
          <p:cNvSpPr>
            <a:spLocks noGrp="1"/>
          </p:cNvSpPr>
          <p:nvPr>
            <p:ph type="title"/>
          </p:nvPr>
        </p:nvSpPr>
        <p:spPr/>
        <p:txBody>
          <a:bodyPr/>
          <a:lstStyle/>
          <a:p>
            <a:r>
              <a:rPr lang="en-US" b="1" dirty="0"/>
              <a:t>Recorded Data</a:t>
            </a:r>
          </a:p>
        </p:txBody>
      </p:sp>
      <p:sp>
        <p:nvSpPr>
          <p:cNvPr id="3" name="Content Placeholder 2">
            <a:extLst>
              <a:ext uri="{FF2B5EF4-FFF2-40B4-BE49-F238E27FC236}">
                <a16:creationId xmlns:a16="http://schemas.microsoft.com/office/drawing/2014/main" id="{4116A2F0-8620-9ED2-0ACF-440BEF1A8F07}"/>
              </a:ext>
            </a:extLst>
          </p:cNvPr>
          <p:cNvSpPr>
            <a:spLocks noGrp="1"/>
          </p:cNvSpPr>
          <p:nvPr>
            <p:ph idx="1"/>
          </p:nvPr>
        </p:nvSpPr>
        <p:spPr/>
        <p:txBody>
          <a:bodyPr/>
          <a:lstStyle/>
          <a:p>
            <a:r>
              <a:rPr lang="en-US" dirty="0"/>
              <a:t>Data that consists of a collection of records, each of which consists of a fixed set of attributes</a:t>
            </a:r>
          </a:p>
          <a:p>
            <a:pPr marL="0" indent="0">
              <a:buNone/>
            </a:pPr>
            <a:endParaRPr lang="en-US" dirty="0"/>
          </a:p>
        </p:txBody>
      </p:sp>
      <p:pic>
        <p:nvPicPr>
          <p:cNvPr id="4" name="Picture 3">
            <a:extLst>
              <a:ext uri="{FF2B5EF4-FFF2-40B4-BE49-F238E27FC236}">
                <a16:creationId xmlns:a16="http://schemas.microsoft.com/office/drawing/2014/main" id="{0E6ACB55-1847-9271-DAF2-CEF3F34EA08F}"/>
              </a:ext>
            </a:extLst>
          </p:cNvPr>
          <p:cNvPicPr>
            <a:picLocks noChangeAspect="1"/>
          </p:cNvPicPr>
          <p:nvPr/>
        </p:nvPicPr>
        <p:blipFill>
          <a:blip r:embed="rId3"/>
          <a:stretch>
            <a:fillRect/>
          </a:stretch>
        </p:blipFill>
        <p:spPr>
          <a:xfrm>
            <a:off x="5057688" y="2521610"/>
            <a:ext cx="3647773" cy="4157007"/>
          </a:xfrm>
          <a:prstGeom prst="rect">
            <a:avLst/>
          </a:prstGeom>
        </p:spPr>
      </p:pic>
      <p:sp>
        <p:nvSpPr>
          <p:cNvPr id="5" name="Slide Number Placeholder 4">
            <a:extLst>
              <a:ext uri="{FF2B5EF4-FFF2-40B4-BE49-F238E27FC236}">
                <a16:creationId xmlns:a16="http://schemas.microsoft.com/office/drawing/2014/main" id="{26308BC6-BE0A-D175-EED8-D322001FB95F}"/>
              </a:ext>
            </a:extLst>
          </p:cNvPr>
          <p:cNvSpPr>
            <a:spLocks noGrp="1"/>
          </p:cNvSpPr>
          <p:nvPr>
            <p:ph type="sldNum" sz="quarter" idx="12"/>
          </p:nvPr>
        </p:nvSpPr>
        <p:spPr/>
        <p:txBody>
          <a:bodyPr/>
          <a:lstStyle/>
          <a:p>
            <a:fld id="{1EC91426-0D90-4A4D-880F-69AB42AAC739}" type="slidenum">
              <a:rPr lang="en-US" smtClean="0"/>
              <a:t>9</a:t>
            </a:fld>
            <a:endParaRPr lang="en-US"/>
          </a:p>
        </p:txBody>
      </p:sp>
    </p:spTree>
    <p:extLst>
      <p:ext uri="{BB962C8B-B14F-4D97-AF65-F5344CB8AC3E}">
        <p14:creationId xmlns:p14="http://schemas.microsoft.com/office/powerpoint/2010/main" val="30798483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5516</TotalTime>
  <Words>2364</Words>
  <Application>Microsoft Office PowerPoint</Application>
  <PresentationFormat>Widescreen</PresentationFormat>
  <Paragraphs>351</Paragraphs>
  <Slides>36</Slides>
  <Notes>34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Arial</vt:lpstr>
      <vt:lpstr>Calibri</vt:lpstr>
      <vt:lpstr>Calibri Light</vt:lpstr>
      <vt:lpstr>Courier New</vt:lpstr>
      <vt:lpstr>Monotype Sorts</vt:lpstr>
      <vt:lpstr>Söhne</vt:lpstr>
      <vt:lpstr>Times New Roman</vt:lpstr>
      <vt:lpstr>Wingdings</vt:lpstr>
      <vt:lpstr>Office Theme</vt:lpstr>
      <vt:lpstr>Introduction to Data Mining</vt:lpstr>
      <vt:lpstr>What is Data?</vt:lpstr>
      <vt:lpstr>Attribute Values</vt:lpstr>
      <vt:lpstr>Attributes Classification </vt:lpstr>
      <vt:lpstr>Attributes Classification </vt:lpstr>
      <vt:lpstr>Attributes Classification </vt:lpstr>
      <vt:lpstr>Attributes Classification </vt:lpstr>
      <vt:lpstr>Types of Data Sets</vt:lpstr>
      <vt:lpstr>Recorded Data</vt:lpstr>
      <vt:lpstr>Data Matrix</vt:lpstr>
      <vt:lpstr>Document Data</vt:lpstr>
      <vt:lpstr>Transaction Data</vt:lpstr>
      <vt:lpstr>Graph Data</vt:lpstr>
      <vt:lpstr>Ordered Data</vt:lpstr>
      <vt:lpstr>Question</vt:lpstr>
      <vt:lpstr>Ordered Data</vt:lpstr>
      <vt:lpstr>Data Quality</vt:lpstr>
      <vt:lpstr>Data Quality</vt:lpstr>
      <vt:lpstr>Noise</vt:lpstr>
      <vt:lpstr>Outliers</vt:lpstr>
      <vt:lpstr>Discussion</vt:lpstr>
      <vt:lpstr>Missing Values</vt:lpstr>
      <vt:lpstr>Duplicate Data</vt:lpstr>
      <vt:lpstr>Data Preprocessing</vt:lpstr>
      <vt:lpstr>Aggregation</vt:lpstr>
      <vt:lpstr>Sampling</vt:lpstr>
      <vt:lpstr>Sampling</vt:lpstr>
      <vt:lpstr>Types of Sampling</vt:lpstr>
      <vt:lpstr>Curse of Dimensionality</vt:lpstr>
      <vt:lpstr>Dimensionality Reduction</vt:lpstr>
      <vt:lpstr>Feature Subset Selection</vt:lpstr>
      <vt:lpstr>Feature Subset Selection</vt:lpstr>
      <vt:lpstr>Feature Creation</vt:lpstr>
      <vt:lpstr>Attribute Transformation</vt:lpstr>
      <vt:lpstr>Similarity and Dissimilarity</vt:lpstr>
      <vt:lpstr>Similarity/Dissimilarity for Simple Attributes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Mining</dc:title>
  <dc:creator>Parisa Hajibabaee</dc:creator>
  <cp:lastModifiedBy>Parisa Hajibabaee</cp:lastModifiedBy>
  <cp:revision>1</cp:revision>
  <dcterms:created xsi:type="dcterms:W3CDTF">2023-08-06T15:54:09Z</dcterms:created>
  <dcterms:modified xsi:type="dcterms:W3CDTF">2023-08-24T21:39:35Z</dcterms:modified>
</cp:coreProperties>
</file>