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60"/>
  </p:notesMasterIdLst>
  <p:handoutMasterIdLst>
    <p:handoutMasterId r:id="rId61"/>
  </p:handoutMasterIdLst>
  <p:sldIdLst>
    <p:sldId id="272" r:id="rId8"/>
    <p:sldId id="4039" r:id="rId9"/>
    <p:sldId id="4090" r:id="rId10"/>
    <p:sldId id="4071" r:id="rId11"/>
    <p:sldId id="4042" r:id="rId12"/>
    <p:sldId id="4073" r:id="rId13"/>
    <p:sldId id="4020" r:id="rId14"/>
    <p:sldId id="4034" r:id="rId15"/>
    <p:sldId id="4036" r:id="rId16"/>
    <p:sldId id="4037" r:id="rId17"/>
    <p:sldId id="4072" r:id="rId18"/>
    <p:sldId id="4045" r:id="rId19"/>
    <p:sldId id="4056" r:id="rId20"/>
    <p:sldId id="4046" r:id="rId21"/>
    <p:sldId id="4043" r:id="rId22"/>
    <p:sldId id="4057" r:id="rId23"/>
    <p:sldId id="4047" r:id="rId24"/>
    <p:sldId id="4048" r:id="rId25"/>
    <p:sldId id="4068" r:id="rId26"/>
    <p:sldId id="4075" r:id="rId27"/>
    <p:sldId id="4089" r:id="rId28"/>
    <p:sldId id="4044" r:id="rId29"/>
    <p:sldId id="4049" r:id="rId30"/>
    <p:sldId id="4050" r:id="rId31"/>
    <p:sldId id="4051" r:id="rId32"/>
    <p:sldId id="4052" r:id="rId33"/>
    <p:sldId id="4053" r:id="rId34"/>
    <p:sldId id="4054" r:id="rId35"/>
    <p:sldId id="4055" r:id="rId36"/>
    <p:sldId id="4060" r:id="rId37"/>
    <p:sldId id="4062" r:id="rId38"/>
    <p:sldId id="4074" r:id="rId39"/>
    <p:sldId id="4033" r:id="rId40"/>
    <p:sldId id="4058" r:id="rId41"/>
    <p:sldId id="4059" r:id="rId42"/>
    <p:sldId id="4063" r:id="rId43"/>
    <p:sldId id="4064" r:id="rId44"/>
    <p:sldId id="4076" r:id="rId45"/>
    <p:sldId id="4067" r:id="rId46"/>
    <p:sldId id="4077" r:id="rId47"/>
    <p:sldId id="4080" r:id="rId48"/>
    <p:sldId id="4079" r:id="rId49"/>
    <p:sldId id="4078" r:id="rId50"/>
    <p:sldId id="4081" r:id="rId51"/>
    <p:sldId id="4082" r:id="rId52"/>
    <p:sldId id="4083" r:id="rId53"/>
    <p:sldId id="4084" r:id="rId54"/>
    <p:sldId id="4085" r:id="rId55"/>
    <p:sldId id="4086" r:id="rId56"/>
    <p:sldId id="4087" r:id="rId57"/>
    <p:sldId id="4088" r:id="rId58"/>
    <p:sldId id="4091" r:id="rId5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05648"/>
    <a:srgbClr val="5BB66A"/>
    <a:srgbClr val="4EDBA1"/>
    <a:srgbClr val="000000"/>
    <a:srgbClr val="FFFFFF"/>
    <a:srgbClr val="EFF6B0"/>
    <a:srgbClr val="76CDD8"/>
    <a:srgbClr val="AA2475"/>
    <a:srgbClr val="BA1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4144F-B1E8-4400-8C31-7DE0594905E2}" v="527" dt="2023-06-30T08:43:50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z-Zhibek Kakimzhanova" userId="14dff27e-be5e-4085-9e0f-74811cc29966" providerId="ADAL" clId="{90C4144F-B1E8-4400-8C31-7DE0594905E2}"/>
    <pc:docChg chg="undo custSel addSld delSld modSld sldOrd">
      <pc:chgData name="Kyz-Zhibek Kakimzhanova" userId="14dff27e-be5e-4085-9e0f-74811cc29966" providerId="ADAL" clId="{90C4144F-B1E8-4400-8C31-7DE0594905E2}" dt="2023-06-30T10:25:17.847" v="6052" actId="20577"/>
      <pc:docMkLst>
        <pc:docMk/>
      </pc:docMkLst>
      <pc:sldChg chg="addSp modSp mod modAnim">
        <pc:chgData name="Kyz-Zhibek Kakimzhanova" userId="14dff27e-be5e-4085-9e0f-74811cc29966" providerId="ADAL" clId="{90C4144F-B1E8-4400-8C31-7DE0594905E2}" dt="2023-06-30T08:14:25.530" v="5095"/>
        <pc:sldMkLst>
          <pc:docMk/>
          <pc:sldMk cId="266714352" sldId="272"/>
        </pc:sldMkLst>
        <pc:spChg chg="add mod">
          <ac:chgData name="Kyz-Zhibek Kakimzhanova" userId="14dff27e-be5e-4085-9e0f-74811cc29966" providerId="ADAL" clId="{90C4144F-B1E8-4400-8C31-7DE0594905E2}" dt="2023-06-30T08:14:08.749" v="5093" actId="1076"/>
          <ac:spMkLst>
            <pc:docMk/>
            <pc:sldMk cId="266714352" sldId="272"/>
            <ac:spMk id="2" creationId="{79C35F4A-8376-4011-C3A0-B100E6E0B6DE}"/>
          </ac:spMkLst>
        </pc:spChg>
        <pc:spChg chg="mod">
          <ac:chgData name="Kyz-Zhibek Kakimzhanova" userId="14dff27e-be5e-4085-9e0f-74811cc29966" providerId="ADAL" clId="{90C4144F-B1E8-4400-8C31-7DE0594905E2}" dt="2023-06-30T08:12:30.691" v="5074" actId="20577"/>
          <ac:spMkLst>
            <pc:docMk/>
            <pc:sldMk cId="266714352" sldId="272"/>
            <ac:spMk id="7" creationId="{4D711612-069E-4444-A44D-0E2281656C8B}"/>
          </ac:spMkLst>
        </pc:spChg>
        <pc:picChg chg="add mod">
          <ac:chgData name="Kyz-Zhibek Kakimzhanova" userId="14dff27e-be5e-4085-9e0f-74811cc29966" providerId="ADAL" clId="{90C4144F-B1E8-4400-8C31-7DE0594905E2}" dt="2023-06-30T08:14:03.327" v="5092" actId="1076"/>
          <ac:picMkLst>
            <pc:docMk/>
            <pc:sldMk cId="266714352" sldId="272"/>
            <ac:picMk id="3" creationId="{7070DD42-3C1E-C0DF-0091-26FE418499A4}"/>
          </ac:picMkLst>
        </pc:picChg>
      </pc:sldChg>
      <pc:sldChg chg="addSp delSp modSp mod ord modClrScheme delAnim chgLayout">
        <pc:chgData name="Kyz-Zhibek Kakimzhanova" userId="14dff27e-be5e-4085-9e0f-74811cc29966" providerId="ADAL" clId="{90C4144F-B1E8-4400-8C31-7DE0594905E2}" dt="2023-06-30T04:37:06.650" v="3228" actId="20577"/>
        <pc:sldMkLst>
          <pc:docMk/>
          <pc:sldMk cId="2618814897" sldId="4020"/>
        </pc:sldMkLst>
        <pc:spChg chg="add del mod">
          <ac:chgData name="Kyz-Zhibek Kakimzhanova" userId="14dff27e-be5e-4085-9e0f-74811cc29966" providerId="ADAL" clId="{90C4144F-B1E8-4400-8C31-7DE0594905E2}" dt="2023-06-27T07:45:08.157" v="382" actId="478"/>
          <ac:spMkLst>
            <pc:docMk/>
            <pc:sldMk cId="2618814897" sldId="4020"/>
            <ac:spMk id="2" creationId="{E82F984A-3F45-A4B9-1037-F6DEED07806C}"/>
          </ac:spMkLst>
        </pc:spChg>
        <pc:spChg chg="add mod">
          <ac:chgData name="Kyz-Zhibek Kakimzhanova" userId="14dff27e-be5e-4085-9e0f-74811cc29966" providerId="ADAL" clId="{90C4144F-B1E8-4400-8C31-7DE0594905E2}" dt="2023-06-29T17:36:32.659" v="3146" actId="1076"/>
          <ac:spMkLst>
            <pc:docMk/>
            <pc:sldMk cId="2618814897" sldId="4020"/>
            <ac:spMk id="3" creationId="{C277B048-4767-9A59-888F-A31541DD78B8}"/>
          </ac:spMkLst>
        </pc:spChg>
        <pc:spChg chg="mod">
          <ac:chgData name="Kyz-Zhibek Kakimzhanova" userId="14dff27e-be5e-4085-9e0f-74811cc29966" providerId="ADAL" clId="{90C4144F-B1E8-4400-8C31-7DE0594905E2}" dt="2023-06-29T12:15:22.260" v="2507" actId="20577"/>
          <ac:spMkLst>
            <pc:docMk/>
            <pc:sldMk cId="2618814897" sldId="4020"/>
            <ac:spMk id="5" creationId="{CFE26ED4-7238-4712-8D6A-C4DDAF0D0F34}"/>
          </ac:spMkLst>
        </pc:spChg>
        <pc:spChg chg="add del mod">
          <ac:chgData name="Kyz-Zhibek Kakimzhanova" userId="14dff27e-be5e-4085-9e0f-74811cc29966" providerId="ADAL" clId="{90C4144F-B1E8-4400-8C31-7DE0594905E2}" dt="2023-06-20T07:12:45.629" v="53"/>
          <ac:spMkLst>
            <pc:docMk/>
            <pc:sldMk cId="2618814897" sldId="4020"/>
            <ac:spMk id="6" creationId="{580E2182-8F48-4403-979E-6EE938AC5B1A}"/>
          </ac:spMkLst>
        </pc:spChg>
        <pc:spChg chg="del mod">
          <ac:chgData name="Kyz-Zhibek Kakimzhanova" userId="14dff27e-be5e-4085-9e0f-74811cc29966" providerId="ADAL" clId="{90C4144F-B1E8-4400-8C31-7DE0594905E2}" dt="2023-06-20T07:12:28.547" v="45" actId="478"/>
          <ac:spMkLst>
            <pc:docMk/>
            <pc:sldMk cId="2618814897" sldId="4020"/>
            <ac:spMk id="8" creationId="{9026A001-3CFB-4954-8EBC-8F33EF5888BF}"/>
          </ac:spMkLst>
        </pc:spChg>
        <pc:spChg chg="del mod">
          <ac:chgData name="Kyz-Zhibek Kakimzhanova" userId="14dff27e-be5e-4085-9e0f-74811cc29966" providerId="ADAL" clId="{90C4144F-B1E8-4400-8C31-7DE0594905E2}" dt="2023-06-20T07:12:28.547" v="45" actId="478"/>
          <ac:spMkLst>
            <pc:docMk/>
            <pc:sldMk cId="2618814897" sldId="4020"/>
            <ac:spMk id="9" creationId="{13797DC5-5232-462E-84E8-A19F09793E2A}"/>
          </ac:spMkLst>
        </pc:spChg>
        <pc:spChg chg="add mod">
          <ac:chgData name="Kyz-Zhibek Kakimzhanova" userId="14dff27e-be5e-4085-9e0f-74811cc29966" providerId="ADAL" clId="{90C4144F-B1E8-4400-8C31-7DE0594905E2}" dt="2023-06-29T17:36:54.779" v="3149"/>
          <ac:spMkLst>
            <pc:docMk/>
            <pc:sldMk cId="2618814897" sldId="4020"/>
            <ac:spMk id="9" creationId="{2F4BF229-659D-A9B0-2F93-675AFC63796D}"/>
          </ac:spMkLst>
        </pc:spChg>
        <pc:spChg chg="add mod">
          <ac:chgData name="Kyz-Zhibek Kakimzhanova" userId="14dff27e-be5e-4085-9e0f-74811cc29966" providerId="ADAL" clId="{90C4144F-B1E8-4400-8C31-7DE0594905E2}" dt="2023-06-29T17:36:54.779" v="3149"/>
          <ac:spMkLst>
            <pc:docMk/>
            <pc:sldMk cId="2618814897" sldId="4020"/>
            <ac:spMk id="10" creationId="{9226CD2B-3A11-7787-774F-1618A011791F}"/>
          </ac:spMkLst>
        </pc:spChg>
        <pc:spChg chg="add mod">
          <ac:chgData name="Kyz-Zhibek Kakimzhanova" userId="14dff27e-be5e-4085-9e0f-74811cc29966" providerId="ADAL" clId="{90C4144F-B1E8-4400-8C31-7DE0594905E2}" dt="2023-06-30T04:37:06.650" v="3228" actId="20577"/>
          <ac:spMkLst>
            <pc:docMk/>
            <pc:sldMk cId="2618814897" sldId="4020"/>
            <ac:spMk id="11" creationId="{FDE8709E-5668-9EC8-3B38-97C29E8D1FD2}"/>
          </ac:spMkLst>
        </pc:spChg>
        <pc:spChg chg="add del mod">
          <ac:chgData name="Kyz-Zhibek Kakimzhanova" userId="14dff27e-be5e-4085-9e0f-74811cc29966" providerId="ADAL" clId="{90C4144F-B1E8-4400-8C31-7DE0594905E2}" dt="2023-06-27T12:27:32.533" v="558" actId="26606"/>
          <ac:spMkLst>
            <pc:docMk/>
            <pc:sldMk cId="2618814897" sldId="4020"/>
            <ac:spMk id="12" creationId="{D18F4DE8-8871-024E-DCD4-1E24CB991BEF}"/>
          </ac:spMkLst>
        </pc:spChg>
        <pc:spChg chg="del mod">
          <ac:chgData name="Kyz-Zhibek Kakimzhanova" userId="14dff27e-be5e-4085-9e0f-74811cc29966" providerId="ADAL" clId="{90C4144F-B1E8-4400-8C31-7DE0594905E2}" dt="2023-06-20T07:12:28.547" v="45" actId="478"/>
          <ac:spMkLst>
            <pc:docMk/>
            <pc:sldMk cId="2618814897" sldId="4020"/>
            <ac:spMk id="13" creationId="{D5B4D3BC-AB69-4B8E-826C-8116BD2C0F4D}"/>
          </ac:spMkLst>
        </pc:spChg>
        <pc:spChg chg="add del mod">
          <ac:chgData name="Kyz-Zhibek Kakimzhanova" userId="14dff27e-be5e-4085-9e0f-74811cc29966" providerId="ADAL" clId="{90C4144F-B1E8-4400-8C31-7DE0594905E2}" dt="2023-06-27T12:27:32.533" v="558" actId="26606"/>
          <ac:spMkLst>
            <pc:docMk/>
            <pc:sldMk cId="2618814897" sldId="4020"/>
            <ac:spMk id="14" creationId="{3224BACB-825C-7465-614C-28B6F71149FB}"/>
          </ac:spMkLst>
        </pc:spChg>
        <pc:spChg chg="del">
          <ac:chgData name="Kyz-Zhibek Kakimzhanova" userId="14dff27e-be5e-4085-9e0f-74811cc29966" providerId="ADAL" clId="{90C4144F-B1E8-4400-8C31-7DE0594905E2}" dt="2023-06-20T07:12:31.842" v="46" actId="478"/>
          <ac:spMkLst>
            <pc:docMk/>
            <pc:sldMk cId="2618814897" sldId="4020"/>
            <ac:spMk id="15" creationId="{B49FFCB4-5E5E-4A03-AF47-8AB46631E2AE}"/>
          </ac:spMkLst>
        </pc:spChg>
        <pc:picChg chg="del mod">
          <ac:chgData name="Kyz-Zhibek Kakimzhanova" userId="14dff27e-be5e-4085-9e0f-74811cc29966" providerId="ADAL" clId="{90C4144F-B1E8-4400-8C31-7DE0594905E2}" dt="2023-06-20T07:12:28.547" v="45" actId="478"/>
          <ac:picMkLst>
            <pc:docMk/>
            <pc:sldMk cId="2618814897" sldId="4020"/>
            <ac:picMk id="3" creationId="{CAEAB0D4-0DD1-451A-B3A2-64B3429554AB}"/>
          </ac:picMkLst>
        </pc:picChg>
        <pc:picChg chg="add del mod">
          <ac:chgData name="Kyz-Zhibek Kakimzhanova" userId="14dff27e-be5e-4085-9e0f-74811cc29966" providerId="ADAL" clId="{90C4144F-B1E8-4400-8C31-7DE0594905E2}" dt="2023-06-27T12:27:01.650" v="548" actId="478"/>
          <ac:picMkLst>
            <pc:docMk/>
            <pc:sldMk cId="2618814897" sldId="4020"/>
            <ac:picMk id="4" creationId="{08984211-E43A-2B53-6CCF-C4E7DD64907F}"/>
          </ac:picMkLst>
        </pc:picChg>
        <pc:picChg chg="add del mod">
          <ac:chgData name="Kyz-Zhibek Kakimzhanova" userId="14dff27e-be5e-4085-9e0f-74811cc29966" providerId="ADAL" clId="{90C4144F-B1E8-4400-8C31-7DE0594905E2}" dt="2023-06-29T17:22:57.864" v="2651" actId="478"/>
          <ac:picMkLst>
            <pc:docMk/>
            <pc:sldMk cId="2618814897" sldId="4020"/>
            <ac:picMk id="7" creationId="{1F8B3500-363A-E6D7-E211-8D5395204015}"/>
          </ac:picMkLst>
        </pc:picChg>
        <pc:picChg chg="add del mod">
          <ac:chgData name="Kyz-Zhibek Kakimzhanova" userId="14dff27e-be5e-4085-9e0f-74811cc29966" providerId="ADAL" clId="{90C4144F-B1E8-4400-8C31-7DE0594905E2}" dt="2023-06-29T17:25:40.921" v="2653" actId="478"/>
          <ac:picMkLst>
            <pc:docMk/>
            <pc:sldMk cId="2618814897" sldId="4020"/>
            <ac:picMk id="8" creationId="{11FCD03F-A0AE-43FD-37DD-191B03E3C980}"/>
          </ac:picMkLst>
        </pc:picChg>
        <pc:picChg chg="del mod">
          <ac:chgData name="Kyz-Zhibek Kakimzhanova" userId="14dff27e-be5e-4085-9e0f-74811cc29966" providerId="ADAL" clId="{90C4144F-B1E8-4400-8C31-7DE0594905E2}" dt="2023-06-20T07:12:28.547" v="45" actId="478"/>
          <ac:picMkLst>
            <pc:docMk/>
            <pc:sldMk cId="2618814897" sldId="4020"/>
            <ac:picMk id="18" creationId="{14D58C59-C014-4F81-B7B9-F9C449219A39}"/>
          </ac:picMkLst>
        </pc:picChg>
        <pc:picChg chg="del mod">
          <ac:chgData name="Kyz-Zhibek Kakimzhanova" userId="14dff27e-be5e-4085-9e0f-74811cc29966" providerId="ADAL" clId="{90C4144F-B1E8-4400-8C31-7DE0594905E2}" dt="2023-06-20T07:12:28.547" v="45" actId="478"/>
          <ac:picMkLst>
            <pc:docMk/>
            <pc:sldMk cId="2618814897" sldId="4020"/>
            <ac:picMk id="19" creationId="{4A348C86-E02B-4231-BD64-F2AFE83B9B54}"/>
          </ac:picMkLst>
        </pc:picChg>
        <pc:picChg chg="del mod">
          <ac:chgData name="Kyz-Zhibek Kakimzhanova" userId="14dff27e-be5e-4085-9e0f-74811cc29966" providerId="ADAL" clId="{90C4144F-B1E8-4400-8C31-7DE0594905E2}" dt="2023-06-20T07:12:28.547" v="45" actId="478"/>
          <ac:picMkLst>
            <pc:docMk/>
            <pc:sldMk cId="2618814897" sldId="4020"/>
            <ac:picMk id="20" creationId="{0D8569A7-7928-45B8-81A2-9286D1A674E5}"/>
          </ac:picMkLst>
        </pc:picChg>
        <pc:picChg chg="del">
          <ac:chgData name="Kyz-Zhibek Kakimzhanova" userId="14dff27e-be5e-4085-9e0f-74811cc29966" providerId="ADAL" clId="{90C4144F-B1E8-4400-8C31-7DE0594905E2}" dt="2023-06-20T07:12:31.842" v="46" actId="478"/>
          <ac:picMkLst>
            <pc:docMk/>
            <pc:sldMk cId="2618814897" sldId="4020"/>
            <ac:picMk id="21" creationId="{7389B57B-4C73-4F96-9D83-A064CFA8964B}"/>
          </ac:picMkLst>
        </pc:picChg>
        <pc:picChg chg="del">
          <ac:chgData name="Kyz-Zhibek Kakimzhanova" userId="14dff27e-be5e-4085-9e0f-74811cc29966" providerId="ADAL" clId="{90C4144F-B1E8-4400-8C31-7DE0594905E2}" dt="2023-06-20T07:12:31.842" v="46" actId="478"/>
          <ac:picMkLst>
            <pc:docMk/>
            <pc:sldMk cId="2618814897" sldId="4020"/>
            <ac:picMk id="22" creationId="{E0DDF869-8884-4C99-92EE-11F0E9C6DD59}"/>
          </ac:picMkLst>
        </pc:picChg>
        <pc:cxnChg chg="add mod">
          <ac:chgData name="Kyz-Zhibek Kakimzhanova" userId="14dff27e-be5e-4085-9e0f-74811cc29966" providerId="ADAL" clId="{90C4144F-B1E8-4400-8C31-7DE0594905E2}" dt="2023-06-29T17:36:54.779" v="3149"/>
          <ac:cxnSpMkLst>
            <pc:docMk/>
            <pc:sldMk cId="2618814897" sldId="4020"/>
            <ac:cxnSpMk id="13" creationId="{C1E785FC-C341-DBB0-2486-F3AD862E8790}"/>
          </ac:cxnSpMkLst>
        </pc:cxnChg>
        <pc:cxnChg chg="add mod">
          <ac:chgData name="Kyz-Zhibek Kakimzhanova" userId="14dff27e-be5e-4085-9e0f-74811cc29966" providerId="ADAL" clId="{90C4144F-B1E8-4400-8C31-7DE0594905E2}" dt="2023-06-29T17:36:54.779" v="3149"/>
          <ac:cxnSpMkLst>
            <pc:docMk/>
            <pc:sldMk cId="2618814897" sldId="4020"/>
            <ac:cxnSpMk id="15" creationId="{163C8B25-8B96-FECF-1DE5-A2AAE606A970}"/>
          </ac:cxnSpMkLst>
        </pc:cxnChg>
      </pc:sldChg>
      <pc:sldChg chg="modSp del mod">
        <pc:chgData name="Kyz-Zhibek Kakimzhanova" userId="14dff27e-be5e-4085-9e0f-74811cc29966" providerId="ADAL" clId="{90C4144F-B1E8-4400-8C31-7DE0594905E2}" dt="2023-06-26T10:06:40.272" v="188" actId="47"/>
        <pc:sldMkLst>
          <pc:docMk/>
          <pc:sldMk cId="605741508" sldId="4022"/>
        </pc:sldMkLst>
        <pc:graphicFrameChg chg="modGraphic">
          <ac:chgData name="Kyz-Zhibek Kakimzhanova" userId="14dff27e-be5e-4085-9e0f-74811cc29966" providerId="ADAL" clId="{90C4144F-B1E8-4400-8C31-7DE0594905E2}" dt="2023-06-20T07:14:29.531" v="124" actId="14734"/>
          <ac:graphicFrameMkLst>
            <pc:docMk/>
            <pc:sldMk cId="605741508" sldId="4022"/>
            <ac:graphicFrameMk id="4" creationId="{F4DF1A85-4B01-4F5A-9515-74D2E07F9016}"/>
          </ac:graphicFrameMkLst>
        </pc:graphicFrameChg>
      </pc:sldChg>
      <pc:sldChg chg="addSp delSp modSp del mod">
        <pc:chgData name="Kyz-Zhibek Kakimzhanova" userId="14dff27e-be5e-4085-9e0f-74811cc29966" providerId="ADAL" clId="{90C4144F-B1E8-4400-8C31-7DE0594905E2}" dt="2023-06-30T08:13:56.212" v="5090" actId="47"/>
        <pc:sldMkLst>
          <pc:docMk/>
          <pc:sldMk cId="1968139406" sldId="4032"/>
        </pc:sldMkLst>
        <pc:spChg chg="del">
          <ac:chgData name="Kyz-Zhibek Kakimzhanova" userId="14dff27e-be5e-4085-9e0f-74811cc29966" providerId="ADAL" clId="{90C4144F-B1E8-4400-8C31-7DE0594905E2}" dt="2023-06-26T10:06:31.459" v="187" actId="478"/>
          <ac:spMkLst>
            <pc:docMk/>
            <pc:sldMk cId="1968139406" sldId="4032"/>
            <ac:spMk id="2" creationId="{18C18077-4E4C-4FCB-CB7C-348292E72483}"/>
          </ac:spMkLst>
        </pc:spChg>
        <pc:spChg chg="add del mod">
          <ac:chgData name="Kyz-Zhibek Kakimzhanova" userId="14dff27e-be5e-4085-9e0f-74811cc29966" providerId="ADAL" clId="{90C4144F-B1E8-4400-8C31-7DE0594905E2}" dt="2023-06-30T08:12:15.627" v="5058"/>
          <ac:spMkLst>
            <pc:docMk/>
            <pc:sldMk cId="1968139406" sldId="4032"/>
            <ac:spMk id="5" creationId="{7255211B-E1B8-5658-0891-F40E3741B5BE}"/>
          </ac:spMkLst>
        </pc:spChg>
        <pc:spChg chg="mod">
          <ac:chgData name="Kyz-Zhibek Kakimzhanova" userId="14dff27e-be5e-4085-9e0f-74811cc29966" providerId="ADAL" clId="{90C4144F-B1E8-4400-8C31-7DE0594905E2}" dt="2023-06-28T10:33:49.836" v="815" actId="1076"/>
          <ac:spMkLst>
            <pc:docMk/>
            <pc:sldMk cId="1968139406" sldId="4032"/>
            <ac:spMk id="11" creationId="{8BB7A694-4044-7B5A-C82D-D4133B94DA0C}"/>
          </ac:spMkLst>
        </pc:spChg>
        <pc:picChg chg="add del mod">
          <ac:chgData name="Kyz-Zhibek Kakimzhanova" userId="14dff27e-be5e-4085-9e0f-74811cc29966" providerId="ADAL" clId="{90C4144F-B1E8-4400-8C31-7DE0594905E2}" dt="2023-06-28T10:57:06.117" v="917" actId="478"/>
          <ac:picMkLst>
            <pc:docMk/>
            <pc:sldMk cId="1968139406" sldId="4032"/>
            <ac:picMk id="3" creationId="{E6E97D07-0CE3-5DFF-9F09-1526806218D9}"/>
          </ac:picMkLst>
        </pc:picChg>
        <pc:picChg chg="add mod modCrop">
          <ac:chgData name="Kyz-Zhibek Kakimzhanova" userId="14dff27e-be5e-4085-9e0f-74811cc29966" providerId="ADAL" clId="{90C4144F-B1E8-4400-8C31-7DE0594905E2}" dt="2023-06-28T10:58:36.353" v="928" actId="1076"/>
          <ac:picMkLst>
            <pc:docMk/>
            <pc:sldMk cId="1968139406" sldId="4032"/>
            <ac:picMk id="4" creationId="{F5335868-11C0-F3EA-3C78-68D4CF38566D}"/>
          </ac:picMkLst>
        </pc:picChg>
        <pc:picChg chg="del">
          <ac:chgData name="Kyz-Zhibek Kakimzhanova" userId="14dff27e-be5e-4085-9e0f-74811cc29966" providerId="ADAL" clId="{90C4144F-B1E8-4400-8C31-7DE0594905E2}" dt="2023-06-20T07:12:12.160" v="42" actId="478"/>
          <ac:picMkLst>
            <pc:docMk/>
            <pc:sldMk cId="1968139406" sldId="4032"/>
            <ac:picMk id="7" creationId="{53214106-57A0-B307-4B05-DA62492EAFC4}"/>
          </ac:picMkLst>
        </pc:picChg>
        <pc:picChg chg="del">
          <ac:chgData name="Kyz-Zhibek Kakimzhanova" userId="14dff27e-be5e-4085-9e0f-74811cc29966" providerId="ADAL" clId="{90C4144F-B1E8-4400-8C31-7DE0594905E2}" dt="2023-06-26T10:06:25.409" v="186" actId="478"/>
          <ac:picMkLst>
            <pc:docMk/>
            <pc:sldMk cId="1968139406" sldId="4032"/>
            <ac:picMk id="21" creationId="{3F6F0B99-59F1-4F86-A188-BD7A1F3A955D}"/>
          </ac:picMkLst>
        </pc:picChg>
      </pc:sldChg>
      <pc:sldChg chg="addSp delSp modSp add mod ord">
        <pc:chgData name="Kyz-Zhibek Kakimzhanova" userId="14dff27e-be5e-4085-9e0f-74811cc29966" providerId="ADAL" clId="{90C4144F-B1E8-4400-8C31-7DE0594905E2}" dt="2023-06-30T10:25:17.847" v="6052" actId="20577"/>
        <pc:sldMkLst>
          <pc:docMk/>
          <pc:sldMk cId="3499752551" sldId="4033"/>
        </pc:sldMkLst>
        <pc:spChg chg="add del mod">
          <ac:chgData name="Kyz-Zhibek Kakimzhanova" userId="14dff27e-be5e-4085-9e0f-74811cc29966" providerId="ADAL" clId="{90C4144F-B1E8-4400-8C31-7DE0594905E2}" dt="2023-06-30T10:25:17.847" v="6052" actId="20577"/>
          <ac:spMkLst>
            <pc:docMk/>
            <pc:sldMk cId="3499752551" sldId="4033"/>
            <ac:spMk id="2" creationId="{E82F984A-3F45-A4B9-1037-F6DEED07806C}"/>
          </ac:spMkLst>
        </pc:spChg>
        <pc:spChg chg="mod">
          <ac:chgData name="Kyz-Zhibek Kakimzhanova" userId="14dff27e-be5e-4085-9e0f-74811cc29966" providerId="ADAL" clId="{90C4144F-B1E8-4400-8C31-7DE0594905E2}" dt="2023-06-29T08:59:44.163" v="1913" actId="20577"/>
          <ac:spMkLst>
            <pc:docMk/>
            <pc:sldMk cId="3499752551" sldId="4033"/>
            <ac:spMk id="5" creationId="{CFE26ED4-7238-4712-8D6A-C4DDAF0D0F34}"/>
          </ac:spMkLst>
        </pc:spChg>
      </pc:sldChg>
      <pc:sldChg chg="addSp delSp modSp new mod ord">
        <pc:chgData name="Kyz-Zhibek Kakimzhanova" userId="14dff27e-be5e-4085-9e0f-74811cc29966" providerId="ADAL" clId="{90C4144F-B1E8-4400-8C31-7DE0594905E2}" dt="2023-06-30T08:38:59.754" v="5497" actId="1076"/>
        <pc:sldMkLst>
          <pc:docMk/>
          <pc:sldMk cId="4233031133" sldId="4034"/>
        </pc:sldMkLst>
        <pc:spChg chg="mod">
          <ac:chgData name="Kyz-Zhibek Kakimzhanova" userId="14dff27e-be5e-4085-9e0f-74811cc29966" providerId="ADAL" clId="{90C4144F-B1E8-4400-8C31-7DE0594905E2}" dt="2023-06-30T08:38:59.754" v="5497" actId="1076"/>
          <ac:spMkLst>
            <pc:docMk/>
            <pc:sldMk cId="4233031133" sldId="4034"/>
            <ac:spMk id="2" creationId="{35CAD15F-3923-575B-8183-5FC1A147B943}"/>
          </ac:spMkLst>
        </pc:spChg>
        <pc:spChg chg="del mod">
          <ac:chgData name="Kyz-Zhibek Kakimzhanova" userId="14dff27e-be5e-4085-9e0f-74811cc29966" providerId="ADAL" clId="{90C4144F-B1E8-4400-8C31-7DE0594905E2}" dt="2023-06-27T12:30:54.338" v="729" actId="478"/>
          <ac:spMkLst>
            <pc:docMk/>
            <pc:sldMk cId="4233031133" sldId="4034"/>
            <ac:spMk id="3" creationId="{174EB737-B0A3-D899-F401-971672080755}"/>
          </ac:spMkLst>
        </pc:spChg>
        <pc:spChg chg="add del mod">
          <ac:chgData name="Kyz-Zhibek Kakimzhanova" userId="14dff27e-be5e-4085-9e0f-74811cc29966" providerId="ADAL" clId="{90C4144F-B1E8-4400-8C31-7DE0594905E2}" dt="2023-06-27T12:30:56.253" v="730" actId="478"/>
          <ac:spMkLst>
            <pc:docMk/>
            <pc:sldMk cId="4233031133" sldId="4034"/>
            <ac:spMk id="6" creationId="{91E4DCA3-4B9F-6AD7-64FD-6E974E5830AB}"/>
          </ac:spMkLst>
        </pc:spChg>
        <pc:graphicFrameChg chg="add mod modGraphic">
          <ac:chgData name="Kyz-Zhibek Kakimzhanova" userId="14dff27e-be5e-4085-9e0f-74811cc29966" providerId="ADAL" clId="{90C4144F-B1E8-4400-8C31-7DE0594905E2}" dt="2023-06-30T08:38:52.905" v="5495" actId="20577"/>
          <ac:graphicFrameMkLst>
            <pc:docMk/>
            <pc:sldMk cId="4233031133" sldId="4034"/>
            <ac:graphicFrameMk id="4" creationId="{18348BDC-83B1-67A4-E85C-CD4B45FB11B1}"/>
          </ac:graphicFrameMkLst>
        </pc:graphicFrameChg>
      </pc:sldChg>
      <pc:sldChg chg="modSp new del mod">
        <pc:chgData name="Kyz-Zhibek Kakimzhanova" userId="14dff27e-be5e-4085-9e0f-74811cc29966" providerId="ADAL" clId="{90C4144F-B1E8-4400-8C31-7DE0594905E2}" dt="2023-06-27T12:17:11.834" v="534" actId="47"/>
        <pc:sldMkLst>
          <pc:docMk/>
          <pc:sldMk cId="2443216749" sldId="4035"/>
        </pc:sldMkLst>
        <pc:spChg chg="mod">
          <ac:chgData name="Kyz-Zhibek Kakimzhanova" userId="14dff27e-be5e-4085-9e0f-74811cc29966" providerId="ADAL" clId="{90C4144F-B1E8-4400-8C31-7DE0594905E2}" dt="2023-06-27T07:24:37.800" v="284" actId="20577"/>
          <ac:spMkLst>
            <pc:docMk/>
            <pc:sldMk cId="2443216749" sldId="4035"/>
            <ac:spMk id="2" creationId="{7D20C278-3BC4-E05B-E873-8DCFCDA61989}"/>
          </ac:spMkLst>
        </pc:spChg>
        <pc:spChg chg="mod">
          <ac:chgData name="Kyz-Zhibek Kakimzhanova" userId="14dff27e-be5e-4085-9e0f-74811cc29966" providerId="ADAL" clId="{90C4144F-B1E8-4400-8C31-7DE0594905E2}" dt="2023-06-27T12:16:32.641" v="504" actId="21"/>
          <ac:spMkLst>
            <pc:docMk/>
            <pc:sldMk cId="2443216749" sldId="4035"/>
            <ac:spMk id="3" creationId="{22E8B29D-1014-35BF-CDEB-5900563A3E86}"/>
          </ac:spMkLst>
        </pc:spChg>
      </pc:sldChg>
      <pc:sldChg chg="modSp add mod ord">
        <pc:chgData name="Kyz-Zhibek Kakimzhanova" userId="14dff27e-be5e-4085-9e0f-74811cc29966" providerId="ADAL" clId="{90C4144F-B1E8-4400-8C31-7DE0594905E2}" dt="2023-06-29T08:04:07.923" v="1856"/>
        <pc:sldMkLst>
          <pc:docMk/>
          <pc:sldMk cId="2344172477" sldId="4036"/>
        </pc:sldMkLst>
        <pc:spChg chg="mod">
          <ac:chgData name="Kyz-Zhibek Kakimzhanova" userId="14dff27e-be5e-4085-9e0f-74811cc29966" providerId="ADAL" clId="{90C4144F-B1E8-4400-8C31-7DE0594905E2}" dt="2023-06-27T07:25:23.663" v="310" actId="20577"/>
          <ac:spMkLst>
            <pc:docMk/>
            <pc:sldMk cId="2344172477" sldId="4036"/>
            <ac:spMk id="2" creationId="{7D20C278-3BC4-E05B-E873-8DCFCDA61989}"/>
          </ac:spMkLst>
        </pc:spChg>
        <pc:spChg chg="mod">
          <ac:chgData name="Kyz-Zhibek Kakimzhanova" userId="14dff27e-be5e-4085-9e0f-74811cc29966" providerId="ADAL" clId="{90C4144F-B1E8-4400-8C31-7DE0594905E2}" dt="2023-06-28T10:38:13.009" v="844" actId="113"/>
          <ac:spMkLst>
            <pc:docMk/>
            <pc:sldMk cId="2344172477" sldId="4036"/>
            <ac:spMk id="3" creationId="{22E8B29D-1014-35BF-CDEB-5900563A3E86}"/>
          </ac:spMkLst>
        </pc:spChg>
      </pc:sldChg>
      <pc:sldChg chg="addSp modSp add mod ord modAnim">
        <pc:chgData name="Kyz-Zhibek Kakimzhanova" userId="14dff27e-be5e-4085-9e0f-74811cc29966" providerId="ADAL" clId="{90C4144F-B1E8-4400-8C31-7DE0594905E2}" dt="2023-06-30T08:22:55.943" v="5336" actId="1076"/>
        <pc:sldMkLst>
          <pc:docMk/>
          <pc:sldMk cId="2309624240" sldId="4037"/>
        </pc:sldMkLst>
        <pc:spChg chg="mod">
          <ac:chgData name="Kyz-Zhibek Kakimzhanova" userId="14dff27e-be5e-4085-9e0f-74811cc29966" providerId="ADAL" clId="{90C4144F-B1E8-4400-8C31-7DE0594905E2}" dt="2023-06-30T08:21:15.698" v="5263" actId="20577"/>
          <ac:spMkLst>
            <pc:docMk/>
            <pc:sldMk cId="2309624240" sldId="4037"/>
            <ac:spMk id="2" creationId="{7D20C278-3BC4-E05B-E873-8DCFCDA61989}"/>
          </ac:spMkLst>
        </pc:spChg>
        <pc:spChg chg="mod">
          <ac:chgData name="Kyz-Zhibek Kakimzhanova" userId="14dff27e-be5e-4085-9e0f-74811cc29966" providerId="ADAL" clId="{90C4144F-B1E8-4400-8C31-7DE0594905E2}" dt="2023-06-30T08:22:00.121" v="5330" actId="20577"/>
          <ac:spMkLst>
            <pc:docMk/>
            <pc:sldMk cId="2309624240" sldId="4037"/>
            <ac:spMk id="3" creationId="{22E8B29D-1014-35BF-CDEB-5900563A3E86}"/>
          </ac:spMkLst>
        </pc:spChg>
        <pc:spChg chg="add mod">
          <ac:chgData name="Kyz-Zhibek Kakimzhanova" userId="14dff27e-be5e-4085-9e0f-74811cc29966" providerId="ADAL" clId="{90C4144F-B1E8-4400-8C31-7DE0594905E2}" dt="2023-06-30T08:22:55.943" v="5336" actId="1076"/>
          <ac:spMkLst>
            <pc:docMk/>
            <pc:sldMk cId="2309624240" sldId="4037"/>
            <ac:spMk id="4" creationId="{97524E57-408A-18EE-ED01-B4F5C8241CAB}"/>
          </ac:spMkLst>
        </pc:spChg>
        <pc:spChg chg="add mod">
          <ac:chgData name="Kyz-Zhibek Kakimzhanova" userId="14dff27e-be5e-4085-9e0f-74811cc29966" providerId="ADAL" clId="{90C4144F-B1E8-4400-8C31-7DE0594905E2}" dt="2023-06-29T05:57:47.447" v="1802" actId="1076"/>
          <ac:spMkLst>
            <pc:docMk/>
            <pc:sldMk cId="2309624240" sldId="4037"/>
            <ac:spMk id="5" creationId="{FB8F74A4-C452-E238-14CE-3C4EC75F74B5}"/>
          </ac:spMkLst>
        </pc:spChg>
        <pc:spChg chg="add mod">
          <ac:chgData name="Kyz-Zhibek Kakimzhanova" userId="14dff27e-be5e-4085-9e0f-74811cc29966" providerId="ADAL" clId="{90C4144F-B1E8-4400-8C31-7DE0594905E2}" dt="2023-06-29T05:57:47.447" v="1802" actId="1076"/>
          <ac:spMkLst>
            <pc:docMk/>
            <pc:sldMk cId="2309624240" sldId="4037"/>
            <ac:spMk id="6" creationId="{C941314E-A27C-E268-5C04-5481D644CFDF}"/>
          </ac:spMkLst>
        </pc:spChg>
        <pc:spChg chg="add mod">
          <ac:chgData name="Kyz-Zhibek Kakimzhanova" userId="14dff27e-be5e-4085-9e0f-74811cc29966" providerId="ADAL" clId="{90C4144F-B1E8-4400-8C31-7DE0594905E2}" dt="2023-06-29T05:58:54.033" v="1818" actId="1076"/>
          <ac:spMkLst>
            <pc:docMk/>
            <pc:sldMk cId="2309624240" sldId="4037"/>
            <ac:spMk id="7" creationId="{155E8A51-21AD-37EC-1113-3A25F24C1610}"/>
          </ac:spMkLst>
        </pc:spChg>
        <pc:spChg chg="add mod">
          <ac:chgData name="Kyz-Zhibek Kakimzhanova" userId="14dff27e-be5e-4085-9e0f-74811cc29966" providerId="ADAL" clId="{90C4144F-B1E8-4400-8C31-7DE0594905E2}" dt="2023-06-29T05:59:56.061" v="1835" actId="1076"/>
          <ac:spMkLst>
            <pc:docMk/>
            <pc:sldMk cId="2309624240" sldId="4037"/>
            <ac:spMk id="8" creationId="{AF43D461-FBA6-4F62-344B-1D03D0B4C862}"/>
          </ac:spMkLst>
        </pc:spChg>
        <pc:spChg chg="add mod">
          <ac:chgData name="Kyz-Zhibek Kakimzhanova" userId="14dff27e-be5e-4085-9e0f-74811cc29966" providerId="ADAL" clId="{90C4144F-B1E8-4400-8C31-7DE0594905E2}" dt="2023-06-30T08:21:34.489" v="5303" actId="20577"/>
          <ac:spMkLst>
            <pc:docMk/>
            <pc:sldMk cId="2309624240" sldId="4037"/>
            <ac:spMk id="9" creationId="{B997B46C-E9BA-AC9C-6D3E-9F394395A711}"/>
          </ac:spMkLst>
        </pc:spChg>
        <pc:spChg chg="add mod">
          <ac:chgData name="Kyz-Zhibek Kakimzhanova" userId="14dff27e-be5e-4085-9e0f-74811cc29966" providerId="ADAL" clId="{90C4144F-B1E8-4400-8C31-7DE0594905E2}" dt="2023-06-29T06:00:00.457" v="1836" actId="1076"/>
          <ac:spMkLst>
            <pc:docMk/>
            <pc:sldMk cId="2309624240" sldId="4037"/>
            <ac:spMk id="14" creationId="{4630BAD2-87BC-9983-76C0-46B1452FDD93}"/>
          </ac:spMkLst>
        </pc:spChg>
        <pc:spChg chg="add mod">
          <ac:chgData name="Kyz-Zhibek Kakimzhanova" userId="14dff27e-be5e-4085-9e0f-74811cc29966" providerId="ADAL" clId="{90C4144F-B1E8-4400-8C31-7DE0594905E2}" dt="2023-06-29T06:00:15.650" v="1854" actId="20577"/>
          <ac:spMkLst>
            <pc:docMk/>
            <pc:sldMk cId="2309624240" sldId="4037"/>
            <ac:spMk id="20" creationId="{C8DDA543-FD76-CD13-3629-8C0B6C34A699}"/>
          </ac:spMkLst>
        </pc:spChg>
        <pc:spChg chg="add mod">
          <ac:chgData name="Kyz-Zhibek Kakimzhanova" userId="14dff27e-be5e-4085-9e0f-74811cc29966" providerId="ADAL" clId="{90C4144F-B1E8-4400-8C31-7DE0594905E2}" dt="2023-06-30T05:06:35.797" v="3453" actId="20577"/>
          <ac:spMkLst>
            <pc:docMk/>
            <pc:sldMk cId="2309624240" sldId="4037"/>
            <ac:spMk id="26" creationId="{2B9A7824-E124-70C0-16D9-865BAC345A68}"/>
          </ac:spMkLst>
        </pc:spChg>
        <pc:cxnChg chg="add mod">
          <ac:chgData name="Kyz-Zhibek Kakimzhanova" userId="14dff27e-be5e-4085-9e0f-74811cc29966" providerId="ADAL" clId="{90C4144F-B1E8-4400-8C31-7DE0594905E2}" dt="2023-06-29T05:59:56.061" v="1835" actId="1076"/>
          <ac:cxnSpMkLst>
            <pc:docMk/>
            <pc:sldMk cId="2309624240" sldId="4037"/>
            <ac:cxnSpMk id="11" creationId="{895CF1A4-2E8D-DA64-331F-1A1742F36D6D}"/>
          </ac:cxnSpMkLst>
        </pc:cxnChg>
        <pc:cxnChg chg="add mod">
          <ac:chgData name="Kyz-Zhibek Kakimzhanova" userId="14dff27e-be5e-4085-9e0f-74811cc29966" providerId="ADAL" clId="{90C4144F-B1E8-4400-8C31-7DE0594905E2}" dt="2023-06-29T05:59:56.061" v="1835" actId="1076"/>
          <ac:cxnSpMkLst>
            <pc:docMk/>
            <pc:sldMk cId="2309624240" sldId="4037"/>
            <ac:cxnSpMk id="13" creationId="{ACFDA6EA-3AFC-7DD9-8CE1-84EFC9F1AC68}"/>
          </ac:cxnSpMkLst>
        </pc:cxnChg>
        <pc:cxnChg chg="add">
          <ac:chgData name="Kyz-Zhibek Kakimzhanova" userId="14dff27e-be5e-4085-9e0f-74811cc29966" providerId="ADAL" clId="{90C4144F-B1E8-4400-8C31-7DE0594905E2}" dt="2023-06-30T05:06:56.740" v="3454" actId="11529"/>
          <ac:cxnSpMkLst>
            <pc:docMk/>
            <pc:sldMk cId="2309624240" sldId="4037"/>
            <ac:cxnSpMk id="28" creationId="{4A004F98-7552-9520-5F40-90C132F6F6C4}"/>
          </ac:cxnSpMkLst>
        </pc:cxnChg>
      </pc:sldChg>
      <pc:sldChg chg="addSp delSp modSp new del mod ord">
        <pc:chgData name="Kyz-Zhibek Kakimzhanova" userId="14dff27e-be5e-4085-9e0f-74811cc29966" providerId="ADAL" clId="{90C4144F-B1E8-4400-8C31-7DE0594905E2}" dt="2023-06-30T06:44:20.192" v="3878" actId="47"/>
        <pc:sldMkLst>
          <pc:docMk/>
          <pc:sldMk cId="1591194831" sldId="4038"/>
        </pc:sldMkLst>
        <pc:spChg chg="mod">
          <ac:chgData name="Kyz-Zhibek Kakimzhanova" userId="14dff27e-be5e-4085-9e0f-74811cc29966" providerId="ADAL" clId="{90C4144F-B1E8-4400-8C31-7DE0594905E2}" dt="2023-06-27T12:35:19.474" v="794" actId="20577"/>
          <ac:spMkLst>
            <pc:docMk/>
            <pc:sldMk cId="1591194831" sldId="4038"/>
            <ac:spMk id="2" creationId="{9CB186DC-6C1C-25BB-EE81-7A622E2F37D2}"/>
          </ac:spMkLst>
        </pc:spChg>
        <pc:spChg chg="del">
          <ac:chgData name="Kyz-Zhibek Kakimzhanova" userId="14dff27e-be5e-4085-9e0f-74811cc29966" providerId="ADAL" clId="{90C4144F-B1E8-4400-8C31-7DE0594905E2}" dt="2023-06-27T12:34:17.710" v="771" actId="478"/>
          <ac:spMkLst>
            <pc:docMk/>
            <pc:sldMk cId="1591194831" sldId="4038"/>
            <ac:spMk id="3" creationId="{A8C6B920-57CB-6CBE-49F6-F7AC6585C7FA}"/>
          </ac:spMkLst>
        </pc:spChg>
        <pc:picChg chg="add mod">
          <ac:chgData name="Kyz-Zhibek Kakimzhanova" userId="14dff27e-be5e-4085-9e0f-74811cc29966" providerId="ADAL" clId="{90C4144F-B1E8-4400-8C31-7DE0594905E2}" dt="2023-06-27T12:36:20.758" v="810" actId="1076"/>
          <ac:picMkLst>
            <pc:docMk/>
            <pc:sldMk cId="1591194831" sldId="4038"/>
            <ac:picMk id="1026" creationId="{98481D0C-CC10-3567-3341-726810F71607}"/>
          </ac:picMkLst>
        </pc:picChg>
        <pc:picChg chg="add mod">
          <ac:chgData name="Kyz-Zhibek Kakimzhanova" userId="14dff27e-be5e-4085-9e0f-74811cc29966" providerId="ADAL" clId="{90C4144F-B1E8-4400-8C31-7DE0594905E2}" dt="2023-06-27T12:36:12.085" v="806" actId="1076"/>
          <ac:picMkLst>
            <pc:docMk/>
            <pc:sldMk cId="1591194831" sldId="4038"/>
            <ac:picMk id="1028" creationId="{8B3A3141-A596-46E6-7F2F-EC45D284D387}"/>
          </ac:picMkLst>
        </pc:picChg>
        <pc:picChg chg="add mod">
          <ac:chgData name="Kyz-Zhibek Kakimzhanova" userId="14dff27e-be5e-4085-9e0f-74811cc29966" providerId="ADAL" clId="{90C4144F-B1E8-4400-8C31-7DE0594905E2}" dt="2023-06-27T12:36:21.828" v="811" actId="1076"/>
          <ac:picMkLst>
            <pc:docMk/>
            <pc:sldMk cId="1591194831" sldId="4038"/>
            <ac:picMk id="1030" creationId="{E2D84E66-4625-252B-203F-0F37E7C1D030}"/>
          </ac:picMkLst>
        </pc:picChg>
      </pc:sldChg>
      <pc:sldChg chg="addSp delSp modSp new mod modAnim">
        <pc:chgData name="Kyz-Zhibek Kakimzhanova" userId="14dff27e-be5e-4085-9e0f-74811cc29966" providerId="ADAL" clId="{90C4144F-B1E8-4400-8C31-7DE0594905E2}" dt="2023-06-29T05:23:44.081" v="1409"/>
        <pc:sldMkLst>
          <pc:docMk/>
          <pc:sldMk cId="4025157507" sldId="4039"/>
        </pc:sldMkLst>
        <pc:spChg chg="mod">
          <ac:chgData name="Kyz-Zhibek Kakimzhanova" userId="14dff27e-be5e-4085-9e0f-74811cc29966" providerId="ADAL" clId="{90C4144F-B1E8-4400-8C31-7DE0594905E2}" dt="2023-06-28T10:50:49.716" v="882" actId="20577"/>
          <ac:spMkLst>
            <pc:docMk/>
            <pc:sldMk cId="4025157507" sldId="4039"/>
            <ac:spMk id="2" creationId="{D7D7E612-2F44-1685-EBF5-98F60A328788}"/>
          </ac:spMkLst>
        </pc:spChg>
        <pc:spChg chg="del">
          <ac:chgData name="Kyz-Zhibek Kakimzhanova" userId="14dff27e-be5e-4085-9e0f-74811cc29966" providerId="ADAL" clId="{90C4144F-B1E8-4400-8C31-7DE0594905E2}" dt="2023-06-28T10:52:02.521" v="885" actId="478"/>
          <ac:spMkLst>
            <pc:docMk/>
            <pc:sldMk cId="4025157507" sldId="4039"/>
            <ac:spMk id="3" creationId="{85C00A70-C2CE-CAD7-4840-8D08743DF611}"/>
          </ac:spMkLst>
        </pc:spChg>
        <pc:spChg chg="del">
          <ac:chgData name="Kyz-Zhibek Kakimzhanova" userId="14dff27e-be5e-4085-9e0f-74811cc29966" providerId="ADAL" clId="{90C4144F-B1E8-4400-8C31-7DE0594905E2}" dt="2023-06-28T10:52:04.738" v="886" actId="478"/>
          <ac:spMkLst>
            <pc:docMk/>
            <pc:sldMk cId="4025157507" sldId="4039"/>
            <ac:spMk id="4" creationId="{9629CDC9-D362-3350-E6F8-EA3674840C2C}"/>
          </ac:spMkLst>
        </pc:spChg>
        <pc:picChg chg="add mod">
          <ac:chgData name="Kyz-Zhibek Kakimzhanova" userId="14dff27e-be5e-4085-9e0f-74811cc29966" providerId="ADAL" clId="{90C4144F-B1E8-4400-8C31-7DE0594905E2}" dt="2023-06-28T10:55:20.211" v="899" actId="1076"/>
          <ac:picMkLst>
            <pc:docMk/>
            <pc:sldMk cId="4025157507" sldId="4039"/>
            <ac:picMk id="5" creationId="{AD19096F-F942-81DF-F9CD-4D311B4948F0}"/>
          </ac:picMkLst>
        </pc:picChg>
        <pc:picChg chg="add mod">
          <ac:chgData name="Kyz-Zhibek Kakimzhanova" userId="14dff27e-be5e-4085-9e0f-74811cc29966" providerId="ADAL" clId="{90C4144F-B1E8-4400-8C31-7DE0594905E2}" dt="2023-06-28T10:55:32.519" v="902" actId="1076"/>
          <ac:picMkLst>
            <pc:docMk/>
            <pc:sldMk cId="4025157507" sldId="4039"/>
            <ac:picMk id="2050" creationId="{7B4D4607-6D0B-7E6B-B9D8-A563DCE105BC}"/>
          </ac:picMkLst>
        </pc:picChg>
        <pc:picChg chg="add mod">
          <ac:chgData name="Kyz-Zhibek Kakimzhanova" userId="14dff27e-be5e-4085-9e0f-74811cc29966" providerId="ADAL" clId="{90C4144F-B1E8-4400-8C31-7DE0594905E2}" dt="2023-06-28T10:55:24.888" v="901" actId="1076"/>
          <ac:picMkLst>
            <pc:docMk/>
            <pc:sldMk cId="4025157507" sldId="4039"/>
            <ac:picMk id="2052" creationId="{815FE2CE-7FA8-AF4D-379C-B31A82801CC1}"/>
          </ac:picMkLst>
        </pc:picChg>
      </pc:sldChg>
      <pc:sldChg chg="addSp delSp modSp new del mod">
        <pc:chgData name="Kyz-Zhibek Kakimzhanova" userId="14dff27e-be5e-4085-9e0f-74811cc29966" providerId="ADAL" clId="{90C4144F-B1E8-4400-8C31-7DE0594905E2}" dt="2023-06-29T05:40:39.887" v="1471" actId="47"/>
        <pc:sldMkLst>
          <pc:docMk/>
          <pc:sldMk cId="4071764826" sldId="4040"/>
        </pc:sldMkLst>
        <pc:spChg chg="del mod">
          <ac:chgData name="Kyz-Zhibek Kakimzhanova" userId="14dff27e-be5e-4085-9e0f-74811cc29966" providerId="ADAL" clId="{90C4144F-B1E8-4400-8C31-7DE0594905E2}" dt="2023-06-29T04:07:22.908" v="959" actId="478"/>
          <ac:spMkLst>
            <pc:docMk/>
            <pc:sldMk cId="4071764826" sldId="4040"/>
            <ac:spMk id="2" creationId="{ECE1B5F7-C5DE-8D69-C6BD-9555522A0602}"/>
          </ac:spMkLst>
        </pc:spChg>
        <pc:spChg chg="del">
          <ac:chgData name="Kyz-Zhibek Kakimzhanova" userId="14dff27e-be5e-4085-9e0f-74811cc29966" providerId="ADAL" clId="{90C4144F-B1E8-4400-8C31-7DE0594905E2}" dt="2023-06-29T04:07:08.785" v="955" actId="478"/>
          <ac:spMkLst>
            <pc:docMk/>
            <pc:sldMk cId="4071764826" sldId="4040"/>
            <ac:spMk id="3" creationId="{2581BC1F-E840-2768-1B42-DC75443DB57B}"/>
          </ac:spMkLst>
        </pc:spChg>
        <pc:spChg chg="add del mod">
          <ac:chgData name="Kyz-Zhibek Kakimzhanova" userId="14dff27e-be5e-4085-9e0f-74811cc29966" providerId="ADAL" clId="{90C4144F-B1E8-4400-8C31-7DE0594905E2}" dt="2023-06-29T04:07:36.466" v="963" actId="478"/>
          <ac:spMkLst>
            <pc:docMk/>
            <pc:sldMk cId="4071764826" sldId="4040"/>
            <ac:spMk id="5" creationId="{2C32CF9F-BFF6-B0D9-D424-EFF18D33DBED}"/>
          </ac:spMkLst>
        </pc:spChg>
        <pc:picChg chg="add mod">
          <ac:chgData name="Kyz-Zhibek Kakimzhanova" userId="14dff27e-be5e-4085-9e0f-74811cc29966" providerId="ADAL" clId="{90C4144F-B1E8-4400-8C31-7DE0594905E2}" dt="2023-06-29T04:07:28.800" v="961" actId="1076"/>
          <ac:picMkLst>
            <pc:docMk/>
            <pc:sldMk cId="4071764826" sldId="4040"/>
            <ac:picMk id="3074" creationId="{389B7C33-9FEE-80E0-504A-5ACFA5BBF9E0}"/>
          </ac:picMkLst>
        </pc:picChg>
      </pc:sldChg>
      <pc:sldChg chg="addSp delSp modSp new add del mod">
        <pc:chgData name="Kyz-Zhibek Kakimzhanova" userId="14dff27e-be5e-4085-9e0f-74811cc29966" providerId="ADAL" clId="{90C4144F-B1E8-4400-8C31-7DE0594905E2}" dt="2023-06-29T05:40:41.827" v="1472" actId="47"/>
        <pc:sldMkLst>
          <pc:docMk/>
          <pc:sldMk cId="2817899553" sldId="4041"/>
        </pc:sldMkLst>
        <pc:spChg chg="mod">
          <ac:chgData name="Kyz-Zhibek Kakimzhanova" userId="14dff27e-be5e-4085-9e0f-74811cc29966" providerId="ADAL" clId="{90C4144F-B1E8-4400-8C31-7DE0594905E2}" dt="2023-06-29T04:09:47.118" v="979" actId="20577"/>
          <ac:spMkLst>
            <pc:docMk/>
            <pc:sldMk cId="2817899553" sldId="4041"/>
            <ac:spMk id="2" creationId="{D6F9C7E2-42B9-6C77-BE9B-1C394AB6A050}"/>
          </ac:spMkLst>
        </pc:spChg>
        <pc:spChg chg="del">
          <ac:chgData name="Kyz-Zhibek Kakimzhanova" userId="14dff27e-be5e-4085-9e0f-74811cc29966" providerId="ADAL" clId="{90C4144F-B1E8-4400-8C31-7DE0594905E2}" dt="2023-06-29T04:09:11.235" v="965" actId="478"/>
          <ac:spMkLst>
            <pc:docMk/>
            <pc:sldMk cId="2817899553" sldId="4041"/>
            <ac:spMk id="3" creationId="{EA26668D-7A40-B819-68FA-7A6520470A2F}"/>
          </ac:spMkLst>
        </pc:spChg>
        <pc:picChg chg="add mod">
          <ac:chgData name="Kyz-Zhibek Kakimzhanova" userId="14dff27e-be5e-4085-9e0f-74811cc29966" providerId="ADAL" clId="{90C4144F-B1E8-4400-8C31-7DE0594905E2}" dt="2023-06-29T04:09:23.643" v="968" actId="1076"/>
          <ac:picMkLst>
            <pc:docMk/>
            <pc:sldMk cId="2817899553" sldId="4041"/>
            <ac:picMk id="4098" creationId="{B246FC2B-F577-F438-8ABC-C373FC4B936E}"/>
          </ac:picMkLst>
        </pc:picChg>
      </pc:sldChg>
      <pc:sldChg chg="addSp delSp modSp new mod ord delAnim modAnim">
        <pc:chgData name="Kyz-Zhibek Kakimzhanova" userId="14dff27e-be5e-4085-9e0f-74811cc29966" providerId="ADAL" clId="{90C4144F-B1E8-4400-8C31-7DE0594905E2}" dt="2023-06-29T17:22:51.874" v="2650" actId="20577"/>
        <pc:sldMkLst>
          <pc:docMk/>
          <pc:sldMk cId="2806137329" sldId="4042"/>
        </pc:sldMkLst>
        <pc:spChg chg="mod">
          <ac:chgData name="Kyz-Zhibek Kakimzhanova" userId="14dff27e-be5e-4085-9e0f-74811cc29966" providerId="ADAL" clId="{90C4144F-B1E8-4400-8C31-7DE0594905E2}" dt="2023-06-29T17:22:51.874" v="2650" actId="20577"/>
          <ac:spMkLst>
            <pc:docMk/>
            <pc:sldMk cId="2806137329" sldId="4042"/>
            <ac:spMk id="2" creationId="{EC5589F4-C49B-FC30-042C-045B5D795C2E}"/>
          </ac:spMkLst>
        </pc:spChg>
        <pc:spChg chg="del mod">
          <ac:chgData name="Kyz-Zhibek Kakimzhanova" userId="14dff27e-be5e-4085-9e0f-74811cc29966" providerId="ADAL" clId="{90C4144F-B1E8-4400-8C31-7DE0594905E2}" dt="2023-06-29T04:13:29.160" v="990" actId="478"/>
          <ac:spMkLst>
            <pc:docMk/>
            <pc:sldMk cId="2806137329" sldId="4042"/>
            <ac:spMk id="3" creationId="{87DDE41E-38A8-F31C-6F40-A2F202BE54F9}"/>
          </ac:spMkLst>
        </pc:spChg>
        <pc:spChg chg="add mod">
          <ac:chgData name="Kyz-Zhibek Kakimzhanova" userId="14dff27e-be5e-4085-9e0f-74811cc29966" providerId="ADAL" clId="{90C4144F-B1E8-4400-8C31-7DE0594905E2}" dt="2023-06-29T12:25:20.223" v="2580" actId="20577"/>
          <ac:spMkLst>
            <pc:docMk/>
            <pc:sldMk cId="2806137329" sldId="4042"/>
            <ac:spMk id="4" creationId="{9A0AEACB-6066-E0CC-7E98-5982D960813D}"/>
          </ac:spMkLst>
        </pc:spChg>
        <pc:spChg chg="add del mod">
          <ac:chgData name="Kyz-Zhibek Kakimzhanova" userId="14dff27e-be5e-4085-9e0f-74811cc29966" providerId="ADAL" clId="{90C4144F-B1E8-4400-8C31-7DE0594905E2}" dt="2023-06-29T04:14:09.888" v="1006" actId="478"/>
          <ac:spMkLst>
            <pc:docMk/>
            <pc:sldMk cId="2806137329" sldId="4042"/>
            <ac:spMk id="5" creationId="{51D4CC5D-1E3B-6FAF-1961-0AE77D916102}"/>
          </ac:spMkLst>
        </pc:spChg>
        <pc:spChg chg="add del mod">
          <ac:chgData name="Kyz-Zhibek Kakimzhanova" userId="14dff27e-be5e-4085-9e0f-74811cc29966" providerId="ADAL" clId="{90C4144F-B1E8-4400-8C31-7DE0594905E2}" dt="2023-06-29T04:14:47.674" v="1021" actId="478"/>
          <ac:spMkLst>
            <pc:docMk/>
            <pc:sldMk cId="2806137329" sldId="4042"/>
            <ac:spMk id="6" creationId="{66918C45-CFAE-8A1D-76AE-DF956A069DBB}"/>
          </ac:spMkLst>
        </pc:spChg>
        <pc:spChg chg="add mod">
          <ac:chgData name="Kyz-Zhibek Kakimzhanova" userId="14dff27e-be5e-4085-9e0f-74811cc29966" providerId="ADAL" clId="{90C4144F-B1E8-4400-8C31-7DE0594905E2}" dt="2023-06-29T12:25:26.351" v="2589" actId="20577"/>
          <ac:spMkLst>
            <pc:docMk/>
            <pc:sldMk cId="2806137329" sldId="4042"/>
            <ac:spMk id="7" creationId="{84491862-B8FC-37B8-329E-1562165F73F0}"/>
          </ac:spMkLst>
        </pc:spChg>
        <pc:spChg chg="add mod">
          <ac:chgData name="Kyz-Zhibek Kakimzhanova" userId="14dff27e-be5e-4085-9e0f-74811cc29966" providerId="ADAL" clId="{90C4144F-B1E8-4400-8C31-7DE0594905E2}" dt="2023-06-29T12:25:13.348" v="2571" actId="20577"/>
          <ac:spMkLst>
            <pc:docMk/>
            <pc:sldMk cId="2806137329" sldId="4042"/>
            <ac:spMk id="8" creationId="{5DDC86BF-FA8A-BB96-BD66-D01DAE92AC6A}"/>
          </ac:spMkLst>
        </pc:spChg>
        <pc:spChg chg="add del mod">
          <ac:chgData name="Kyz-Zhibek Kakimzhanova" userId="14dff27e-be5e-4085-9e0f-74811cc29966" providerId="ADAL" clId="{90C4144F-B1E8-4400-8C31-7DE0594905E2}" dt="2023-06-29T04:14:10.993" v="1007" actId="478"/>
          <ac:spMkLst>
            <pc:docMk/>
            <pc:sldMk cId="2806137329" sldId="4042"/>
            <ac:spMk id="9" creationId="{0FF856E6-6C59-5C39-0BDF-0627B95379D8}"/>
          </ac:spMkLst>
        </pc:spChg>
        <pc:spChg chg="add del mod">
          <ac:chgData name="Kyz-Zhibek Kakimzhanova" userId="14dff27e-be5e-4085-9e0f-74811cc29966" providerId="ADAL" clId="{90C4144F-B1E8-4400-8C31-7DE0594905E2}" dt="2023-06-29T12:18:01.212" v="2516" actId="478"/>
          <ac:spMkLst>
            <pc:docMk/>
            <pc:sldMk cId="2806137329" sldId="4042"/>
            <ac:spMk id="10" creationId="{5090BB86-50EA-907D-2135-5A22051077AE}"/>
          </ac:spMkLst>
        </pc:spChg>
        <pc:spChg chg="add del mod">
          <ac:chgData name="Kyz-Zhibek Kakimzhanova" userId="14dff27e-be5e-4085-9e0f-74811cc29966" providerId="ADAL" clId="{90C4144F-B1E8-4400-8C31-7DE0594905E2}" dt="2023-06-29T12:18:01.212" v="2516" actId="478"/>
          <ac:spMkLst>
            <pc:docMk/>
            <pc:sldMk cId="2806137329" sldId="4042"/>
            <ac:spMk id="11" creationId="{DCF5C272-D9D1-13FF-8CE2-BD8C80C44388}"/>
          </ac:spMkLst>
        </pc:spChg>
        <pc:spChg chg="add del mod">
          <ac:chgData name="Kyz-Zhibek Kakimzhanova" userId="14dff27e-be5e-4085-9e0f-74811cc29966" providerId="ADAL" clId="{90C4144F-B1E8-4400-8C31-7DE0594905E2}" dt="2023-06-29T12:18:01.212" v="2516" actId="478"/>
          <ac:spMkLst>
            <pc:docMk/>
            <pc:sldMk cId="2806137329" sldId="4042"/>
            <ac:spMk id="12" creationId="{2C22F2A0-9C8F-7456-0891-0D432AA14E51}"/>
          </ac:spMkLst>
        </pc:spChg>
        <pc:spChg chg="add mod">
          <ac:chgData name="Kyz-Zhibek Kakimzhanova" userId="14dff27e-be5e-4085-9e0f-74811cc29966" providerId="ADAL" clId="{90C4144F-B1E8-4400-8C31-7DE0594905E2}" dt="2023-06-29T12:25:44.362" v="2610" actId="20577"/>
          <ac:spMkLst>
            <pc:docMk/>
            <pc:sldMk cId="2806137329" sldId="4042"/>
            <ac:spMk id="13" creationId="{950EF19B-BACF-AD24-9231-F94D42303E49}"/>
          </ac:spMkLst>
        </pc:spChg>
        <pc:spChg chg="add mod">
          <ac:chgData name="Kyz-Zhibek Kakimzhanova" userId="14dff27e-be5e-4085-9e0f-74811cc29966" providerId="ADAL" clId="{90C4144F-B1E8-4400-8C31-7DE0594905E2}" dt="2023-06-29T12:25:50.567" v="2621" actId="20577"/>
          <ac:spMkLst>
            <pc:docMk/>
            <pc:sldMk cId="2806137329" sldId="4042"/>
            <ac:spMk id="14" creationId="{AA44B0F7-6AEE-1143-DA4A-88D8B4888DE8}"/>
          </ac:spMkLst>
        </pc:spChg>
        <pc:spChg chg="add mod">
          <ac:chgData name="Kyz-Zhibek Kakimzhanova" userId="14dff27e-be5e-4085-9e0f-74811cc29966" providerId="ADAL" clId="{90C4144F-B1E8-4400-8C31-7DE0594905E2}" dt="2023-06-29T12:25:36.611" v="2599" actId="20577"/>
          <ac:spMkLst>
            <pc:docMk/>
            <pc:sldMk cId="2806137329" sldId="4042"/>
            <ac:spMk id="15" creationId="{1433D172-A028-6AEE-C523-F3FE4A65E82C}"/>
          </ac:spMkLst>
        </pc:spChg>
        <pc:spChg chg="add del mod">
          <ac:chgData name="Kyz-Zhibek Kakimzhanova" userId="14dff27e-be5e-4085-9e0f-74811cc29966" providerId="ADAL" clId="{90C4144F-B1E8-4400-8C31-7DE0594905E2}" dt="2023-06-29T04:15:23.393" v="1027"/>
          <ac:spMkLst>
            <pc:docMk/>
            <pc:sldMk cId="2806137329" sldId="4042"/>
            <ac:spMk id="16" creationId="{D47E309C-FF36-BB48-6A85-784258FA9416}"/>
          </ac:spMkLst>
        </pc:spChg>
        <pc:spChg chg="add del mod">
          <ac:chgData name="Kyz-Zhibek Kakimzhanova" userId="14dff27e-be5e-4085-9e0f-74811cc29966" providerId="ADAL" clId="{90C4144F-B1E8-4400-8C31-7DE0594905E2}" dt="2023-06-29T04:15:23.393" v="1027"/>
          <ac:spMkLst>
            <pc:docMk/>
            <pc:sldMk cId="2806137329" sldId="4042"/>
            <ac:spMk id="17" creationId="{A9085C78-945E-954D-1FC0-E03C9FBFADD8}"/>
          </ac:spMkLst>
        </pc:spChg>
        <pc:spChg chg="add del mod">
          <ac:chgData name="Kyz-Zhibek Kakimzhanova" userId="14dff27e-be5e-4085-9e0f-74811cc29966" providerId="ADAL" clId="{90C4144F-B1E8-4400-8C31-7DE0594905E2}" dt="2023-06-29T04:15:23.393" v="1027"/>
          <ac:spMkLst>
            <pc:docMk/>
            <pc:sldMk cId="2806137329" sldId="4042"/>
            <ac:spMk id="18" creationId="{07899402-CE2C-72EA-626C-A13982CB0B24}"/>
          </ac:spMkLst>
        </pc:spChg>
        <pc:spChg chg="add del mod ord">
          <ac:chgData name="Kyz-Zhibek Kakimzhanova" userId="14dff27e-be5e-4085-9e0f-74811cc29966" providerId="ADAL" clId="{90C4144F-B1E8-4400-8C31-7DE0594905E2}" dt="2023-06-29T12:17:57.065" v="2515" actId="478"/>
          <ac:spMkLst>
            <pc:docMk/>
            <pc:sldMk cId="2806137329" sldId="4042"/>
            <ac:spMk id="19" creationId="{0856FBEB-CAB8-EBC7-C4A7-786C19FDE6CE}"/>
          </ac:spMkLst>
        </pc:spChg>
        <pc:spChg chg="add del mod">
          <ac:chgData name="Kyz-Zhibek Kakimzhanova" userId="14dff27e-be5e-4085-9e0f-74811cc29966" providerId="ADAL" clId="{90C4144F-B1E8-4400-8C31-7DE0594905E2}" dt="2023-06-29T04:18:17.227" v="1119"/>
          <ac:spMkLst>
            <pc:docMk/>
            <pc:sldMk cId="2806137329" sldId="4042"/>
            <ac:spMk id="20" creationId="{8D6A3B36-BEA2-4E78-5416-993967198853}"/>
          </ac:spMkLst>
        </pc:spChg>
        <pc:spChg chg="add del mod">
          <ac:chgData name="Kyz-Zhibek Kakimzhanova" userId="14dff27e-be5e-4085-9e0f-74811cc29966" providerId="ADAL" clId="{90C4144F-B1E8-4400-8C31-7DE0594905E2}" dt="2023-06-29T04:18:19.723" v="1121"/>
          <ac:spMkLst>
            <pc:docMk/>
            <pc:sldMk cId="2806137329" sldId="4042"/>
            <ac:spMk id="21" creationId="{842C16E6-C6FF-0742-470D-47F3A203A49F}"/>
          </ac:spMkLst>
        </pc:spChg>
        <pc:spChg chg="add del mod">
          <ac:chgData name="Kyz-Zhibek Kakimzhanova" userId="14dff27e-be5e-4085-9e0f-74811cc29966" providerId="ADAL" clId="{90C4144F-B1E8-4400-8C31-7DE0594905E2}" dt="2023-06-29T12:18:01.212" v="2516" actId="478"/>
          <ac:spMkLst>
            <pc:docMk/>
            <pc:sldMk cId="2806137329" sldId="4042"/>
            <ac:spMk id="22" creationId="{D5D0E955-E20D-642D-2163-2C826AC0CC8B}"/>
          </ac:spMkLst>
        </pc:spChg>
        <pc:spChg chg="add del mod">
          <ac:chgData name="Kyz-Zhibek Kakimzhanova" userId="14dff27e-be5e-4085-9e0f-74811cc29966" providerId="ADAL" clId="{90C4144F-B1E8-4400-8C31-7DE0594905E2}" dt="2023-06-29T05:57:40.821" v="1800" actId="21"/>
          <ac:spMkLst>
            <pc:docMk/>
            <pc:sldMk cId="2806137329" sldId="4042"/>
            <ac:spMk id="37" creationId="{CFFCC17A-D76E-A8C5-40EC-AF5D7029E22E}"/>
          </ac:spMkLst>
        </pc:spChg>
        <pc:spChg chg="add del mod">
          <ac:chgData name="Kyz-Zhibek Kakimzhanova" userId="14dff27e-be5e-4085-9e0f-74811cc29966" providerId="ADAL" clId="{90C4144F-B1E8-4400-8C31-7DE0594905E2}" dt="2023-06-29T05:57:40.821" v="1800" actId="21"/>
          <ac:spMkLst>
            <pc:docMk/>
            <pc:sldMk cId="2806137329" sldId="4042"/>
            <ac:spMk id="38" creationId="{39FEEEB3-5CEA-95F1-DA25-E7CB2DB4ECE9}"/>
          </ac:spMkLst>
        </pc:spChg>
        <pc:spChg chg="add del mod">
          <ac:chgData name="Kyz-Zhibek Kakimzhanova" userId="14dff27e-be5e-4085-9e0f-74811cc29966" providerId="ADAL" clId="{90C4144F-B1E8-4400-8C31-7DE0594905E2}" dt="2023-06-29T05:57:40.821" v="1800" actId="21"/>
          <ac:spMkLst>
            <pc:docMk/>
            <pc:sldMk cId="2806137329" sldId="4042"/>
            <ac:spMk id="39" creationId="{83252539-12F9-BF35-7A64-B5A127C4D959}"/>
          </ac:spMkLst>
        </pc:spChg>
        <pc:spChg chg="add mod">
          <ac:chgData name="Kyz-Zhibek Kakimzhanova" userId="14dff27e-be5e-4085-9e0f-74811cc29966" providerId="ADAL" clId="{90C4144F-B1E8-4400-8C31-7DE0594905E2}" dt="2023-06-29T12:24:20.951" v="2562"/>
          <ac:spMkLst>
            <pc:docMk/>
            <pc:sldMk cId="2806137329" sldId="4042"/>
            <ac:spMk id="54" creationId="{094B8368-ECF4-2642-652D-1140E5406429}"/>
          </ac:spMkLst>
        </pc:spChg>
        <pc:spChg chg="add mod">
          <ac:chgData name="Kyz-Zhibek Kakimzhanova" userId="14dff27e-be5e-4085-9e0f-74811cc29966" providerId="ADAL" clId="{90C4144F-B1E8-4400-8C31-7DE0594905E2}" dt="2023-06-29T12:24:20.951" v="2562"/>
          <ac:spMkLst>
            <pc:docMk/>
            <pc:sldMk cId="2806137329" sldId="4042"/>
            <ac:spMk id="55" creationId="{8265A89E-AF30-7FB1-9D72-3B2A090DAA9D}"/>
          </ac:spMkLst>
        </pc:spChg>
        <pc:spChg chg="add mod">
          <ac:chgData name="Kyz-Zhibek Kakimzhanova" userId="14dff27e-be5e-4085-9e0f-74811cc29966" providerId="ADAL" clId="{90C4144F-B1E8-4400-8C31-7DE0594905E2}" dt="2023-06-29T12:24:20.951" v="2562"/>
          <ac:spMkLst>
            <pc:docMk/>
            <pc:sldMk cId="2806137329" sldId="4042"/>
            <ac:spMk id="56" creationId="{24C3F440-76C8-021D-68BA-D955C457EFFB}"/>
          </ac:spMkLst>
        </pc:spChg>
        <pc:cxnChg chg="add mod">
          <ac:chgData name="Kyz-Zhibek Kakimzhanova" userId="14dff27e-be5e-4085-9e0f-74811cc29966" providerId="ADAL" clId="{90C4144F-B1E8-4400-8C31-7DE0594905E2}" dt="2023-06-29T12:18:32.332" v="2520" actId="14100"/>
          <ac:cxnSpMkLst>
            <pc:docMk/>
            <pc:sldMk cId="2806137329" sldId="4042"/>
            <ac:cxnSpMk id="24" creationId="{58DEEC5C-E4BF-4FEB-F9C0-580D83F25624}"/>
          </ac:cxnSpMkLst>
        </pc:cxnChg>
        <pc:cxnChg chg="add mod">
          <ac:chgData name="Kyz-Zhibek Kakimzhanova" userId="14dff27e-be5e-4085-9e0f-74811cc29966" providerId="ADAL" clId="{90C4144F-B1E8-4400-8C31-7DE0594905E2}" dt="2023-06-29T12:18:42.954" v="2522" actId="14100"/>
          <ac:cxnSpMkLst>
            <pc:docMk/>
            <pc:sldMk cId="2806137329" sldId="4042"/>
            <ac:cxnSpMk id="26" creationId="{20D38F08-DBD4-AE50-33F2-AD0A37AE4316}"/>
          </ac:cxnSpMkLst>
        </pc:cxnChg>
        <pc:cxnChg chg="add del mod">
          <ac:chgData name="Kyz-Zhibek Kakimzhanova" userId="14dff27e-be5e-4085-9e0f-74811cc29966" providerId="ADAL" clId="{90C4144F-B1E8-4400-8C31-7DE0594905E2}" dt="2023-06-29T04:45:11.114" v="1165" actId="11529"/>
          <ac:cxnSpMkLst>
            <pc:docMk/>
            <pc:sldMk cId="2806137329" sldId="4042"/>
            <ac:cxnSpMk id="28" creationId="{4FA4C3E9-95AB-C69D-FCB3-1D4EDEEF5292}"/>
          </ac:cxnSpMkLst>
        </pc:cxnChg>
        <pc:cxnChg chg="add mod">
          <ac:chgData name="Kyz-Zhibek Kakimzhanova" userId="14dff27e-be5e-4085-9e0f-74811cc29966" providerId="ADAL" clId="{90C4144F-B1E8-4400-8C31-7DE0594905E2}" dt="2023-06-29T12:18:53.712" v="2526" actId="14100"/>
          <ac:cxnSpMkLst>
            <pc:docMk/>
            <pc:sldMk cId="2806137329" sldId="4042"/>
            <ac:cxnSpMk id="30" creationId="{6B8ABE7C-0815-2702-0C69-474E24029457}"/>
          </ac:cxnSpMkLst>
        </pc:cxnChg>
        <pc:cxnChg chg="add del mod">
          <ac:chgData name="Kyz-Zhibek Kakimzhanova" userId="14dff27e-be5e-4085-9e0f-74811cc29966" providerId="ADAL" clId="{90C4144F-B1E8-4400-8C31-7DE0594905E2}" dt="2023-06-29T12:18:27.854" v="2519" actId="478"/>
          <ac:cxnSpMkLst>
            <pc:docMk/>
            <pc:sldMk cId="2806137329" sldId="4042"/>
            <ac:cxnSpMk id="32" creationId="{FEA1798A-DBE4-43D6-A00A-1D87BB265F7C}"/>
          </ac:cxnSpMkLst>
        </pc:cxnChg>
        <pc:cxnChg chg="add del mod">
          <ac:chgData name="Kyz-Zhibek Kakimzhanova" userId="14dff27e-be5e-4085-9e0f-74811cc29966" providerId="ADAL" clId="{90C4144F-B1E8-4400-8C31-7DE0594905E2}" dt="2023-06-29T12:18:38.673" v="2521" actId="478"/>
          <ac:cxnSpMkLst>
            <pc:docMk/>
            <pc:sldMk cId="2806137329" sldId="4042"/>
            <ac:cxnSpMk id="34" creationId="{C027441F-F39C-8F98-8947-18DB5E3E255F}"/>
          </ac:cxnSpMkLst>
        </pc:cxnChg>
        <pc:cxnChg chg="add del mod">
          <ac:chgData name="Kyz-Zhibek Kakimzhanova" userId="14dff27e-be5e-4085-9e0f-74811cc29966" providerId="ADAL" clId="{90C4144F-B1E8-4400-8C31-7DE0594905E2}" dt="2023-06-29T12:18:47.318" v="2523" actId="478"/>
          <ac:cxnSpMkLst>
            <pc:docMk/>
            <pc:sldMk cId="2806137329" sldId="4042"/>
            <ac:cxnSpMk id="36" creationId="{9560E860-E2CF-750B-FEBB-0FA0E3503D26}"/>
          </ac:cxnSpMkLst>
        </pc:cxnChg>
        <pc:cxnChg chg="add mod">
          <ac:chgData name="Kyz-Zhibek Kakimzhanova" userId="14dff27e-be5e-4085-9e0f-74811cc29966" providerId="ADAL" clId="{90C4144F-B1E8-4400-8C31-7DE0594905E2}" dt="2023-06-29T12:19:06.890" v="2529" actId="14100"/>
          <ac:cxnSpMkLst>
            <pc:docMk/>
            <pc:sldMk cId="2806137329" sldId="4042"/>
            <ac:cxnSpMk id="45" creationId="{66EB3D4A-D849-BF30-3BBD-38379E587C3E}"/>
          </ac:cxnSpMkLst>
        </pc:cxnChg>
        <pc:cxnChg chg="add mod">
          <ac:chgData name="Kyz-Zhibek Kakimzhanova" userId="14dff27e-be5e-4085-9e0f-74811cc29966" providerId="ADAL" clId="{90C4144F-B1E8-4400-8C31-7DE0594905E2}" dt="2023-06-29T12:19:28.641" v="2532" actId="14100"/>
          <ac:cxnSpMkLst>
            <pc:docMk/>
            <pc:sldMk cId="2806137329" sldId="4042"/>
            <ac:cxnSpMk id="48" creationId="{AC69AC5F-74CC-EC10-C5AD-D4326335C672}"/>
          </ac:cxnSpMkLst>
        </pc:cxnChg>
        <pc:cxnChg chg="add mod">
          <ac:chgData name="Kyz-Zhibek Kakimzhanova" userId="14dff27e-be5e-4085-9e0f-74811cc29966" providerId="ADAL" clId="{90C4144F-B1E8-4400-8C31-7DE0594905E2}" dt="2023-06-29T12:19:43.449" v="2535" actId="14100"/>
          <ac:cxnSpMkLst>
            <pc:docMk/>
            <pc:sldMk cId="2806137329" sldId="4042"/>
            <ac:cxnSpMk id="51" creationId="{7FF40A3B-B0D4-150E-98FF-EA6E75651ED9}"/>
          </ac:cxnSpMkLst>
        </pc:cxnChg>
      </pc:sldChg>
      <pc:sldChg chg="addSp delSp modSp add mod ord">
        <pc:chgData name="Kyz-Zhibek Kakimzhanova" userId="14dff27e-be5e-4085-9e0f-74811cc29966" providerId="ADAL" clId="{90C4144F-B1E8-4400-8C31-7DE0594905E2}" dt="2023-06-30T05:04:24.547" v="3421" actId="688"/>
        <pc:sldMkLst>
          <pc:docMk/>
          <pc:sldMk cId="918939076" sldId="4043"/>
        </pc:sldMkLst>
        <pc:spChg chg="del">
          <ac:chgData name="Kyz-Zhibek Kakimzhanova" userId="14dff27e-be5e-4085-9e0f-74811cc29966" providerId="ADAL" clId="{90C4144F-B1E8-4400-8C31-7DE0594905E2}" dt="2023-06-29T04:46:23.736" v="1171" actId="478"/>
          <ac:spMkLst>
            <pc:docMk/>
            <pc:sldMk cId="918939076" sldId="4043"/>
            <ac:spMk id="12" creationId="{2C22F2A0-9C8F-7456-0891-0D432AA14E51}"/>
          </ac:spMkLst>
        </pc:spChg>
        <pc:spChg chg="add mod">
          <ac:chgData name="Kyz-Zhibek Kakimzhanova" userId="14dff27e-be5e-4085-9e0f-74811cc29966" providerId="ADAL" clId="{90C4144F-B1E8-4400-8C31-7DE0594905E2}" dt="2023-06-29T04:57:26.134" v="1283" actId="20577"/>
          <ac:spMkLst>
            <pc:docMk/>
            <pc:sldMk cId="918939076" sldId="4043"/>
            <ac:spMk id="16" creationId="{CF796CF1-7285-A012-0DED-6CD0B1CEECC4}"/>
          </ac:spMkLst>
        </pc:spChg>
        <pc:spChg chg="add mod">
          <ac:chgData name="Kyz-Zhibek Kakimzhanova" userId="14dff27e-be5e-4085-9e0f-74811cc29966" providerId="ADAL" clId="{90C4144F-B1E8-4400-8C31-7DE0594905E2}" dt="2023-06-29T04:57:32.480" v="1285" actId="20577"/>
          <ac:spMkLst>
            <pc:docMk/>
            <pc:sldMk cId="918939076" sldId="4043"/>
            <ac:spMk id="17" creationId="{575EED62-3BD2-DA7B-8AE2-D04F5D096DA0}"/>
          </ac:spMkLst>
        </pc:spChg>
        <pc:spChg chg="add mod">
          <ac:chgData name="Kyz-Zhibek Kakimzhanova" userId="14dff27e-be5e-4085-9e0f-74811cc29966" providerId="ADAL" clId="{90C4144F-B1E8-4400-8C31-7DE0594905E2}" dt="2023-06-29T04:55:20.858" v="1264" actId="20577"/>
          <ac:spMkLst>
            <pc:docMk/>
            <pc:sldMk cId="918939076" sldId="4043"/>
            <ac:spMk id="18" creationId="{E0BEDD41-C2BD-AE7D-D0A8-77E05A7CEB5D}"/>
          </ac:spMkLst>
        </pc:spChg>
        <pc:spChg chg="add mod">
          <ac:chgData name="Kyz-Zhibek Kakimzhanova" userId="14dff27e-be5e-4085-9e0f-74811cc29966" providerId="ADAL" clId="{90C4144F-B1E8-4400-8C31-7DE0594905E2}" dt="2023-06-30T05:03:54.124" v="3412"/>
          <ac:spMkLst>
            <pc:docMk/>
            <pc:sldMk cId="918939076" sldId="4043"/>
            <ac:spMk id="20" creationId="{EFC8FF4B-FD74-05AF-4CBD-AE55130B4104}"/>
          </ac:spMkLst>
        </pc:spChg>
        <pc:spChg chg="add mod">
          <ac:chgData name="Kyz-Zhibek Kakimzhanova" userId="14dff27e-be5e-4085-9e0f-74811cc29966" providerId="ADAL" clId="{90C4144F-B1E8-4400-8C31-7DE0594905E2}" dt="2023-06-30T05:03:54.124" v="3412"/>
          <ac:spMkLst>
            <pc:docMk/>
            <pc:sldMk cId="918939076" sldId="4043"/>
            <ac:spMk id="21" creationId="{B1D1734C-6E69-D361-5D5B-66660DC9F188}"/>
          </ac:spMkLst>
        </pc:spChg>
        <pc:spChg chg="add del mod">
          <ac:chgData name="Kyz-Zhibek Kakimzhanova" userId="14dff27e-be5e-4085-9e0f-74811cc29966" providerId="ADAL" clId="{90C4144F-B1E8-4400-8C31-7DE0594905E2}" dt="2023-06-30T05:04:01.230" v="3414"/>
          <ac:spMkLst>
            <pc:docMk/>
            <pc:sldMk cId="918939076" sldId="4043"/>
            <ac:spMk id="23" creationId="{9961569E-4382-002F-B9E6-40D3DDDF6F3C}"/>
          </ac:spMkLst>
        </pc:spChg>
        <pc:spChg chg="add del mod">
          <ac:chgData name="Kyz-Zhibek Kakimzhanova" userId="14dff27e-be5e-4085-9e0f-74811cc29966" providerId="ADAL" clId="{90C4144F-B1E8-4400-8C31-7DE0594905E2}" dt="2023-06-30T05:04:01.230" v="3414"/>
          <ac:spMkLst>
            <pc:docMk/>
            <pc:sldMk cId="918939076" sldId="4043"/>
            <ac:spMk id="25" creationId="{91829A60-16DF-E26B-5138-354AD2012E86}"/>
          </ac:spMkLst>
        </pc:spChg>
        <pc:spChg chg="add mod">
          <ac:chgData name="Kyz-Zhibek Kakimzhanova" userId="14dff27e-be5e-4085-9e0f-74811cc29966" providerId="ADAL" clId="{90C4144F-B1E8-4400-8C31-7DE0594905E2}" dt="2023-06-30T05:04:24.547" v="3421" actId="688"/>
          <ac:spMkLst>
            <pc:docMk/>
            <pc:sldMk cId="918939076" sldId="4043"/>
            <ac:spMk id="27" creationId="{801850F3-6A59-C4CC-BAFC-B868D24D578B}"/>
          </ac:spMkLst>
        </pc:spChg>
        <pc:spChg chg="add del mod">
          <ac:chgData name="Kyz-Zhibek Kakimzhanova" userId="14dff27e-be5e-4085-9e0f-74811cc29966" providerId="ADAL" clId="{90C4144F-B1E8-4400-8C31-7DE0594905E2}" dt="2023-06-30T05:04:11.846" v="3417" actId="478"/>
          <ac:spMkLst>
            <pc:docMk/>
            <pc:sldMk cId="918939076" sldId="4043"/>
            <ac:spMk id="28" creationId="{9CDF81E3-7054-4068-C33D-7B5176DD54B5}"/>
          </ac:spMkLst>
        </pc:spChg>
        <pc:cxnChg chg="mod">
          <ac:chgData name="Kyz-Zhibek Kakimzhanova" userId="14dff27e-be5e-4085-9e0f-74811cc29966" providerId="ADAL" clId="{90C4144F-B1E8-4400-8C31-7DE0594905E2}" dt="2023-06-29T04:46:30.322" v="1172" actId="14100"/>
          <ac:cxnSpMkLst>
            <pc:docMk/>
            <pc:sldMk cId="918939076" sldId="4043"/>
            <ac:cxnSpMk id="30" creationId="{6B8ABE7C-0815-2702-0C69-474E24029457}"/>
          </ac:cxnSpMkLst>
        </pc:cxnChg>
        <pc:cxnChg chg="mod">
          <ac:chgData name="Kyz-Zhibek Kakimzhanova" userId="14dff27e-be5e-4085-9e0f-74811cc29966" providerId="ADAL" clId="{90C4144F-B1E8-4400-8C31-7DE0594905E2}" dt="2023-06-29T04:46:34.836" v="1173" actId="14100"/>
          <ac:cxnSpMkLst>
            <pc:docMk/>
            <pc:sldMk cId="918939076" sldId="4043"/>
            <ac:cxnSpMk id="36" creationId="{9560E860-E2CF-750B-FEBB-0FA0E3503D26}"/>
          </ac:cxnSpMkLst>
        </pc:cxnChg>
      </pc:sldChg>
      <pc:sldChg chg="addSp modSp add mod">
        <pc:chgData name="Kyz-Zhibek Kakimzhanova" userId="14dff27e-be5e-4085-9e0f-74811cc29966" providerId="ADAL" clId="{90C4144F-B1E8-4400-8C31-7DE0594905E2}" dt="2023-06-30T05:36:28.723" v="3456" actId="1076"/>
        <pc:sldMkLst>
          <pc:docMk/>
          <pc:sldMk cId="3743709676" sldId="4044"/>
        </pc:sldMkLst>
        <pc:spChg chg="mod">
          <ac:chgData name="Kyz-Zhibek Kakimzhanova" userId="14dff27e-be5e-4085-9e0f-74811cc29966" providerId="ADAL" clId="{90C4144F-B1E8-4400-8C31-7DE0594905E2}" dt="2023-06-29T05:44:57.952" v="1670" actId="20577"/>
          <ac:spMkLst>
            <pc:docMk/>
            <pc:sldMk cId="3743709676" sldId="4044"/>
            <ac:spMk id="2" creationId="{EC5589F4-C49B-FC30-042C-045B5D795C2E}"/>
          </ac:spMkLst>
        </pc:spChg>
        <pc:spChg chg="add mod ord">
          <ac:chgData name="Kyz-Zhibek Kakimzhanova" userId="14dff27e-be5e-4085-9e0f-74811cc29966" providerId="ADAL" clId="{90C4144F-B1E8-4400-8C31-7DE0594905E2}" dt="2023-06-29T04:47:52.875" v="1180" actId="167"/>
          <ac:spMkLst>
            <pc:docMk/>
            <pc:sldMk cId="3743709676" sldId="4044"/>
            <ac:spMk id="3" creationId="{E7885267-A201-C354-A12E-F29B77D6D906}"/>
          </ac:spMkLst>
        </pc:spChg>
        <pc:spChg chg="add mod">
          <ac:chgData name="Kyz-Zhibek Kakimzhanova" userId="14dff27e-be5e-4085-9e0f-74811cc29966" providerId="ADAL" clId="{90C4144F-B1E8-4400-8C31-7DE0594905E2}" dt="2023-06-29T04:48:27.643" v="1197" actId="1076"/>
          <ac:spMkLst>
            <pc:docMk/>
            <pc:sldMk cId="3743709676" sldId="4044"/>
            <ac:spMk id="5" creationId="{5CD231E2-D628-53D1-9452-BCE16779A96B}"/>
          </ac:spMkLst>
        </pc:spChg>
        <pc:spChg chg="mod">
          <ac:chgData name="Kyz-Zhibek Kakimzhanova" userId="14dff27e-be5e-4085-9e0f-74811cc29966" providerId="ADAL" clId="{90C4144F-B1E8-4400-8C31-7DE0594905E2}" dt="2023-06-29T04:52:05.860" v="1241" actId="14100"/>
          <ac:spMkLst>
            <pc:docMk/>
            <pc:sldMk cId="3743709676" sldId="4044"/>
            <ac:spMk id="11" creationId="{DCF5C272-D9D1-13FF-8CE2-BD8C80C44388}"/>
          </ac:spMkLst>
        </pc:spChg>
        <pc:spChg chg="add mod">
          <ac:chgData name="Kyz-Zhibek Kakimzhanova" userId="14dff27e-be5e-4085-9e0f-74811cc29966" providerId="ADAL" clId="{90C4144F-B1E8-4400-8C31-7DE0594905E2}" dt="2023-06-29T04:52:55.938" v="1250" actId="1076"/>
          <ac:spMkLst>
            <pc:docMk/>
            <pc:sldMk cId="3743709676" sldId="4044"/>
            <ac:spMk id="12" creationId="{16835D6A-1636-63EF-A2F2-F1AA3D5F64D0}"/>
          </ac:spMkLst>
        </pc:spChg>
        <pc:spChg chg="mod">
          <ac:chgData name="Kyz-Zhibek Kakimzhanova" userId="14dff27e-be5e-4085-9e0f-74811cc29966" providerId="ADAL" clId="{90C4144F-B1E8-4400-8C31-7DE0594905E2}" dt="2023-06-29T04:49:50.460" v="1219" actId="20577"/>
          <ac:spMkLst>
            <pc:docMk/>
            <pc:sldMk cId="3743709676" sldId="4044"/>
            <ac:spMk id="13" creationId="{950EF19B-BACF-AD24-9231-F94D42303E49}"/>
          </ac:spMkLst>
        </pc:spChg>
        <pc:spChg chg="mod">
          <ac:chgData name="Kyz-Zhibek Kakimzhanova" userId="14dff27e-be5e-4085-9e0f-74811cc29966" providerId="ADAL" clId="{90C4144F-B1E8-4400-8C31-7DE0594905E2}" dt="2023-06-29T04:49:54.309" v="1220" actId="20577"/>
          <ac:spMkLst>
            <pc:docMk/>
            <pc:sldMk cId="3743709676" sldId="4044"/>
            <ac:spMk id="14" creationId="{AA44B0F7-6AEE-1143-DA4A-88D8B4888DE8}"/>
          </ac:spMkLst>
        </pc:spChg>
        <pc:spChg chg="add mod">
          <ac:chgData name="Kyz-Zhibek Kakimzhanova" userId="14dff27e-be5e-4085-9e0f-74811cc29966" providerId="ADAL" clId="{90C4144F-B1E8-4400-8C31-7DE0594905E2}" dt="2023-06-30T05:36:28.723" v="3456" actId="1076"/>
          <ac:spMkLst>
            <pc:docMk/>
            <pc:sldMk cId="3743709676" sldId="4044"/>
            <ac:spMk id="21" creationId="{5EA44DB3-EF29-2066-B48F-ECCE16F8D8F5}"/>
          </ac:spMkLst>
        </pc:spChg>
        <pc:cxnChg chg="mod">
          <ac:chgData name="Kyz-Zhibek Kakimzhanova" userId="14dff27e-be5e-4085-9e0f-74811cc29966" providerId="ADAL" clId="{90C4144F-B1E8-4400-8C31-7DE0594905E2}" dt="2023-06-29T04:52:05.860" v="1241" actId="14100"/>
          <ac:cxnSpMkLst>
            <pc:docMk/>
            <pc:sldMk cId="3743709676" sldId="4044"/>
            <ac:cxnSpMk id="26" creationId="{20D38F08-DBD4-AE50-33F2-AD0A37AE4316}"/>
          </ac:cxnSpMkLst>
        </pc:cxnChg>
        <pc:cxnChg chg="mod">
          <ac:chgData name="Kyz-Zhibek Kakimzhanova" userId="14dff27e-be5e-4085-9e0f-74811cc29966" providerId="ADAL" clId="{90C4144F-B1E8-4400-8C31-7DE0594905E2}" dt="2023-06-29T04:53:11.844" v="1253" actId="14100"/>
          <ac:cxnSpMkLst>
            <pc:docMk/>
            <pc:sldMk cId="3743709676" sldId="4044"/>
            <ac:cxnSpMk id="30" creationId="{6B8ABE7C-0815-2702-0C69-474E24029457}"/>
          </ac:cxnSpMkLst>
        </pc:cxnChg>
        <pc:cxnChg chg="mod">
          <ac:chgData name="Kyz-Zhibek Kakimzhanova" userId="14dff27e-be5e-4085-9e0f-74811cc29966" providerId="ADAL" clId="{90C4144F-B1E8-4400-8C31-7DE0594905E2}" dt="2023-06-29T04:53:04.832" v="1252" actId="14100"/>
          <ac:cxnSpMkLst>
            <pc:docMk/>
            <pc:sldMk cId="3743709676" sldId="4044"/>
            <ac:cxnSpMk id="34" creationId="{C027441F-F39C-8F98-8947-18DB5E3E255F}"/>
          </ac:cxnSpMkLst>
        </pc:cxnChg>
        <pc:cxnChg chg="mod">
          <ac:chgData name="Kyz-Zhibek Kakimzhanova" userId="14dff27e-be5e-4085-9e0f-74811cc29966" providerId="ADAL" clId="{90C4144F-B1E8-4400-8C31-7DE0594905E2}" dt="2023-06-30T05:36:28.723" v="3456" actId="1076"/>
          <ac:cxnSpMkLst>
            <pc:docMk/>
            <pc:sldMk cId="3743709676" sldId="4044"/>
            <ac:cxnSpMk id="36" creationId="{9560E860-E2CF-750B-FEBB-0FA0E3503D26}"/>
          </ac:cxnSpMkLst>
        </pc:cxnChg>
      </pc:sldChg>
      <pc:sldChg chg="addSp delSp modSp add mod ord delAnim modAnim">
        <pc:chgData name="Kyz-Zhibek Kakimzhanova" userId="14dff27e-be5e-4085-9e0f-74811cc29966" providerId="ADAL" clId="{90C4144F-B1E8-4400-8C31-7DE0594905E2}" dt="2023-06-30T08:24:18.199" v="5437" actId="1076"/>
        <pc:sldMkLst>
          <pc:docMk/>
          <pc:sldMk cId="1497322018" sldId="4045"/>
        </pc:sldMkLst>
        <pc:spChg chg="mod">
          <ac:chgData name="Kyz-Zhibek Kakimzhanova" userId="14dff27e-be5e-4085-9e0f-74811cc29966" providerId="ADAL" clId="{90C4144F-B1E8-4400-8C31-7DE0594905E2}" dt="2023-06-29T05:45:16.678" v="1675" actId="20577"/>
          <ac:spMkLst>
            <pc:docMk/>
            <pc:sldMk cId="1497322018" sldId="4045"/>
            <ac:spMk id="2" creationId="{EC5589F4-C49B-FC30-042C-045B5D795C2E}"/>
          </ac:spMkLst>
        </pc:spChg>
        <pc:spChg chg="add del mod">
          <ac:chgData name="Kyz-Zhibek Kakimzhanova" userId="14dff27e-be5e-4085-9e0f-74811cc29966" providerId="ADAL" clId="{90C4144F-B1E8-4400-8C31-7DE0594905E2}" dt="2023-06-30T08:23:22.404" v="5368" actId="21"/>
          <ac:spMkLst>
            <pc:docMk/>
            <pc:sldMk cId="1497322018" sldId="4045"/>
            <ac:spMk id="3" creationId="{5A71CBEC-DE7F-89CA-F1BD-1A57219B5C6A}"/>
          </ac:spMkLst>
        </pc:spChg>
        <pc:spChg chg="add mod">
          <ac:chgData name="Kyz-Zhibek Kakimzhanova" userId="14dff27e-be5e-4085-9e0f-74811cc29966" providerId="ADAL" clId="{90C4144F-B1E8-4400-8C31-7DE0594905E2}" dt="2023-06-30T08:24:18.199" v="5437" actId="1076"/>
          <ac:spMkLst>
            <pc:docMk/>
            <pc:sldMk cId="1497322018" sldId="4045"/>
            <ac:spMk id="5" creationId="{62A0B878-BD67-E31B-8195-1C9B26AA9B5A}"/>
          </ac:spMkLst>
        </pc:spChg>
        <pc:spChg chg="mod">
          <ac:chgData name="Kyz-Zhibek Kakimzhanova" userId="14dff27e-be5e-4085-9e0f-74811cc29966" providerId="ADAL" clId="{90C4144F-B1E8-4400-8C31-7DE0594905E2}" dt="2023-06-29T04:55:57.751" v="1269" actId="1076"/>
          <ac:spMkLst>
            <pc:docMk/>
            <pc:sldMk cId="1497322018" sldId="4045"/>
            <ac:spMk id="16" creationId="{CF796CF1-7285-A012-0DED-6CD0B1CEECC4}"/>
          </ac:spMkLst>
        </pc:spChg>
        <pc:spChg chg="mod">
          <ac:chgData name="Kyz-Zhibek Kakimzhanova" userId="14dff27e-be5e-4085-9e0f-74811cc29966" providerId="ADAL" clId="{90C4144F-B1E8-4400-8C31-7DE0594905E2}" dt="2023-06-29T04:57:01.020" v="1277" actId="1076"/>
          <ac:spMkLst>
            <pc:docMk/>
            <pc:sldMk cId="1497322018" sldId="4045"/>
            <ac:spMk id="17" creationId="{575EED62-3BD2-DA7B-8AE2-D04F5D096DA0}"/>
          </ac:spMkLst>
        </pc:spChg>
        <pc:spChg chg="mod">
          <ac:chgData name="Kyz-Zhibek Kakimzhanova" userId="14dff27e-be5e-4085-9e0f-74811cc29966" providerId="ADAL" clId="{90C4144F-B1E8-4400-8C31-7DE0594905E2}" dt="2023-06-29T04:55:49.497" v="1268" actId="1076"/>
          <ac:spMkLst>
            <pc:docMk/>
            <pc:sldMk cId="1497322018" sldId="4045"/>
            <ac:spMk id="18" creationId="{E0BEDD41-C2BD-AE7D-D0A8-77E05A7CEB5D}"/>
          </ac:spMkLst>
        </pc:spChg>
      </pc:sldChg>
      <pc:sldChg chg="add del">
        <pc:chgData name="Kyz-Zhibek Kakimzhanova" userId="14dff27e-be5e-4085-9e0f-74811cc29966" providerId="ADAL" clId="{90C4144F-B1E8-4400-8C31-7DE0594905E2}" dt="2023-06-29T04:56:33.834" v="1274" actId="47"/>
        <pc:sldMkLst>
          <pc:docMk/>
          <pc:sldMk cId="1808899337" sldId="4046"/>
        </pc:sldMkLst>
      </pc:sldChg>
      <pc:sldChg chg="addSp delSp modSp add mod">
        <pc:chgData name="Kyz-Zhibek Kakimzhanova" userId="14dff27e-be5e-4085-9e0f-74811cc29966" providerId="ADAL" clId="{90C4144F-B1E8-4400-8C31-7DE0594905E2}" dt="2023-06-30T05:03:46.980" v="3411" actId="1076"/>
        <pc:sldMkLst>
          <pc:docMk/>
          <pc:sldMk cId="2711671086" sldId="4046"/>
        </pc:sldMkLst>
        <pc:spChg chg="add mod">
          <ac:chgData name="Kyz-Zhibek Kakimzhanova" userId="14dff27e-be5e-4085-9e0f-74811cc29966" providerId="ADAL" clId="{90C4144F-B1E8-4400-8C31-7DE0594905E2}" dt="2023-06-29T04:57:06.160" v="1278"/>
          <ac:spMkLst>
            <pc:docMk/>
            <pc:sldMk cId="2711671086" sldId="4046"/>
            <ac:spMk id="3" creationId="{6C56961B-D65E-D4F7-224F-1D3A7496F1D9}"/>
          </ac:spMkLst>
        </pc:spChg>
        <pc:spChg chg="add del mod">
          <ac:chgData name="Kyz-Zhibek Kakimzhanova" userId="14dff27e-be5e-4085-9e0f-74811cc29966" providerId="ADAL" clId="{90C4144F-B1E8-4400-8C31-7DE0594905E2}" dt="2023-06-29T05:07:58.969" v="1339"/>
          <ac:spMkLst>
            <pc:docMk/>
            <pc:sldMk cId="2711671086" sldId="4046"/>
            <ac:spMk id="5" creationId="{5ABCE111-6308-F932-C395-9F6897B17271}"/>
          </ac:spMkLst>
        </pc:spChg>
        <pc:spChg chg="add mod">
          <ac:chgData name="Kyz-Zhibek Kakimzhanova" userId="14dff27e-be5e-4085-9e0f-74811cc29966" providerId="ADAL" clId="{90C4144F-B1E8-4400-8C31-7DE0594905E2}" dt="2023-06-30T05:03:28.096" v="3409" actId="1076"/>
          <ac:spMkLst>
            <pc:docMk/>
            <pc:sldMk cId="2711671086" sldId="4046"/>
            <ac:spMk id="6" creationId="{A5836C73-D047-1254-91B1-F5AC005FB668}"/>
          </ac:spMkLst>
        </pc:spChg>
        <pc:spChg chg="add mod">
          <ac:chgData name="Kyz-Zhibek Kakimzhanova" userId="14dff27e-be5e-4085-9e0f-74811cc29966" providerId="ADAL" clId="{90C4144F-B1E8-4400-8C31-7DE0594905E2}" dt="2023-06-30T05:03:46.980" v="3411" actId="1076"/>
          <ac:spMkLst>
            <pc:docMk/>
            <pc:sldMk cId="2711671086" sldId="4046"/>
            <ac:spMk id="9" creationId="{056556CF-3A9A-AB37-E312-2D05E7A8B92B}"/>
          </ac:spMkLst>
        </pc:spChg>
        <pc:spChg chg="add del">
          <ac:chgData name="Kyz-Zhibek Kakimzhanova" userId="14dff27e-be5e-4085-9e0f-74811cc29966" providerId="ADAL" clId="{90C4144F-B1E8-4400-8C31-7DE0594905E2}" dt="2023-06-29T05:07:59.514" v="1340" actId="478"/>
          <ac:spMkLst>
            <pc:docMk/>
            <pc:sldMk cId="2711671086" sldId="4046"/>
            <ac:spMk id="16" creationId="{CF796CF1-7285-A012-0DED-6CD0B1CEECC4}"/>
          </ac:spMkLst>
        </pc:spChg>
        <pc:spChg chg="del mod">
          <ac:chgData name="Kyz-Zhibek Kakimzhanova" userId="14dff27e-be5e-4085-9e0f-74811cc29966" providerId="ADAL" clId="{90C4144F-B1E8-4400-8C31-7DE0594905E2}" dt="2023-06-29T04:57:10.008" v="1279" actId="478"/>
          <ac:spMkLst>
            <pc:docMk/>
            <pc:sldMk cId="2711671086" sldId="4046"/>
            <ac:spMk id="17" creationId="{575EED62-3BD2-DA7B-8AE2-D04F5D096DA0}"/>
          </ac:spMkLst>
        </pc:spChg>
      </pc:sldChg>
      <pc:sldChg chg="addSp delSp modSp add mod">
        <pc:chgData name="Kyz-Zhibek Kakimzhanova" userId="14dff27e-be5e-4085-9e0f-74811cc29966" providerId="ADAL" clId="{90C4144F-B1E8-4400-8C31-7DE0594905E2}" dt="2023-06-30T08:09:41.045" v="5056"/>
        <pc:sldMkLst>
          <pc:docMk/>
          <pc:sldMk cId="2972596504" sldId="4047"/>
        </pc:sldMkLst>
        <pc:spChg chg="add mod">
          <ac:chgData name="Kyz-Zhibek Kakimzhanova" userId="14dff27e-be5e-4085-9e0f-74811cc29966" providerId="ADAL" clId="{90C4144F-B1E8-4400-8C31-7DE0594905E2}" dt="2023-06-29T04:59:20.116" v="1305" actId="1076"/>
          <ac:spMkLst>
            <pc:docMk/>
            <pc:sldMk cId="2972596504" sldId="4047"/>
            <ac:spMk id="3" creationId="{2CAC3B33-9E1F-708D-BC13-385A046287A5}"/>
          </ac:spMkLst>
        </pc:spChg>
        <pc:spChg chg="add mod">
          <ac:chgData name="Kyz-Zhibek Kakimzhanova" userId="14dff27e-be5e-4085-9e0f-74811cc29966" providerId="ADAL" clId="{90C4144F-B1E8-4400-8C31-7DE0594905E2}" dt="2023-06-29T04:59:10.290" v="1304" actId="1076"/>
          <ac:spMkLst>
            <pc:docMk/>
            <pc:sldMk cId="2972596504" sldId="4047"/>
            <ac:spMk id="5" creationId="{34475EEC-8D9C-B1DD-E23B-85958417439F}"/>
          </ac:spMkLst>
        </pc:spChg>
        <pc:spChg chg="add del mod">
          <ac:chgData name="Kyz-Zhibek Kakimzhanova" userId="14dff27e-be5e-4085-9e0f-74811cc29966" providerId="ADAL" clId="{90C4144F-B1E8-4400-8C31-7DE0594905E2}" dt="2023-06-29T04:58:55.559" v="1301" actId="478"/>
          <ac:spMkLst>
            <pc:docMk/>
            <pc:sldMk cId="2972596504" sldId="4047"/>
            <ac:spMk id="6" creationId="{3B359E8E-199B-A29B-0A77-D1D2E38C8A6E}"/>
          </ac:spMkLst>
        </pc:spChg>
        <pc:spChg chg="add mod">
          <ac:chgData name="Kyz-Zhibek Kakimzhanova" userId="14dff27e-be5e-4085-9e0f-74811cc29966" providerId="ADAL" clId="{90C4144F-B1E8-4400-8C31-7DE0594905E2}" dt="2023-06-29T04:59:23.429" v="1306" actId="1076"/>
          <ac:spMkLst>
            <pc:docMk/>
            <pc:sldMk cId="2972596504" sldId="4047"/>
            <ac:spMk id="9" creationId="{529A277F-D279-EF6E-7881-02B8E105EDC9}"/>
          </ac:spMkLst>
        </pc:spChg>
        <pc:spChg chg="add del mod">
          <ac:chgData name="Kyz-Zhibek Kakimzhanova" userId="14dff27e-be5e-4085-9e0f-74811cc29966" providerId="ADAL" clId="{90C4144F-B1E8-4400-8C31-7DE0594905E2}" dt="2023-06-30T05:05:06.223" v="3433"/>
          <ac:spMkLst>
            <pc:docMk/>
            <pc:sldMk cId="2972596504" sldId="4047"/>
            <ac:spMk id="12" creationId="{A4D5FA2B-517C-B6D0-FA28-C6C495822821}"/>
          </ac:spMkLst>
        </pc:spChg>
        <pc:spChg chg="mod">
          <ac:chgData name="Kyz-Zhibek Kakimzhanova" userId="14dff27e-be5e-4085-9e0f-74811cc29966" providerId="ADAL" clId="{90C4144F-B1E8-4400-8C31-7DE0594905E2}" dt="2023-06-29T05:12:07.872" v="1355" actId="207"/>
          <ac:spMkLst>
            <pc:docMk/>
            <pc:sldMk cId="2972596504" sldId="4047"/>
            <ac:spMk id="17" creationId="{575EED62-3BD2-DA7B-8AE2-D04F5D096DA0}"/>
          </ac:spMkLst>
        </pc:spChg>
        <pc:spChg chg="mod">
          <ac:chgData name="Kyz-Zhibek Kakimzhanova" userId="14dff27e-be5e-4085-9e0f-74811cc29966" providerId="ADAL" clId="{90C4144F-B1E8-4400-8C31-7DE0594905E2}" dt="2023-06-29T05:12:03.322" v="1354" actId="207"/>
          <ac:spMkLst>
            <pc:docMk/>
            <pc:sldMk cId="2972596504" sldId="4047"/>
            <ac:spMk id="18" creationId="{E0BEDD41-C2BD-AE7D-D0A8-77E05A7CEB5D}"/>
          </ac:spMkLst>
        </pc:spChg>
        <pc:spChg chg="add del mod">
          <ac:chgData name="Kyz-Zhibek Kakimzhanova" userId="14dff27e-be5e-4085-9e0f-74811cc29966" providerId="ADAL" clId="{90C4144F-B1E8-4400-8C31-7DE0594905E2}" dt="2023-06-30T05:05:06.223" v="3433"/>
          <ac:spMkLst>
            <pc:docMk/>
            <pc:sldMk cId="2972596504" sldId="4047"/>
            <ac:spMk id="20" creationId="{52AE081D-172F-36D5-467C-ABA51D768D9F}"/>
          </ac:spMkLst>
        </pc:spChg>
        <pc:spChg chg="add mod">
          <ac:chgData name="Kyz-Zhibek Kakimzhanova" userId="14dff27e-be5e-4085-9e0f-74811cc29966" providerId="ADAL" clId="{90C4144F-B1E8-4400-8C31-7DE0594905E2}" dt="2023-06-30T05:05:27.007" v="3437" actId="1076"/>
          <ac:spMkLst>
            <pc:docMk/>
            <pc:sldMk cId="2972596504" sldId="4047"/>
            <ac:spMk id="21" creationId="{6F545089-E1D0-221B-F731-DAC062726B3B}"/>
          </ac:spMkLst>
        </pc:spChg>
        <pc:spChg chg="add mod">
          <ac:chgData name="Kyz-Zhibek Kakimzhanova" userId="14dff27e-be5e-4085-9e0f-74811cc29966" providerId="ADAL" clId="{90C4144F-B1E8-4400-8C31-7DE0594905E2}" dt="2023-06-30T05:05:19.988" v="3436" actId="1076"/>
          <ac:spMkLst>
            <pc:docMk/>
            <pc:sldMk cId="2972596504" sldId="4047"/>
            <ac:spMk id="23" creationId="{860755B9-2C0E-55B7-EF9F-0658DDAD233E}"/>
          </ac:spMkLst>
        </pc:spChg>
        <pc:spChg chg="add mod">
          <ac:chgData name="Kyz-Zhibek Kakimzhanova" userId="14dff27e-be5e-4085-9e0f-74811cc29966" providerId="ADAL" clId="{90C4144F-B1E8-4400-8C31-7DE0594905E2}" dt="2023-06-30T08:09:41.045" v="5056"/>
          <ac:spMkLst>
            <pc:docMk/>
            <pc:sldMk cId="2972596504" sldId="4047"/>
            <ac:spMk id="25" creationId="{6006E8E8-3E00-E0DF-73FF-65204E8FE36C}"/>
          </ac:spMkLst>
        </pc:spChg>
      </pc:sldChg>
      <pc:sldChg chg="addSp modSp add mod">
        <pc:chgData name="Kyz-Zhibek Kakimzhanova" userId="14dff27e-be5e-4085-9e0f-74811cc29966" providerId="ADAL" clId="{90C4144F-B1E8-4400-8C31-7DE0594905E2}" dt="2023-06-30T08:09:37.842" v="5055" actId="1076"/>
        <pc:sldMkLst>
          <pc:docMk/>
          <pc:sldMk cId="3600308807" sldId="4048"/>
        </pc:sldMkLst>
        <pc:spChg chg="add mod">
          <ac:chgData name="Kyz-Zhibek Kakimzhanova" userId="14dff27e-be5e-4085-9e0f-74811cc29966" providerId="ADAL" clId="{90C4144F-B1E8-4400-8C31-7DE0594905E2}" dt="2023-06-29T04:59:59.246" v="1310" actId="1076"/>
          <ac:spMkLst>
            <pc:docMk/>
            <pc:sldMk cId="3600308807" sldId="4048"/>
            <ac:spMk id="6" creationId="{44F20DE5-1C8D-B07D-FB69-57BB22F2EFED}"/>
          </ac:spMkLst>
        </pc:spChg>
        <pc:spChg chg="add mod">
          <ac:chgData name="Kyz-Zhibek Kakimzhanova" userId="14dff27e-be5e-4085-9e0f-74811cc29966" providerId="ADAL" clId="{90C4144F-B1E8-4400-8C31-7DE0594905E2}" dt="2023-06-29T05:00:25.430" v="1313" actId="1076"/>
          <ac:spMkLst>
            <pc:docMk/>
            <pc:sldMk cId="3600308807" sldId="4048"/>
            <ac:spMk id="12" creationId="{B1468EA3-E942-AFDB-3D25-E88549F432CC}"/>
          </ac:spMkLst>
        </pc:spChg>
        <pc:spChg chg="mod">
          <ac:chgData name="Kyz-Zhibek Kakimzhanova" userId="14dff27e-be5e-4085-9e0f-74811cc29966" providerId="ADAL" clId="{90C4144F-B1E8-4400-8C31-7DE0594905E2}" dt="2023-06-29T05:12:27.296" v="1358" actId="207"/>
          <ac:spMkLst>
            <pc:docMk/>
            <pc:sldMk cId="3600308807" sldId="4048"/>
            <ac:spMk id="16" creationId="{CF796CF1-7285-A012-0DED-6CD0B1CEECC4}"/>
          </ac:spMkLst>
        </pc:spChg>
        <pc:spChg chg="mod">
          <ac:chgData name="Kyz-Zhibek Kakimzhanova" userId="14dff27e-be5e-4085-9e0f-74811cc29966" providerId="ADAL" clId="{90C4144F-B1E8-4400-8C31-7DE0594905E2}" dt="2023-06-29T05:12:23.590" v="1357" actId="207"/>
          <ac:spMkLst>
            <pc:docMk/>
            <pc:sldMk cId="3600308807" sldId="4048"/>
            <ac:spMk id="17" creationId="{575EED62-3BD2-DA7B-8AE2-D04F5D096DA0}"/>
          </ac:spMkLst>
        </pc:spChg>
        <pc:spChg chg="mod">
          <ac:chgData name="Kyz-Zhibek Kakimzhanova" userId="14dff27e-be5e-4085-9e0f-74811cc29966" providerId="ADAL" clId="{90C4144F-B1E8-4400-8C31-7DE0594905E2}" dt="2023-06-29T05:12:18.593" v="1356" actId="207"/>
          <ac:spMkLst>
            <pc:docMk/>
            <pc:sldMk cId="3600308807" sldId="4048"/>
            <ac:spMk id="18" creationId="{E0BEDD41-C2BD-AE7D-D0A8-77E05A7CEB5D}"/>
          </ac:spMkLst>
        </pc:spChg>
        <pc:spChg chg="add mod">
          <ac:chgData name="Kyz-Zhibek Kakimzhanova" userId="14dff27e-be5e-4085-9e0f-74811cc29966" providerId="ADAL" clId="{90C4144F-B1E8-4400-8C31-7DE0594905E2}" dt="2023-06-30T05:00:49.042" v="3386" actId="20577"/>
          <ac:spMkLst>
            <pc:docMk/>
            <pc:sldMk cId="3600308807" sldId="4048"/>
            <ac:spMk id="20" creationId="{7075B05E-10FA-F367-520D-6C41074ACBDE}"/>
          </ac:spMkLst>
        </pc:spChg>
        <pc:spChg chg="add mod">
          <ac:chgData name="Kyz-Zhibek Kakimzhanova" userId="14dff27e-be5e-4085-9e0f-74811cc29966" providerId="ADAL" clId="{90C4144F-B1E8-4400-8C31-7DE0594905E2}" dt="2023-06-30T05:05:34.691" v="3438"/>
          <ac:spMkLst>
            <pc:docMk/>
            <pc:sldMk cId="3600308807" sldId="4048"/>
            <ac:spMk id="21" creationId="{5F9827CA-90EC-0978-8877-47D1F5269DDD}"/>
          </ac:spMkLst>
        </pc:spChg>
        <pc:spChg chg="add mod">
          <ac:chgData name="Kyz-Zhibek Kakimzhanova" userId="14dff27e-be5e-4085-9e0f-74811cc29966" providerId="ADAL" clId="{90C4144F-B1E8-4400-8C31-7DE0594905E2}" dt="2023-06-30T05:05:34.691" v="3438"/>
          <ac:spMkLst>
            <pc:docMk/>
            <pc:sldMk cId="3600308807" sldId="4048"/>
            <ac:spMk id="23" creationId="{F60EAEB8-3C41-682F-A96E-49FE6E79A771}"/>
          </ac:spMkLst>
        </pc:spChg>
        <pc:spChg chg="add mod">
          <ac:chgData name="Kyz-Zhibek Kakimzhanova" userId="14dff27e-be5e-4085-9e0f-74811cc29966" providerId="ADAL" clId="{90C4144F-B1E8-4400-8C31-7DE0594905E2}" dt="2023-06-30T08:09:37.842" v="5055" actId="1076"/>
          <ac:spMkLst>
            <pc:docMk/>
            <pc:sldMk cId="3600308807" sldId="4048"/>
            <ac:spMk id="25" creationId="{BDA40CF9-5232-DD42-BBF9-FCCF9F7EA9F6}"/>
          </ac:spMkLst>
        </pc:spChg>
      </pc:sldChg>
      <pc:sldChg chg="addSp modSp add mod">
        <pc:chgData name="Kyz-Zhibek Kakimzhanova" userId="14dff27e-be5e-4085-9e0f-74811cc29966" providerId="ADAL" clId="{90C4144F-B1E8-4400-8C31-7DE0594905E2}" dt="2023-06-29T05:03:48.437" v="1319" actId="1076"/>
        <pc:sldMkLst>
          <pc:docMk/>
          <pc:sldMk cId="4178042980" sldId="4049"/>
        </pc:sldMkLst>
        <pc:spChg chg="add mod">
          <ac:chgData name="Kyz-Zhibek Kakimzhanova" userId="14dff27e-be5e-4085-9e0f-74811cc29966" providerId="ADAL" clId="{90C4144F-B1E8-4400-8C31-7DE0594905E2}" dt="2023-06-29T05:03:11.681" v="1315"/>
          <ac:spMkLst>
            <pc:docMk/>
            <pc:sldMk cId="4178042980" sldId="4049"/>
            <ac:spMk id="6" creationId="{0C4AD426-16F0-942F-DA3C-0EF077DB6746}"/>
          </ac:spMkLst>
        </pc:spChg>
        <pc:spChg chg="add mod">
          <ac:chgData name="Kyz-Zhibek Kakimzhanova" userId="14dff27e-be5e-4085-9e0f-74811cc29966" providerId="ADAL" clId="{90C4144F-B1E8-4400-8C31-7DE0594905E2}" dt="2023-06-29T05:03:11.681" v="1315"/>
          <ac:spMkLst>
            <pc:docMk/>
            <pc:sldMk cId="4178042980" sldId="4049"/>
            <ac:spMk id="9" creationId="{970758E0-4A25-66CB-F8BC-B6719C89D418}"/>
          </ac:spMkLst>
        </pc:spChg>
        <pc:spChg chg="add mod">
          <ac:chgData name="Kyz-Zhibek Kakimzhanova" userId="14dff27e-be5e-4085-9e0f-74811cc29966" providerId="ADAL" clId="{90C4144F-B1E8-4400-8C31-7DE0594905E2}" dt="2023-06-29T05:03:48.437" v="1319" actId="1076"/>
          <ac:spMkLst>
            <pc:docMk/>
            <pc:sldMk cId="4178042980" sldId="4049"/>
            <ac:spMk id="16" creationId="{48A20C97-5599-5191-5B00-65A92324DBCE}"/>
          </ac:spMkLst>
        </pc:spChg>
      </pc:sldChg>
      <pc:sldChg chg="modSp add mod">
        <pc:chgData name="Kyz-Zhibek Kakimzhanova" userId="14dff27e-be5e-4085-9e0f-74811cc29966" providerId="ADAL" clId="{90C4144F-B1E8-4400-8C31-7DE0594905E2}" dt="2023-06-29T05:04:01.431" v="1322" actId="1076"/>
        <pc:sldMkLst>
          <pc:docMk/>
          <pc:sldMk cId="27997020" sldId="4050"/>
        </pc:sldMkLst>
        <pc:spChg chg="mod">
          <ac:chgData name="Kyz-Zhibek Kakimzhanova" userId="14dff27e-be5e-4085-9e0f-74811cc29966" providerId="ADAL" clId="{90C4144F-B1E8-4400-8C31-7DE0594905E2}" dt="2023-06-29T05:04:01.431" v="1322" actId="1076"/>
          <ac:spMkLst>
            <pc:docMk/>
            <pc:sldMk cId="27997020" sldId="4050"/>
            <ac:spMk id="16" creationId="{48A20C97-5599-5191-5B00-65A92324DBCE}"/>
          </ac:spMkLst>
        </pc:spChg>
      </pc:sldChg>
      <pc:sldChg chg="modSp add mod">
        <pc:chgData name="Kyz-Zhibek Kakimzhanova" userId="14dff27e-be5e-4085-9e0f-74811cc29966" providerId="ADAL" clId="{90C4144F-B1E8-4400-8C31-7DE0594905E2}" dt="2023-06-29T05:04:19.436" v="1324" actId="1076"/>
        <pc:sldMkLst>
          <pc:docMk/>
          <pc:sldMk cId="2107474879" sldId="4051"/>
        </pc:sldMkLst>
        <pc:spChg chg="mod">
          <ac:chgData name="Kyz-Zhibek Kakimzhanova" userId="14dff27e-be5e-4085-9e0f-74811cc29966" providerId="ADAL" clId="{90C4144F-B1E8-4400-8C31-7DE0594905E2}" dt="2023-06-29T05:04:19.436" v="1324" actId="1076"/>
          <ac:spMkLst>
            <pc:docMk/>
            <pc:sldMk cId="2107474879" sldId="4051"/>
            <ac:spMk id="6" creationId="{0C4AD426-16F0-942F-DA3C-0EF077DB6746}"/>
          </ac:spMkLst>
        </pc:spChg>
      </pc:sldChg>
      <pc:sldChg chg="modSp add mod">
        <pc:chgData name="Kyz-Zhibek Kakimzhanova" userId="14dff27e-be5e-4085-9e0f-74811cc29966" providerId="ADAL" clId="{90C4144F-B1E8-4400-8C31-7DE0594905E2}" dt="2023-06-29T05:04:43.424" v="1327" actId="1076"/>
        <pc:sldMkLst>
          <pc:docMk/>
          <pc:sldMk cId="33860026" sldId="4052"/>
        </pc:sldMkLst>
        <pc:spChg chg="mod">
          <ac:chgData name="Kyz-Zhibek Kakimzhanova" userId="14dff27e-be5e-4085-9e0f-74811cc29966" providerId="ADAL" clId="{90C4144F-B1E8-4400-8C31-7DE0594905E2}" dt="2023-06-29T05:04:43.424" v="1327" actId="1076"/>
          <ac:spMkLst>
            <pc:docMk/>
            <pc:sldMk cId="33860026" sldId="4052"/>
            <ac:spMk id="9" creationId="{970758E0-4A25-66CB-F8BC-B6719C89D418}"/>
          </ac:spMkLst>
        </pc:spChg>
        <pc:spChg chg="mod">
          <ac:chgData name="Kyz-Zhibek Kakimzhanova" userId="14dff27e-be5e-4085-9e0f-74811cc29966" providerId="ADAL" clId="{90C4144F-B1E8-4400-8C31-7DE0594905E2}" dt="2023-06-29T05:04:36.383" v="1326" actId="1076"/>
          <ac:spMkLst>
            <pc:docMk/>
            <pc:sldMk cId="33860026" sldId="4052"/>
            <ac:spMk id="16" creationId="{48A20C97-5599-5191-5B00-65A92324DBCE}"/>
          </ac:spMkLst>
        </pc:spChg>
      </pc:sldChg>
      <pc:sldChg chg="addSp modSp add mod">
        <pc:chgData name="Kyz-Zhibek Kakimzhanova" userId="14dff27e-be5e-4085-9e0f-74811cc29966" providerId="ADAL" clId="{90C4144F-B1E8-4400-8C31-7DE0594905E2}" dt="2023-06-29T05:13:17.933" v="1361" actId="207"/>
        <pc:sldMkLst>
          <pc:docMk/>
          <pc:sldMk cId="1452472883" sldId="4053"/>
        </pc:sldMkLst>
        <pc:spChg chg="mod">
          <ac:chgData name="Kyz-Zhibek Kakimzhanova" userId="14dff27e-be5e-4085-9e0f-74811cc29966" providerId="ADAL" clId="{90C4144F-B1E8-4400-8C31-7DE0594905E2}" dt="2023-06-29T05:05:23.248" v="1331" actId="1076"/>
          <ac:spMkLst>
            <pc:docMk/>
            <pc:sldMk cId="1452472883" sldId="4053"/>
            <ac:spMk id="6" creationId="{0C4AD426-16F0-942F-DA3C-0EF077DB6746}"/>
          </ac:spMkLst>
        </pc:spChg>
        <pc:spChg chg="mod">
          <ac:chgData name="Kyz-Zhibek Kakimzhanova" userId="14dff27e-be5e-4085-9e0f-74811cc29966" providerId="ADAL" clId="{90C4144F-B1E8-4400-8C31-7DE0594905E2}" dt="2023-06-29T05:05:14.083" v="1329" actId="1076"/>
          <ac:spMkLst>
            <pc:docMk/>
            <pc:sldMk cId="1452472883" sldId="4053"/>
            <ac:spMk id="16" creationId="{48A20C97-5599-5191-5B00-65A92324DBCE}"/>
          </ac:spMkLst>
        </pc:spChg>
        <pc:spChg chg="add mod">
          <ac:chgData name="Kyz-Zhibek Kakimzhanova" userId="14dff27e-be5e-4085-9e0f-74811cc29966" providerId="ADAL" clId="{90C4144F-B1E8-4400-8C31-7DE0594905E2}" dt="2023-06-29T05:13:17.933" v="1361" actId="207"/>
          <ac:spMkLst>
            <pc:docMk/>
            <pc:sldMk cId="1452472883" sldId="4053"/>
            <ac:spMk id="17" creationId="{B2554BE9-1132-23CA-363F-85708083F2E0}"/>
          </ac:spMkLst>
        </pc:spChg>
      </pc:sldChg>
      <pc:sldChg chg="addSp modSp add mod">
        <pc:chgData name="Kyz-Zhibek Kakimzhanova" userId="14dff27e-be5e-4085-9e0f-74811cc29966" providerId="ADAL" clId="{90C4144F-B1E8-4400-8C31-7DE0594905E2}" dt="2023-06-29T05:13:11.178" v="1360" actId="207"/>
        <pc:sldMkLst>
          <pc:docMk/>
          <pc:sldMk cId="2757070442" sldId="4054"/>
        </pc:sldMkLst>
        <pc:spChg chg="mod">
          <ac:chgData name="Kyz-Zhibek Kakimzhanova" userId="14dff27e-be5e-4085-9e0f-74811cc29966" providerId="ADAL" clId="{90C4144F-B1E8-4400-8C31-7DE0594905E2}" dt="2023-06-29T05:05:32.023" v="1333" actId="1076"/>
          <ac:spMkLst>
            <pc:docMk/>
            <pc:sldMk cId="2757070442" sldId="4054"/>
            <ac:spMk id="6" creationId="{0C4AD426-16F0-942F-DA3C-0EF077DB6746}"/>
          </ac:spMkLst>
        </pc:spChg>
        <pc:spChg chg="add mod">
          <ac:chgData name="Kyz-Zhibek Kakimzhanova" userId="14dff27e-be5e-4085-9e0f-74811cc29966" providerId="ADAL" clId="{90C4144F-B1E8-4400-8C31-7DE0594905E2}" dt="2023-06-29T05:12:59.403" v="1359" actId="207"/>
          <ac:spMkLst>
            <pc:docMk/>
            <pc:sldMk cId="2757070442" sldId="4054"/>
            <ac:spMk id="17" creationId="{D65C778D-9C72-BDF7-0EF6-8B121B0306BB}"/>
          </ac:spMkLst>
        </pc:spChg>
        <pc:spChg chg="add mod">
          <ac:chgData name="Kyz-Zhibek Kakimzhanova" userId="14dff27e-be5e-4085-9e0f-74811cc29966" providerId="ADAL" clId="{90C4144F-B1E8-4400-8C31-7DE0594905E2}" dt="2023-06-29T05:13:11.178" v="1360" actId="207"/>
          <ac:spMkLst>
            <pc:docMk/>
            <pc:sldMk cId="2757070442" sldId="4054"/>
            <ac:spMk id="18" creationId="{9F98B3E5-C03A-7808-80E4-A073FF9C9226}"/>
          </ac:spMkLst>
        </pc:spChg>
      </pc:sldChg>
      <pc:sldChg chg="addSp modSp add mod">
        <pc:chgData name="Kyz-Zhibek Kakimzhanova" userId="14dff27e-be5e-4085-9e0f-74811cc29966" providerId="ADAL" clId="{90C4144F-B1E8-4400-8C31-7DE0594905E2}" dt="2023-06-30T08:19:41.821" v="5237" actId="20577"/>
        <pc:sldMkLst>
          <pc:docMk/>
          <pc:sldMk cId="576570" sldId="4055"/>
        </pc:sldMkLst>
        <pc:spChg chg="mod">
          <ac:chgData name="Kyz-Zhibek Kakimzhanova" userId="14dff27e-be5e-4085-9e0f-74811cc29966" providerId="ADAL" clId="{90C4144F-B1E8-4400-8C31-7DE0594905E2}" dt="2023-06-30T08:19:41.821" v="5237" actId="20577"/>
          <ac:spMkLst>
            <pc:docMk/>
            <pc:sldMk cId="576570" sldId="4055"/>
            <ac:spMk id="2" creationId="{EC5589F4-C49B-FC30-042C-045B5D795C2E}"/>
          </ac:spMkLst>
        </pc:spChg>
        <pc:spChg chg="mod">
          <ac:chgData name="Kyz-Zhibek Kakimzhanova" userId="14dff27e-be5e-4085-9e0f-74811cc29966" providerId="ADAL" clId="{90C4144F-B1E8-4400-8C31-7DE0594905E2}" dt="2023-06-29T05:05:42.944" v="1335" actId="1076"/>
          <ac:spMkLst>
            <pc:docMk/>
            <pc:sldMk cId="576570" sldId="4055"/>
            <ac:spMk id="9" creationId="{970758E0-4A25-66CB-F8BC-B6719C89D418}"/>
          </ac:spMkLst>
        </pc:spChg>
        <pc:spChg chg="add mod">
          <ac:chgData name="Kyz-Zhibek Kakimzhanova" userId="14dff27e-be5e-4085-9e0f-74811cc29966" providerId="ADAL" clId="{90C4144F-B1E8-4400-8C31-7DE0594905E2}" dt="2023-06-29T05:13:34.603" v="1363" actId="207"/>
          <ac:spMkLst>
            <pc:docMk/>
            <pc:sldMk cId="576570" sldId="4055"/>
            <ac:spMk id="17" creationId="{E4F4AB1A-1DD2-13F4-7A4C-10842813EDD9}"/>
          </ac:spMkLst>
        </pc:spChg>
        <pc:spChg chg="add mod">
          <ac:chgData name="Kyz-Zhibek Kakimzhanova" userId="14dff27e-be5e-4085-9e0f-74811cc29966" providerId="ADAL" clId="{90C4144F-B1E8-4400-8C31-7DE0594905E2}" dt="2023-06-29T05:13:30.155" v="1362" actId="207"/>
          <ac:spMkLst>
            <pc:docMk/>
            <pc:sldMk cId="576570" sldId="4055"/>
            <ac:spMk id="18" creationId="{6B053A6A-6999-54AC-B396-1D173C3C8114}"/>
          </ac:spMkLst>
        </pc:spChg>
        <pc:spChg chg="add mod">
          <ac:chgData name="Kyz-Zhibek Kakimzhanova" userId="14dff27e-be5e-4085-9e0f-74811cc29966" providerId="ADAL" clId="{90C4144F-B1E8-4400-8C31-7DE0594905E2}" dt="2023-06-29T05:13:37.805" v="1364" actId="207"/>
          <ac:spMkLst>
            <pc:docMk/>
            <pc:sldMk cId="576570" sldId="4055"/>
            <ac:spMk id="20" creationId="{F4E594AD-63A5-F36D-B8CA-31123C6D2899}"/>
          </ac:spMkLst>
        </pc:spChg>
      </pc:sldChg>
      <pc:sldChg chg="addSp delSp modSp add mod">
        <pc:chgData name="Kyz-Zhibek Kakimzhanova" userId="14dff27e-be5e-4085-9e0f-74811cc29966" providerId="ADAL" clId="{90C4144F-B1E8-4400-8C31-7DE0594905E2}" dt="2023-06-30T05:03:39.103" v="3410" actId="1076"/>
        <pc:sldMkLst>
          <pc:docMk/>
          <pc:sldMk cId="581529527" sldId="4056"/>
        </pc:sldMkLst>
        <pc:spChg chg="add mod">
          <ac:chgData name="Kyz-Zhibek Kakimzhanova" userId="14dff27e-be5e-4085-9e0f-74811cc29966" providerId="ADAL" clId="{90C4144F-B1E8-4400-8C31-7DE0594905E2}" dt="2023-06-29T05:08:19.900" v="1341"/>
          <ac:spMkLst>
            <pc:docMk/>
            <pc:sldMk cId="581529527" sldId="4056"/>
            <ac:spMk id="3" creationId="{C6F2A3CB-F5BC-24F1-4AB6-73603DE813C2}"/>
          </ac:spMkLst>
        </pc:spChg>
        <pc:spChg chg="add mod">
          <ac:chgData name="Kyz-Zhibek Kakimzhanova" userId="14dff27e-be5e-4085-9e0f-74811cc29966" providerId="ADAL" clId="{90C4144F-B1E8-4400-8C31-7DE0594905E2}" dt="2023-06-30T05:03:39.103" v="3410" actId="1076"/>
          <ac:spMkLst>
            <pc:docMk/>
            <pc:sldMk cId="581529527" sldId="4056"/>
            <ac:spMk id="5" creationId="{C966AA90-3B3D-C7B5-293C-3B637AA02E20}"/>
          </ac:spMkLst>
        </pc:spChg>
        <pc:spChg chg="del mod">
          <ac:chgData name="Kyz-Zhibek Kakimzhanova" userId="14dff27e-be5e-4085-9e0f-74811cc29966" providerId="ADAL" clId="{90C4144F-B1E8-4400-8C31-7DE0594905E2}" dt="2023-06-29T05:08:22.896" v="1343" actId="478"/>
          <ac:spMkLst>
            <pc:docMk/>
            <pc:sldMk cId="581529527" sldId="4056"/>
            <ac:spMk id="18" creationId="{E0BEDD41-C2BD-AE7D-D0A8-77E05A7CEB5D}"/>
          </ac:spMkLst>
        </pc:spChg>
      </pc:sldChg>
      <pc:sldChg chg="addSp delSp modSp add mod ord">
        <pc:chgData name="Kyz-Zhibek Kakimzhanova" userId="14dff27e-be5e-4085-9e0f-74811cc29966" providerId="ADAL" clId="{90C4144F-B1E8-4400-8C31-7DE0594905E2}" dt="2023-06-30T05:05:01.612" v="3431" actId="478"/>
        <pc:sldMkLst>
          <pc:docMk/>
          <pc:sldMk cId="1927687492" sldId="4057"/>
        </pc:sldMkLst>
        <pc:spChg chg="del">
          <ac:chgData name="Kyz-Zhibek Kakimzhanova" userId="14dff27e-be5e-4085-9e0f-74811cc29966" providerId="ADAL" clId="{90C4144F-B1E8-4400-8C31-7DE0594905E2}" dt="2023-06-29T05:08:53.603" v="1345" actId="478"/>
          <ac:spMkLst>
            <pc:docMk/>
            <pc:sldMk cId="1927687492" sldId="4057"/>
            <ac:spMk id="5" creationId="{34475EEC-8D9C-B1DD-E23B-85958417439F}"/>
          </ac:spMkLst>
        </pc:spChg>
        <pc:spChg chg="add mod">
          <ac:chgData name="Kyz-Zhibek Kakimzhanova" userId="14dff27e-be5e-4085-9e0f-74811cc29966" providerId="ADAL" clId="{90C4144F-B1E8-4400-8C31-7DE0594905E2}" dt="2023-06-30T05:04:54.466" v="3430" actId="1076"/>
          <ac:spMkLst>
            <pc:docMk/>
            <pc:sldMk cId="1927687492" sldId="4057"/>
            <ac:spMk id="6" creationId="{6A7F3929-D0D2-3480-88E2-33333AAB0BB1}"/>
          </ac:spMkLst>
        </pc:spChg>
        <pc:spChg chg="del">
          <ac:chgData name="Kyz-Zhibek Kakimzhanova" userId="14dff27e-be5e-4085-9e0f-74811cc29966" providerId="ADAL" clId="{90C4144F-B1E8-4400-8C31-7DE0594905E2}" dt="2023-06-29T05:08:55.009" v="1346" actId="478"/>
          <ac:spMkLst>
            <pc:docMk/>
            <pc:sldMk cId="1927687492" sldId="4057"/>
            <ac:spMk id="9" creationId="{529A277F-D279-EF6E-7881-02B8E105EDC9}"/>
          </ac:spMkLst>
        </pc:spChg>
        <pc:spChg chg="add del mod">
          <ac:chgData name="Kyz-Zhibek Kakimzhanova" userId="14dff27e-be5e-4085-9e0f-74811cc29966" providerId="ADAL" clId="{90C4144F-B1E8-4400-8C31-7DE0594905E2}" dt="2023-06-30T05:05:01.612" v="3431" actId="478"/>
          <ac:spMkLst>
            <pc:docMk/>
            <pc:sldMk cId="1927687492" sldId="4057"/>
            <ac:spMk id="12" creationId="{27E9FEC9-113A-280E-985B-B3CC445DCDDB}"/>
          </ac:spMkLst>
        </pc:spChg>
        <pc:spChg chg="mod">
          <ac:chgData name="Kyz-Zhibek Kakimzhanova" userId="14dff27e-be5e-4085-9e0f-74811cc29966" providerId="ADAL" clId="{90C4144F-B1E8-4400-8C31-7DE0594905E2}" dt="2023-06-29T05:11:50.711" v="1353" actId="207"/>
          <ac:spMkLst>
            <pc:docMk/>
            <pc:sldMk cId="1927687492" sldId="4057"/>
            <ac:spMk id="18" creationId="{E0BEDD41-C2BD-AE7D-D0A8-77E05A7CEB5D}"/>
          </ac:spMkLst>
        </pc:spChg>
      </pc:sldChg>
      <pc:sldChg chg="addSp delSp modSp add mod">
        <pc:chgData name="Kyz-Zhibek Kakimzhanova" userId="14dff27e-be5e-4085-9e0f-74811cc29966" providerId="ADAL" clId="{90C4144F-B1E8-4400-8C31-7DE0594905E2}" dt="2023-06-29T05:42:02.630" v="1535" actId="20577"/>
        <pc:sldMkLst>
          <pc:docMk/>
          <pc:sldMk cId="1055108668" sldId="4058"/>
        </pc:sldMkLst>
        <pc:spChg chg="mod">
          <ac:chgData name="Kyz-Zhibek Kakimzhanova" userId="14dff27e-be5e-4085-9e0f-74811cc29966" providerId="ADAL" clId="{90C4144F-B1E8-4400-8C31-7DE0594905E2}" dt="2023-06-29T05:42:02.630" v="1535" actId="20577"/>
          <ac:spMkLst>
            <pc:docMk/>
            <pc:sldMk cId="1055108668" sldId="4058"/>
            <ac:spMk id="2" creationId="{EC5589F4-C49B-FC30-042C-045B5D795C2E}"/>
          </ac:spMkLst>
        </pc:spChg>
        <pc:spChg chg="del">
          <ac:chgData name="Kyz-Zhibek Kakimzhanova" userId="14dff27e-be5e-4085-9e0f-74811cc29966" providerId="ADAL" clId="{90C4144F-B1E8-4400-8C31-7DE0594905E2}" dt="2023-06-29T05:15:28.198" v="1377" actId="478"/>
          <ac:spMkLst>
            <pc:docMk/>
            <pc:sldMk cId="1055108668" sldId="4058"/>
            <ac:spMk id="6" creationId="{0C4AD426-16F0-942F-DA3C-0EF077DB6746}"/>
          </ac:spMkLst>
        </pc:spChg>
        <pc:spChg chg="del">
          <ac:chgData name="Kyz-Zhibek Kakimzhanova" userId="14dff27e-be5e-4085-9e0f-74811cc29966" providerId="ADAL" clId="{90C4144F-B1E8-4400-8C31-7DE0594905E2}" dt="2023-06-29T05:15:21.588" v="1375" actId="478"/>
          <ac:spMkLst>
            <pc:docMk/>
            <pc:sldMk cId="1055108668" sldId="4058"/>
            <ac:spMk id="9" creationId="{970758E0-4A25-66CB-F8BC-B6719C89D418}"/>
          </ac:spMkLst>
        </pc:spChg>
        <pc:spChg chg="del">
          <ac:chgData name="Kyz-Zhibek Kakimzhanova" userId="14dff27e-be5e-4085-9e0f-74811cc29966" providerId="ADAL" clId="{90C4144F-B1E8-4400-8C31-7DE0594905E2}" dt="2023-06-29T05:15:26.803" v="1376" actId="478"/>
          <ac:spMkLst>
            <pc:docMk/>
            <pc:sldMk cId="1055108668" sldId="4058"/>
            <ac:spMk id="16" creationId="{48A20C97-5599-5191-5B00-65A92324DBCE}"/>
          </ac:spMkLst>
        </pc:spChg>
        <pc:spChg chg="del">
          <ac:chgData name="Kyz-Zhibek Kakimzhanova" userId="14dff27e-be5e-4085-9e0f-74811cc29966" providerId="ADAL" clId="{90C4144F-B1E8-4400-8C31-7DE0594905E2}" dt="2023-06-29T05:15:14.776" v="1372" actId="478"/>
          <ac:spMkLst>
            <pc:docMk/>
            <pc:sldMk cId="1055108668" sldId="4058"/>
            <ac:spMk id="17" creationId="{E4F4AB1A-1DD2-13F4-7A4C-10842813EDD9}"/>
          </ac:spMkLst>
        </pc:spChg>
        <pc:spChg chg="del">
          <ac:chgData name="Kyz-Zhibek Kakimzhanova" userId="14dff27e-be5e-4085-9e0f-74811cc29966" providerId="ADAL" clId="{90C4144F-B1E8-4400-8C31-7DE0594905E2}" dt="2023-06-29T05:15:16.013" v="1373" actId="478"/>
          <ac:spMkLst>
            <pc:docMk/>
            <pc:sldMk cId="1055108668" sldId="4058"/>
            <ac:spMk id="18" creationId="{6B053A6A-6999-54AC-B396-1D173C3C8114}"/>
          </ac:spMkLst>
        </pc:spChg>
        <pc:spChg chg="mod">
          <ac:chgData name="Kyz-Zhibek Kakimzhanova" userId="14dff27e-be5e-4085-9e0f-74811cc29966" providerId="ADAL" clId="{90C4144F-B1E8-4400-8C31-7DE0594905E2}" dt="2023-06-29T05:26:46.217" v="1417" actId="1076"/>
          <ac:spMkLst>
            <pc:docMk/>
            <pc:sldMk cId="1055108668" sldId="4058"/>
            <ac:spMk id="19" creationId="{0856FBEB-CAB8-EBC7-C4A7-786C19FDE6CE}"/>
          </ac:spMkLst>
        </pc:spChg>
        <pc:spChg chg="del">
          <ac:chgData name="Kyz-Zhibek Kakimzhanova" userId="14dff27e-be5e-4085-9e0f-74811cc29966" providerId="ADAL" clId="{90C4144F-B1E8-4400-8C31-7DE0594905E2}" dt="2023-06-29T05:15:20.176" v="1374" actId="478"/>
          <ac:spMkLst>
            <pc:docMk/>
            <pc:sldMk cId="1055108668" sldId="4058"/>
            <ac:spMk id="20" creationId="{F4E594AD-63A5-F36D-B8CA-31123C6D2899}"/>
          </ac:spMkLst>
        </pc:spChg>
        <pc:spChg chg="add mod">
          <ac:chgData name="Kyz-Zhibek Kakimzhanova" userId="14dff27e-be5e-4085-9e0f-74811cc29966" providerId="ADAL" clId="{90C4144F-B1E8-4400-8C31-7DE0594905E2}" dt="2023-06-29T05:15:31.863" v="1378" actId="1076"/>
          <ac:spMkLst>
            <pc:docMk/>
            <pc:sldMk cId="1055108668" sldId="4058"/>
            <ac:spMk id="23" creationId="{BC6BA32C-9953-3CDD-90F2-FB55CC6AE3A1}"/>
          </ac:spMkLst>
        </pc:spChg>
      </pc:sldChg>
      <pc:sldChg chg="addSp delSp modSp add mod">
        <pc:chgData name="Kyz-Zhibek Kakimzhanova" userId="14dff27e-be5e-4085-9e0f-74811cc29966" providerId="ADAL" clId="{90C4144F-B1E8-4400-8C31-7DE0594905E2}" dt="2023-06-29T05:41:49.100" v="1510" actId="20577"/>
        <pc:sldMkLst>
          <pc:docMk/>
          <pc:sldMk cId="1768210699" sldId="4059"/>
        </pc:sldMkLst>
        <pc:spChg chg="mod">
          <ac:chgData name="Kyz-Zhibek Kakimzhanova" userId="14dff27e-be5e-4085-9e0f-74811cc29966" providerId="ADAL" clId="{90C4144F-B1E8-4400-8C31-7DE0594905E2}" dt="2023-06-29T05:41:49.100" v="1510" actId="20577"/>
          <ac:spMkLst>
            <pc:docMk/>
            <pc:sldMk cId="1768210699" sldId="4059"/>
            <ac:spMk id="2" creationId="{EC5589F4-C49B-FC30-042C-045B5D795C2E}"/>
          </ac:spMkLst>
        </pc:spChg>
        <pc:spChg chg="add del mod">
          <ac:chgData name="Kyz-Zhibek Kakimzhanova" userId="14dff27e-be5e-4085-9e0f-74811cc29966" providerId="ADAL" clId="{90C4144F-B1E8-4400-8C31-7DE0594905E2}" dt="2023-06-29T05:15:59.400" v="1382"/>
          <ac:spMkLst>
            <pc:docMk/>
            <pc:sldMk cId="1768210699" sldId="4059"/>
            <ac:spMk id="6" creationId="{5B37D03B-E624-F64F-DA6D-AB63FB6E1632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9" creationId="{3BFE3A1F-1B3F-CFCA-0836-55F1F9525CF1}"/>
          </ac:spMkLst>
        </pc:spChg>
        <pc:spChg chg="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10" creationId="{5090BB86-50EA-907D-2135-5A22051077AE}"/>
          </ac:spMkLst>
        </pc:spChg>
        <pc:spChg chg="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11" creationId="{DCF5C272-D9D1-13FF-8CE2-BD8C80C44388}"/>
          </ac:spMkLst>
        </pc:spChg>
        <pc:spChg chg="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12" creationId="{16835D6A-1636-63EF-A2F2-F1AA3D5F64D0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16" creationId="{402A0AEB-738B-5ECA-99F8-309A27AD1B96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17" creationId="{B4111C76-0B74-DBA1-CA35-71B62187748E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18" creationId="{4633970E-238B-E625-BAAF-FCF553CC1BBC}"/>
          </ac:spMkLst>
        </pc:spChg>
        <pc:spChg chg="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19" creationId="{0856FBEB-CAB8-EBC7-C4A7-786C19FDE6CE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20" creationId="{077D2B59-E9FE-71D1-D04F-04D4A4F01269}"/>
          </ac:spMkLst>
        </pc:spChg>
        <pc:spChg chg="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21" creationId="{5EA44DB3-EF29-2066-B48F-ECCE16F8D8F5}"/>
          </ac:spMkLst>
        </pc:spChg>
        <pc:spChg chg="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22" creationId="{D5D0E955-E20D-642D-2163-2C826AC0CC8B}"/>
          </ac:spMkLst>
        </pc:spChg>
        <pc:spChg chg="del">
          <ac:chgData name="Kyz-Zhibek Kakimzhanova" userId="14dff27e-be5e-4085-9e0f-74811cc29966" providerId="ADAL" clId="{90C4144F-B1E8-4400-8C31-7DE0594905E2}" dt="2023-06-29T05:15:49.178" v="1380" actId="478"/>
          <ac:spMkLst>
            <pc:docMk/>
            <pc:sldMk cId="1768210699" sldId="4059"/>
            <ac:spMk id="23" creationId="{BC6BA32C-9953-3CDD-90F2-FB55CC6AE3A1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25" creationId="{0A2212C4-0D19-6AC5-F4B2-AB6EB1C47054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27" creationId="{696D4714-30DC-CC9E-8613-311A656AB9F7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28" creationId="{14F5FF7F-ADCD-0CC3-B5C0-9C34AB34DE88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29" creationId="{984C1FEC-5055-6CBA-3A9B-A9413EDD64FE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31" creationId="{32A24BEF-8494-0EAA-6E40-3E5AAE8C86DF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33" creationId="{018E3081-8BB2-3637-5E75-7E1279341808}"/>
          </ac:spMkLst>
        </pc:spChg>
        <pc:spChg chg="add mod">
          <ac:chgData name="Kyz-Zhibek Kakimzhanova" userId="14dff27e-be5e-4085-9e0f-74811cc29966" providerId="ADAL" clId="{90C4144F-B1E8-4400-8C31-7DE0594905E2}" dt="2023-06-29T05:16:59.767" v="1395" actId="1076"/>
          <ac:spMkLst>
            <pc:docMk/>
            <pc:sldMk cId="1768210699" sldId="4059"/>
            <ac:spMk id="35" creationId="{607B7019-973A-2C95-D870-9DF4C56ECC2B}"/>
          </ac:spMkLst>
        </pc:spChg>
        <pc:cxnChg chg="mod">
          <ac:chgData name="Kyz-Zhibek Kakimzhanova" userId="14dff27e-be5e-4085-9e0f-74811cc29966" providerId="ADAL" clId="{90C4144F-B1E8-4400-8C31-7DE0594905E2}" dt="2023-06-29T05:16:59.767" v="1395" actId="1076"/>
          <ac:cxnSpMkLst>
            <pc:docMk/>
            <pc:sldMk cId="1768210699" sldId="4059"/>
            <ac:cxnSpMk id="26" creationId="{20D38F08-DBD4-AE50-33F2-AD0A37AE4316}"/>
          </ac:cxnSpMkLst>
        </pc:cxnChg>
        <pc:cxnChg chg="mod">
          <ac:chgData name="Kyz-Zhibek Kakimzhanova" userId="14dff27e-be5e-4085-9e0f-74811cc29966" providerId="ADAL" clId="{90C4144F-B1E8-4400-8C31-7DE0594905E2}" dt="2023-06-29T05:16:59.767" v="1395" actId="1076"/>
          <ac:cxnSpMkLst>
            <pc:docMk/>
            <pc:sldMk cId="1768210699" sldId="4059"/>
            <ac:cxnSpMk id="32" creationId="{FEA1798A-DBE4-43D6-A00A-1D87BB265F7C}"/>
          </ac:cxnSpMkLst>
        </pc:cxnChg>
        <pc:cxnChg chg="mod">
          <ac:chgData name="Kyz-Zhibek Kakimzhanova" userId="14dff27e-be5e-4085-9e0f-74811cc29966" providerId="ADAL" clId="{90C4144F-B1E8-4400-8C31-7DE0594905E2}" dt="2023-06-29T05:16:59.767" v="1395" actId="1076"/>
          <ac:cxnSpMkLst>
            <pc:docMk/>
            <pc:sldMk cId="1768210699" sldId="4059"/>
            <ac:cxnSpMk id="34" creationId="{C027441F-F39C-8F98-8947-18DB5E3E255F}"/>
          </ac:cxnSpMkLst>
        </pc:cxnChg>
        <pc:cxnChg chg="mod">
          <ac:chgData name="Kyz-Zhibek Kakimzhanova" userId="14dff27e-be5e-4085-9e0f-74811cc29966" providerId="ADAL" clId="{90C4144F-B1E8-4400-8C31-7DE0594905E2}" dt="2023-06-29T05:16:59.767" v="1395" actId="1076"/>
          <ac:cxnSpMkLst>
            <pc:docMk/>
            <pc:sldMk cId="1768210699" sldId="4059"/>
            <ac:cxnSpMk id="36" creationId="{9560E860-E2CF-750B-FEBB-0FA0E3503D26}"/>
          </ac:cxnSpMkLst>
        </pc:cxnChg>
      </pc:sldChg>
      <pc:sldChg chg="add del">
        <pc:chgData name="Kyz-Zhibek Kakimzhanova" userId="14dff27e-be5e-4085-9e0f-74811cc29966" providerId="ADAL" clId="{90C4144F-B1E8-4400-8C31-7DE0594905E2}" dt="2023-06-29T05:19:19.876" v="1397" actId="47"/>
        <pc:sldMkLst>
          <pc:docMk/>
          <pc:sldMk cId="159739404" sldId="4060"/>
        </pc:sldMkLst>
      </pc:sldChg>
      <pc:sldChg chg="addSp delSp modSp add mod">
        <pc:chgData name="Kyz-Zhibek Kakimzhanova" userId="14dff27e-be5e-4085-9e0f-74811cc29966" providerId="ADAL" clId="{90C4144F-B1E8-4400-8C31-7DE0594905E2}" dt="2023-06-29T05:42:17.916" v="1568" actId="20577"/>
        <pc:sldMkLst>
          <pc:docMk/>
          <pc:sldMk cId="1698617920" sldId="4060"/>
        </pc:sldMkLst>
        <pc:spChg chg="mod">
          <ac:chgData name="Kyz-Zhibek Kakimzhanova" userId="14dff27e-be5e-4085-9e0f-74811cc29966" providerId="ADAL" clId="{90C4144F-B1E8-4400-8C31-7DE0594905E2}" dt="2023-06-29T05:42:17.916" v="1568" actId="20577"/>
          <ac:spMkLst>
            <pc:docMk/>
            <pc:sldMk cId="1698617920" sldId="4060"/>
            <ac:spMk id="2" creationId="{EC5589F4-C49B-FC30-042C-045B5D795C2E}"/>
          </ac:spMkLst>
        </pc:spChg>
        <pc:spChg chg="del">
          <ac:chgData name="Kyz-Zhibek Kakimzhanova" userId="14dff27e-be5e-4085-9e0f-74811cc29966" providerId="ADAL" clId="{90C4144F-B1E8-4400-8C31-7DE0594905E2}" dt="2023-06-29T05:21:20.302" v="1405" actId="478"/>
          <ac:spMkLst>
            <pc:docMk/>
            <pc:sldMk cId="1698617920" sldId="4060"/>
            <ac:spMk id="6" creationId="{0C4AD426-16F0-942F-DA3C-0EF077DB6746}"/>
          </ac:spMkLst>
        </pc:spChg>
        <pc:spChg chg="del">
          <ac:chgData name="Kyz-Zhibek Kakimzhanova" userId="14dff27e-be5e-4085-9e0f-74811cc29966" providerId="ADAL" clId="{90C4144F-B1E8-4400-8C31-7DE0594905E2}" dt="2023-06-29T05:21:16.443" v="1403" actId="478"/>
          <ac:spMkLst>
            <pc:docMk/>
            <pc:sldMk cId="1698617920" sldId="4060"/>
            <ac:spMk id="9" creationId="{970758E0-4A25-66CB-F8BC-B6719C89D418}"/>
          </ac:spMkLst>
        </pc:spChg>
        <pc:spChg chg="del">
          <ac:chgData name="Kyz-Zhibek Kakimzhanova" userId="14dff27e-be5e-4085-9e0f-74811cc29966" providerId="ADAL" clId="{90C4144F-B1E8-4400-8C31-7DE0594905E2}" dt="2023-06-29T05:21:18.237" v="1404" actId="478"/>
          <ac:spMkLst>
            <pc:docMk/>
            <pc:sldMk cId="1698617920" sldId="4060"/>
            <ac:spMk id="16" creationId="{48A20C97-5599-5191-5B00-65A92324DBCE}"/>
          </ac:spMkLst>
        </pc:spChg>
        <pc:spChg chg="mod">
          <ac:chgData name="Kyz-Zhibek Kakimzhanova" userId="14dff27e-be5e-4085-9e0f-74811cc29966" providerId="ADAL" clId="{90C4144F-B1E8-4400-8C31-7DE0594905E2}" dt="2023-06-29T05:20:58.509" v="1399" actId="207"/>
          <ac:spMkLst>
            <pc:docMk/>
            <pc:sldMk cId="1698617920" sldId="4060"/>
            <ac:spMk id="17" creationId="{E4F4AB1A-1DD2-13F4-7A4C-10842813EDD9}"/>
          </ac:spMkLst>
        </pc:spChg>
        <pc:spChg chg="mod">
          <ac:chgData name="Kyz-Zhibek Kakimzhanova" userId="14dff27e-be5e-4085-9e0f-74811cc29966" providerId="ADAL" clId="{90C4144F-B1E8-4400-8C31-7DE0594905E2}" dt="2023-06-29T05:21:07.361" v="1400" actId="207"/>
          <ac:spMkLst>
            <pc:docMk/>
            <pc:sldMk cId="1698617920" sldId="4060"/>
            <ac:spMk id="18" creationId="{6B053A6A-6999-54AC-B396-1D173C3C8114}"/>
          </ac:spMkLst>
        </pc:spChg>
        <pc:spChg chg="mod">
          <ac:chgData name="Kyz-Zhibek Kakimzhanova" userId="14dff27e-be5e-4085-9e0f-74811cc29966" providerId="ADAL" clId="{90C4144F-B1E8-4400-8C31-7DE0594905E2}" dt="2023-06-29T05:21:11.839" v="1402" actId="207"/>
          <ac:spMkLst>
            <pc:docMk/>
            <pc:sldMk cId="1698617920" sldId="4060"/>
            <ac:spMk id="20" creationId="{F4E594AD-63A5-F36D-B8CA-31123C6D2899}"/>
          </ac:spMkLst>
        </pc:spChg>
        <pc:spChg chg="add mod">
          <ac:chgData name="Kyz-Zhibek Kakimzhanova" userId="14dff27e-be5e-4085-9e0f-74811cc29966" providerId="ADAL" clId="{90C4144F-B1E8-4400-8C31-7DE0594905E2}" dt="2023-06-29T05:21:37.059" v="1408" actId="1076"/>
          <ac:spMkLst>
            <pc:docMk/>
            <pc:sldMk cId="1698617920" sldId="4060"/>
            <ac:spMk id="23" creationId="{EF77F6FC-8E15-2FBB-4663-9EF070271B7F}"/>
          </ac:spMkLst>
        </pc:spChg>
        <pc:cxnChg chg="add del mod">
          <ac:chgData name="Kyz-Zhibek Kakimzhanova" userId="14dff27e-be5e-4085-9e0f-74811cc29966" providerId="ADAL" clId="{90C4144F-B1E8-4400-8C31-7DE0594905E2}" dt="2023-06-29T05:26:28.575" v="1412"/>
          <ac:cxnSpMkLst>
            <pc:docMk/>
            <pc:sldMk cId="1698617920" sldId="4060"/>
            <ac:cxnSpMk id="25" creationId="{61D046A3-DB40-6958-3278-8E0C12892B5B}"/>
          </ac:cxnSpMkLst>
        </pc:cxnChg>
        <pc:cxnChg chg="mod">
          <ac:chgData name="Kyz-Zhibek Kakimzhanova" userId="14dff27e-be5e-4085-9e0f-74811cc29966" providerId="ADAL" clId="{90C4144F-B1E8-4400-8C31-7DE0594905E2}" dt="2023-06-29T05:26:38.521" v="1416" actId="14100"/>
          <ac:cxnSpMkLst>
            <pc:docMk/>
            <pc:sldMk cId="1698617920" sldId="4060"/>
            <ac:cxnSpMk id="36" creationId="{9560E860-E2CF-750B-FEBB-0FA0E3503D26}"/>
          </ac:cxnSpMkLst>
        </pc:cxnChg>
      </pc:sldChg>
      <pc:sldChg chg="add del">
        <pc:chgData name="Kyz-Zhibek Kakimzhanova" userId="14dff27e-be5e-4085-9e0f-74811cc29966" providerId="ADAL" clId="{90C4144F-B1E8-4400-8C31-7DE0594905E2}" dt="2023-06-30T04:45:25.847" v="3229" actId="47"/>
        <pc:sldMkLst>
          <pc:docMk/>
          <pc:sldMk cId="3374765610" sldId="4061"/>
        </pc:sldMkLst>
      </pc:sldChg>
      <pc:sldChg chg="addSp delSp modSp add mod">
        <pc:chgData name="Kyz-Zhibek Kakimzhanova" userId="14dff27e-be5e-4085-9e0f-74811cc29966" providerId="ADAL" clId="{90C4144F-B1E8-4400-8C31-7DE0594905E2}" dt="2023-06-29T05:32:37.316" v="1432" actId="11529"/>
        <pc:sldMkLst>
          <pc:docMk/>
          <pc:sldMk cId="3946245265" sldId="4062"/>
        </pc:sldMkLst>
        <pc:spChg chg="mod">
          <ac:chgData name="Kyz-Zhibek Kakimzhanova" userId="14dff27e-be5e-4085-9e0f-74811cc29966" providerId="ADAL" clId="{90C4144F-B1E8-4400-8C31-7DE0594905E2}" dt="2023-06-29T05:32:04.864" v="1430" actId="1076"/>
          <ac:spMkLst>
            <pc:docMk/>
            <pc:sldMk cId="3946245265" sldId="4062"/>
            <ac:spMk id="13" creationId="{950EF19B-BACF-AD24-9231-F94D42303E49}"/>
          </ac:spMkLst>
        </pc:spChg>
        <pc:spChg chg="mod">
          <ac:chgData name="Kyz-Zhibek Kakimzhanova" userId="14dff27e-be5e-4085-9e0f-74811cc29966" providerId="ADAL" clId="{90C4144F-B1E8-4400-8C31-7DE0594905E2}" dt="2023-06-29T05:32:07.324" v="1431" actId="1076"/>
          <ac:spMkLst>
            <pc:docMk/>
            <pc:sldMk cId="3946245265" sldId="4062"/>
            <ac:spMk id="19" creationId="{0856FBEB-CAB8-EBC7-C4A7-786C19FDE6CE}"/>
          </ac:spMkLst>
        </pc:spChg>
        <pc:spChg chg="mod">
          <ac:chgData name="Kyz-Zhibek Kakimzhanova" userId="14dff27e-be5e-4085-9e0f-74811cc29966" providerId="ADAL" clId="{90C4144F-B1E8-4400-8C31-7DE0594905E2}" dt="2023-06-29T05:31:33.376" v="1421" actId="14100"/>
          <ac:spMkLst>
            <pc:docMk/>
            <pc:sldMk cId="3946245265" sldId="4062"/>
            <ac:spMk id="21" creationId="{5EA44DB3-EF29-2066-B48F-ECCE16F8D8F5}"/>
          </ac:spMkLst>
        </pc:spChg>
        <pc:cxnChg chg="add del">
          <ac:chgData name="Kyz-Zhibek Kakimzhanova" userId="14dff27e-be5e-4085-9e0f-74811cc29966" providerId="ADAL" clId="{90C4144F-B1E8-4400-8C31-7DE0594905E2}" dt="2023-06-29T05:31:55.302" v="1426" actId="11529"/>
          <ac:cxnSpMkLst>
            <pc:docMk/>
            <pc:sldMk cId="3946245265" sldId="4062"/>
            <ac:cxnSpMk id="16" creationId="{85ACC44A-A179-B3E7-5158-B37D7E23BD92}"/>
          </ac:cxnSpMkLst>
        </pc:cxnChg>
        <pc:cxnChg chg="add del">
          <ac:chgData name="Kyz-Zhibek Kakimzhanova" userId="14dff27e-be5e-4085-9e0f-74811cc29966" providerId="ADAL" clId="{90C4144F-B1E8-4400-8C31-7DE0594905E2}" dt="2023-06-29T05:32:02.156" v="1428" actId="11529"/>
          <ac:cxnSpMkLst>
            <pc:docMk/>
            <pc:sldMk cId="3946245265" sldId="4062"/>
            <ac:cxnSpMk id="27" creationId="{A42781CE-6C55-CD2F-1E43-53DDD9A51766}"/>
          </ac:cxnSpMkLst>
        </pc:cxnChg>
        <pc:cxnChg chg="add">
          <ac:chgData name="Kyz-Zhibek Kakimzhanova" userId="14dff27e-be5e-4085-9e0f-74811cc29966" providerId="ADAL" clId="{90C4144F-B1E8-4400-8C31-7DE0594905E2}" dt="2023-06-29T05:32:37.316" v="1432" actId="11529"/>
          <ac:cxnSpMkLst>
            <pc:docMk/>
            <pc:sldMk cId="3946245265" sldId="4062"/>
            <ac:cxnSpMk id="31" creationId="{5736CC1E-8B4C-666B-B668-FDABD38ABB20}"/>
          </ac:cxnSpMkLst>
        </pc:cxnChg>
        <pc:cxnChg chg="mod">
          <ac:chgData name="Kyz-Zhibek Kakimzhanova" userId="14dff27e-be5e-4085-9e0f-74811cc29966" providerId="ADAL" clId="{90C4144F-B1E8-4400-8C31-7DE0594905E2}" dt="2023-06-29T05:32:04.864" v="1430" actId="1076"/>
          <ac:cxnSpMkLst>
            <pc:docMk/>
            <pc:sldMk cId="3946245265" sldId="4062"/>
            <ac:cxnSpMk id="34" creationId="{C027441F-F39C-8F98-8947-18DB5E3E255F}"/>
          </ac:cxnSpMkLst>
        </pc:cxnChg>
        <pc:cxnChg chg="del mod">
          <ac:chgData name="Kyz-Zhibek Kakimzhanova" userId="14dff27e-be5e-4085-9e0f-74811cc29966" providerId="ADAL" clId="{90C4144F-B1E8-4400-8C31-7DE0594905E2}" dt="2023-06-29T05:31:40.396" v="1422" actId="478"/>
          <ac:cxnSpMkLst>
            <pc:docMk/>
            <pc:sldMk cId="3946245265" sldId="4062"/>
            <ac:cxnSpMk id="36" creationId="{9560E860-E2CF-750B-FEBB-0FA0E3503D26}"/>
          </ac:cxnSpMkLst>
        </pc:cxnChg>
      </pc:sldChg>
      <pc:sldChg chg="addSp delSp modSp add mod">
        <pc:chgData name="Kyz-Zhibek Kakimzhanova" userId="14dff27e-be5e-4085-9e0f-74811cc29966" providerId="ADAL" clId="{90C4144F-B1E8-4400-8C31-7DE0594905E2}" dt="2023-06-30T07:24:28.401" v="4529" actId="21"/>
        <pc:sldMkLst>
          <pc:docMk/>
          <pc:sldMk cId="2309698262" sldId="4063"/>
        </pc:sldMkLst>
        <pc:spChg chg="mod">
          <ac:chgData name="Kyz-Zhibek Kakimzhanova" userId="14dff27e-be5e-4085-9e0f-74811cc29966" providerId="ADAL" clId="{90C4144F-B1E8-4400-8C31-7DE0594905E2}" dt="2023-06-29T05:47:41.926" v="1676" actId="1076"/>
          <ac:spMkLst>
            <pc:docMk/>
            <pc:sldMk cId="2309698262" sldId="4063"/>
            <ac:spMk id="2" creationId="{EC5589F4-C49B-FC30-042C-045B5D795C2E}"/>
          </ac:spMkLst>
        </pc:spChg>
        <pc:spChg chg="add del">
          <ac:chgData name="Kyz-Zhibek Kakimzhanova" userId="14dff27e-be5e-4085-9e0f-74811cc29966" providerId="ADAL" clId="{90C4144F-B1E8-4400-8C31-7DE0594905E2}" dt="2023-06-30T07:24:28.401" v="4529" actId="21"/>
          <ac:spMkLst>
            <pc:docMk/>
            <pc:sldMk cId="2309698262" sldId="4063"/>
            <ac:spMk id="8" creationId="{5DDC86BF-FA8A-BB96-BD66-D01DAE92AC6A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9" creationId="{3BFE3A1F-1B3F-CFCA-0836-55F1F9525CF1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10" creationId="{5090BB86-50EA-907D-2135-5A22051077AE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11" creationId="{DCF5C272-D9D1-13FF-8CE2-BD8C80C44388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12" creationId="{16835D6A-1636-63EF-A2F2-F1AA3D5F64D0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16" creationId="{402A0AEB-738B-5ECA-99F8-309A27AD1B96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17" creationId="{B4111C76-0B74-DBA1-CA35-71B62187748E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18" creationId="{4633970E-238B-E625-BAAF-FCF553CC1BBC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19" creationId="{0856FBEB-CAB8-EBC7-C4A7-786C19FDE6CE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20" creationId="{077D2B59-E9FE-71D1-D04F-04D4A4F01269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21" creationId="{5EA44DB3-EF29-2066-B48F-ECCE16F8D8F5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22" creationId="{D5D0E955-E20D-642D-2163-2C826AC0CC8B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25" creationId="{0A2212C4-0D19-6AC5-F4B2-AB6EB1C47054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27" creationId="{696D4714-30DC-CC9E-8613-311A656AB9F7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28" creationId="{14F5FF7F-ADCD-0CC3-B5C0-9C34AB34DE88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29" creationId="{984C1FEC-5055-6CBA-3A9B-A9413EDD64FE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31" creationId="{32A24BEF-8494-0EAA-6E40-3E5AAE8C86DF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33" creationId="{018E3081-8BB2-3637-5E75-7E1279341808}"/>
          </ac:spMkLst>
        </pc:spChg>
        <pc:spChg chg="mod">
          <ac:chgData name="Kyz-Zhibek Kakimzhanova" userId="14dff27e-be5e-4085-9e0f-74811cc29966" providerId="ADAL" clId="{90C4144F-B1E8-4400-8C31-7DE0594905E2}" dt="2023-06-29T05:34:29.224" v="1435" actId="14100"/>
          <ac:spMkLst>
            <pc:docMk/>
            <pc:sldMk cId="2309698262" sldId="4063"/>
            <ac:spMk id="35" creationId="{607B7019-973A-2C95-D870-9DF4C56ECC2B}"/>
          </ac:spMkLst>
        </pc:spChg>
        <pc:spChg chg="add mod">
          <ac:chgData name="Kyz-Zhibek Kakimzhanova" userId="14dff27e-be5e-4085-9e0f-74811cc29966" providerId="ADAL" clId="{90C4144F-B1E8-4400-8C31-7DE0594905E2}" dt="2023-06-29T05:35:22.027" v="1448" actId="1076"/>
          <ac:spMkLst>
            <pc:docMk/>
            <pc:sldMk cId="2309698262" sldId="4063"/>
            <ac:spMk id="39" creationId="{E287EB4C-541E-4754-2BFE-7EF34338F327}"/>
          </ac:spMkLst>
        </pc:spChg>
        <pc:cxnChg chg="mod">
          <ac:chgData name="Kyz-Zhibek Kakimzhanova" userId="14dff27e-be5e-4085-9e0f-74811cc29966" providerId="ADAL" clId="{90C4144F-B1E8-4400-8C31-7DE0594905E2}" dt="2023-06-30T07:24:28.401" v="4529" actId="21"/>
          <ac:cxnSpMkLst>
            <pc:docMk/>
            <pc:sldMk cId="2309698262" sldId="4063"/>
            <ac:cxnSpMk id="24" creationId="{58DEEC5C-E4BF-4FEB-F9C0-580D83F25624}"/>
          </ac:cxnSpMkLst>
        </pc:cxnChg>
        <pc:cxnChg chg="mod">
          <ac:chgData name="Kyz-Zhibek Kakimzhanova" userId="14dff27e-be5e-4085-9e0f-74811cc29966" providerId="ADAL" clId="{90C4144F-B1E8-4400-8C31-7DE0594905E2}" dt="2023-06-29T05:34:29.224" v="1435" actId="14100"/>
          <ac:cxnSpMkLst>
            <pc:docMk/>
            <pc:sldMk cId="2309698262" sldId="4063"/>
            <ac:cxnSpMk id="26" creationId="{20D38F08-DBD4-AE50-33F2-AD0A37AE4316}"/>
          </ac:cxnSpMkLst>
        </pc:cxnChg>
        <pc:cxnChg chg="mod">
          <ac:chgData name="Kyz-Zhibek Kakimzhanova" userId="14dff27e-be5e-4085-9e0f-74811cc29966" providerId="ADAL" clId="{90C4144F-B1E8-4400-8C31-7DE0594905E2}" dt="2023-06-29T05:34:29.224" v="1435" actId="14100"/>
          <ac:cxnSpMkLst>
            <pc:docMk/>
            <pc:sldMk cId="2309698262" sldId="4063"/>
            <ac:cxnSpMk id="32" creationId="{FEA1798A-DBE4-43D6-A00A-1D87BB265F7C}"/>
          </ac:cxnSpMkLst>
        </pc:cxnChg>
        <pc:cxnChg chg="mod">
          <ac:chgData name="Kyz-Zhibek Kakimzhanova" userId="14dff27e-be5e-4085-9e0f-74811cc29966" providerId="ADAL" clId="{90C4144F-B1E8-4400-8C31-7DE0594905E2}" dt="2023-06-29T05:34:29.224" v="1435" actId="14100"/>
          <ac:cxnSpMkLst>
            <pc:docMk/>
            <pc:sldMk cId="2309698262" sldId="4063"/>
            <ac:cxnSpMk id="34" creationId="{C027441F-F39C-8F98-8947-18DB5E3E255F}"/>
          </ac:cxnSpMkLst>
        </pc:cxnChg>
        <pc:cxnChg chg="mod">
          <ac:chgData name="Kyz-Zhibek Kakimzhanova" userId="14dff27e-be5e-4085-9e0f-74811cc29966" providerId="ADAL" clId="{90C4144F-B1E8-4400-8C31-7DE0594905E2}" dt="2023-06-29T05:34:29.224" v="1435" actId="14100"/>
          <ac:cxnSpMkLst>
            <pc:docMk/>
            <pc:sldMk cId="2309698262" sldId="4063"/>
            <ac:cxnSpMk id="36" creationId="{9560E860-E2CF-750B-FEBB-0FA0E3503D26}"/>
          </ac:cxnSpMkLst>
        </pc:cxnChg>
        <pc:cxnChg chg="add mod">
          <ac:chgData name="Kyz-Zhibek Kakimzhanova" userId="14dff27e-be5e-4085-9e0f-74811cc29966" providerId="ADAL" clId="{90C4144F-B1E8-4400-8C31-7DE0594905E2}" dt="2023-06-29T05:35:27.455" v="1449" actId="14100"/>
          <ac:cxnSpMkLst>
            <pc:docMk/>
            <pc:sldMk cId="2309698262" sldId="4063"/>
            <ac:cxnSpMk id="41" creationId="{74C9833B-13EB-04F4-CA46-826B0394CBFD}"/>
          </ac:cxnSpMkLst>
        </pc:cxnChg>
      </pc:sldChg>
      <pc:sldChg chg="addSp delSp modSp add del mod">
        <pc:chgData name="Kyz-Zhibek Kakimzhanova" userId="14dff27e-be5e-4085-9e0f-74811cc29966" providerId="ADAL" clId="{90C4144F-B1E8-4400-8C31-7DE0594905E2}" dt="2023-06-30T09:37:18.309" v="6035" actId="20577"/>
        <pc:sldMkLst>
          <pc:docMk/>
          <pc:sldMk cId="196616059" sldId="4064"/>
        </pc:sldMkLst>
        <pc:spChg chg="del mod">
          <ac:chgData name="Kyz-Zhibek Kakimzhanova" userId="14dff27e-be5e-4085-9e0f-74811cc29966" providerId="ADAL" clId="{90C4144F-B1E8-4400-8C31-7DE0594905E2}" dt="2023-06-29T05:36:36.511" v="1452" actId="478"/>
          <ac:spMkLst>
            <pc:docMk/>
            <pc:sldMk cId="196616059" sldId="4064"/>
            <ac:spMk id="2" creationId="{EC5589F4-C49B-FC30-042C-045B5D795C2E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3" creationId="{E7885267-A201-C354-A12E-F29B77D6D906}"/>
          </ac:spMkLst>
        </pc:spChg>
        <pc:spChg chg="del">
          <ac:chgData name="Kyz-Zhibek Kakimzhanova" userId="14dff27e-be5e-4085-9e0f-74811cc29966" providerId="ADAL" clId="{90C4144F-B1E8-4400-8C31-7DE0594905E2}" dt="2023-06-29T05:36:42.866" v="1454" actId="478"/>
          <ac:spMkLst>
            <pc:docMk/>
            <pc:sldMk cId="196616059" sldId="4064"/>
            <ac:spMk id="4" creationId="{9A0AEACB-6066-E0CC-7E98-5982D960813D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5" creationId="{5CD231E2-D628-53D1-9452-BCE16779A96B}"/>
          </ac:spMkLst>
        </pc:spChg>
        <pc:spChg chg="add mod">
          <ac:chgData name="Kyz-Zhibek Kakimzhanova" userId="14dff27e-be5e-4085-9e0f-74811cc29966" providerId="ADAL" clId="{90C4144F-B1E8-4400-8C31-7DE0594905E2}" dt="2023-06-29T05:36:54.587" v="1460" actId="1076"/>
          <ac:spMkLst>
            <pc:docMk/>
            <pc:sldMk cId="196616059" sldId="4064"/>
            <ac:spMk id="6" creationId="{152EF433-5E5B-C712-C843-5D8F820A9963}"/>
          </ac:spMkLst>
        </pc:spChg>
        <pc:spChg chg="del">
          <ac:chgData name="Kyz-Zhibek Kakimzhanova" userId="14dff27e-be5e-4085-9e0f-74811cc29966" providerId="ADAL" clId="{90C4144F-B1E8-4400-8C31-7DE0594905E2}" dt="2023-06-29T05:36:42.866" v="1454" actId="478"/>
          <ac:spMkLst>
            <pc:docMk/>
            <pc:sldMk cId="196616059" sldId="4064"/>
            <ac:spMk id="7" creationId="{84491862-B8FC-37B8-329E-1562165F73F0}"/>
          </ac:spMkLst>
        </pc:spChg>
        <pc:spChg chg="del">
          <ac:chgData name="Kyz-Zhibek Kakimzhanova" userId="14dff27e-be5e-4085-9e0f-74811cc29966" providerId="ADAL" clId="{90C4144F-B1E8-4400-8C31-7DE0594905E2}" dt="2023-06-29T05:36:42.866" v="1454" actId="478"/>
          <ac:spMkLst>
            <pc:docMk/>
            <pc:sldMk cId="196616059" sldId="4064"/>
            <ac:spMk id="8" creationId="{5DDC86BF-FA8A-BB96-BD66-D01DAE92AC6A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9" creationId="{3BFE3A1F-1B3F-CFCA-0836-55F1F9525CF1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0" creationId="{5090BB86-50EA-907D-2135-5A22051077AE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1" creationId="{DCF5C272-D9D1-13FF-8CE2-BD8C80C44388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2" creationId="{16835D6A-1636-63EF-A2F2-F1AA3D5F64D0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3" creationId="{950EF19B-BACF-AD24-9231-F94D42303E49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4" creationId="{AA44B0F7-6AEE-1143-DA4A-88D8B4888DE8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5" creationId="{1433D172-A028-6AEE-C523-F3FE4A65E82C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6" creationId="{402A0AEB-738B-5ECA-99F8-309A27AD1B96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7" creationId="{B4111C76-0B74-DBA1-CA35-71B62187748E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8" creationId="{4633970E-238B-E625-BAAF-FCF553CC1BBC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19" creationId="{0856FBEB-CAB8-EBC7-C4A7-786C19FDE6CE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20" creationId="{077D2B59-E9FE-71D1-D04F-04D4A4F01269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21" creationId="{5EA44DB3-EF29-2066-B48F-ECCE16F8D8F5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22" creationId="{D5D0E955-E20D-642D-2163-2C826AC0CC8B}"/>
          </ac:spMkLst>
        </pc:spChg>
        <pc:spChg chg="add mod">
          <ac:chgData name="Kyz-Zhibek Kakimzhanova" userId="14dff27e-be5e-4085-9e0f-74811cc29966" providerId="ADAL" clId="{90C4144F-B1E8-4400-8C31-7DE0594905E2}" dt="2023-06-29T05:36:54.587" v="1460" actId="1076"/>
          <ac:spMkLst>
            <pc:docMk/>
            <pc:sldMk cId="196616059" sldId="4064"/>
            <ac:spMk id="23" creationId="{6CC9CC54-479C-A0DA-DB12-AA49BE31821E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25" creationId="{0A2212C4-0D19-6AC5-F4B2-AB6EB1C47054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27" creationId="{696D4714-30DC-CC9E-8613-311A656AB9F7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28" creationId="{14F5FF7F-ADCD-0CC3-B5C0-9C34AB34DE88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29" creationId="{984C1FEC-5055-6CBA-3A9B-A9413EDD64FE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31" creationId="{32A24BEF-8494-0EAA-6E40-3E5AAE8C86DF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33" creationId="{018E3081-8BB2-3637-5E75-7E1279341808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35" creationId="{607B7019-973A-2C95-D870-9DF4C56ECC2B}"/>
          </ac:spMkLst>
        </pc:spChg>
        <pc:spChg chg="add mod">
          <ac:chgData name="Kyz-Zhibek Kakimzhanova" userId="14dff27e-be5e-4085-9e0f-74811cc29966" providerId="ADAL" clId="{90C4144F-B1E8-4400-8C31-7DE0594905E2}" dt="2023-06-29T05:36:54.587" v="1460" actId="1076"/>
          <ac:spMkLst>
            <pc:docMk/>
            <pc:sldMk cId="196616059" sldId="4064"/>
            <ac:spMk id="37" creationId="{963F29E6-D53E-6223-4E34-8C7D781B197A}"/>
          </ac:spMkLst>
        </pc:spChg>
        <pc:spChg chg="add mod">
          <ac:chgData name="Kyz-Zhibek Kakimzhanova" userId="14dff27e-be5e-4085-9e0f-74811cc29966" providerId="ADAL" clId="{90C4144F-B1E8-4400-8C31-7DE0594905E2}" dt="2023-06-29T05:36:54.587" v="1460" actId="1076"/>
          <ac:spMkLst>
            <pc:docMk/>
            <pc:sldMk cId="196616059" sldId="4064"/>
            <ac:spMk id="38" creationId="{0D227E59-C733-E848-D4AA-884DEFFCC546}"/>
          </ac:spMkLst>
        </pc:spChg>
        <pc:spChg chg="del">
          <ac:chgData name="Kyz-Zhibek Kakimzhanova" userId="14dff27e-be5e-4085-9e0f-74811cc29966" providerId="ADAL" clId="{90C4144F-B1E8-4400-8C31-7DE0594905E2}" dt="2023-06-29T05:36:40.336" v="1453" actId="478"/>
          <ac:spMkLst>
            <pc:docMk/>
            <pc:sldMk cId="196616059" sldId="4064"/>
            <ac:spMk id="39" creationId="{E287EB4C-541E-4754-2BFE-7EF34338F327}"/>
          </ac:spMkLst>
        </pc:spChg>
        <pc:spChg chg="add mod">
          <ac:chgData name="Kyz-Zhibek Kakimzhanova" userId="14dff27e-be5e-4085-9e0f-74811cc29966" providerId="ADAL" clId="{90C4144F-B1E8-4400-8C31-7DE0594905E2}" dt="2023-06-29T05:38:16.268" v="1465" actId="207"/>
          <ac:spMkLst>
            <pc:docMk/>
            <pc:sldMk cId="196616059" sldId="4064"/>
            <ac:spMk id="40" creationId="{00729829-480C-7F21-71E3-60B618C64D4D}"/>
          </ac:spMkLst>
        </pc:spChg>
        <pc:spChg chg="add mod">
          <ac:chgData name="Kyz-Zhibek Kakimzhanova" userId="14dff27e-be5e-4085-9e0f-74811cc29966" providerId="ADAL" clId="{90C4144F-B1E8-4400-8C31-7DE0594905E2}" dt="2023-06-29T05:36:54.587" v="1460" actId="1076"/>
          <ac:spMkLst>
            <pc:docMk/>
            <pc:sldMk cId="196616059" sldId="4064"/>
            <ac:spMk id="42" creationId="{582C205C-F8B5-99B0-6B1E-4918A8A6BA84}"/>
          </ac:spMkLst>
        </pc:spChg>
        <pc:spChg chg="add del mod">
          <ac:chgData name="Kyz-Zhibek Kakimzhanova" userId="14dff27e-be5e-4085-9e0f-74811cc29966" providerId="ADAL" clId="{90C4144F-B1E8-4400-8C31-7DE0594905E2}" dt="2023-06-29T05:36:50.211" v="1459"/>
          <ac:spMkLst>
            <pc:docMk/>
            <pc:sldMk cId="196616059" sldId="4064"/>
            <ac:spMk id="43" creationId="{198E2AD3-043D-843B-3041-A910F59A68A9}"/>
          </ac:spMkLst>
        </pc:spChg>
        <pc:spChg chg="add del mod">
          <ac:chgData name="Kyz-Zhibek Kakimzhanova" userId="14dff27e-be5e-4085-9e0f-74811cc29966" providerId="ADAL" clId="{90C4144F-B1E8-4400-8C31-7DE0594905E2}" dt="2023-06-29T05:36:50.211" v="1459"/>
          <ac:spMkLst>
            <pc:docMk/>
            <pc:sldMk cId="196616059" sldId="4064"/>
            <ac:spMk id="44" creationId="{384D4B78-7782-A4A9-EDE4-712E3B4E3A8C}"/>
          </ac:spMkLst>
        </pc:spChg>
        <pc:spChg chg="add del mod">
          <ac:chgData name="Kyz-Zhibek Kakimzhanova" userId="14dff27e-be5e-4085-9e0f-74811cc29966" providerId="ADAL" clId="{90C4144F-B1E8-4400-8C31-7DE0594905E2}" dt="2023-06-29T05:36:50.211" v="1459"/>
          <ac:spMkLst>
            <pc:docMk/>
            <pc:sldMk cId="196616059" sldId="4064"/>
            <ac:spMk id="45" creationId="{FC570D3B-3171-39DA-4587-8B57364EB347}"/>
          </ac:spMkLst>
        </pc:spChg>
        <pc:spChg chg="add del mod">
          <ac:chgData name="Kyz-Zhibek Kakimzhanova" userId="14dff27e-be5e-4085-9e0f-74811cc29966" providerId="ADAL" clId="{90C4144F-B1E8-4400-8C31-7DE0594905E2}" dt="2023-06-29T05:36:50.211" v="1459"/>
          <ac:spMkLst>
            <pc:docMk/>
            <pc:sldMk cId="196616059" sldId="4064"/>
            <ac:spMk id="46" creationId="{AB89675E-EB28-DEB3-FAD7-C722B8BA1634}"/>
          </ac:spMkLst>
        </pc:spChg>
        <pc:spChg chg="add del mod">
          <ac:chgData name="Kyz-Zhibek Kakimzhanova" userId="14dff27e-be5e-4085-9e0f-74811cc29966" providerId="ADAL" clId="{90C4144F-B1E8-4400-8C31-7DE0594905E2}" dt="2023-06-29T05:36:50.211" v="1459"/>
          <ac:spMkLst>
            <pc:docMk/>
            <pc:sldMk cId="196616059" sldId="4064"/>
            <ac:spMk id="47" creationId="{CA37987E-9B96-86AE-8C94-8838646F3021}"/>
          </ac:spMkLst>
        </pc:spChg>
        <pc:spChg chg="add del mod">
          <ac:chgData name="Kyz-Zhibek Kakimzhanova" userId="14dff27e-be5e-4085-9e0f-74811cc29966" providerId="ADAL" clId="{90C4144F-B1E8-4400-8C31-7DE0594905E2}" dt="2023-06-29T05:36:50.211" v="1459"/>
          <ac:spMkLst>
            <pc:docMk/>
            <pc:sldMk cId="196616059" sldId="4064"/>
            <ac:spMk id="48" creationId="{C472C52B-10E0-65AC-BC08-AA9B43B728EC}"/>
          </ac:spMkLst>
        </pc:spChg>
        <pc:spChg chg="add del mod">
          <ac:chgData name="Kyz-Zhibek Kakimzhanova" userId="14dff27e-be5e-4085-9e0f-74811cc29966" providerId="ADAL" clId="{90C4144F-B1E8-4400-8C31-7DE0594905E2}" dt="2023-06-29T05:36:49.871" v="1458"/>
          <ac:spMkLst>
            <pc:docMk/>
            <pc:sldMk cId="196616059" sldId="4064"/>
            <ac:spMk id="49" creationId="{7A781976-B017-7367-3087-63F69BB28FD9}"/>
          </ac:spMkLst>
        </pc:spChg>
        <pc:spChg chg="add del mod">
          <ac:chgData name="Kyz-Zhibek Kakimzhanova" userId="14dff27e-be5e-4085-9e0f-74811cc29966" providerId="ADAL" clId="{90C4144F-B1E8-4400-8C31-7DE0594905E2}" dt="2023-06-29T05:36:49.871" v="1458"/>
          <ac:spMkLst>
            <pc:docMk/>
            <pc:sldMk cId="196616059" sldId="4064"/>
            <ac:spMk id="50" creationId="{8F61E604-3A2E-0D7B-75BB-525BD511DE69}"/>
          </ac:spMkLst>
        </pc:spChg>
        <pc:spChg chg="add del mod">
          <ac:chgData name="Kyz-Zhibek Kakimzhanova" userId="14dff27e-be5e-4085-9e0f-74811cc29966" providerId="ADAL" clId="{90C4144F-B1E8-4400-8C31-7DE0594905E2}" dt="2023-06-29T05:36:49.871" v="1458"/>
          <ac:spMkLst>
            <pc:docMk/>
            <pc:sldMk cId="196616059" sldId="4064"/>
            <ac:spMk id="51" creationId="{312E13EA-EFBF-B4C1-DE1F-98E0BADFDF2C}"/>
          </ac:spMkLst>
        </pc:spChg>
        <pc:spChg chg="add del mod">
          <ac:chgData name="Kyz-Zhibek Kakimzhanova" userId="14dff27e-be5e-4085-9e0f-74811cc29966" providerId="ADAL" clId="{90C4144F-B1E8-4400-8C31-7DE0594905E2}" dt="2023-06-29T05:36:49.871" v="1458"/>
          <ac:spMkLst>
            <pc:docMk/>
            <pc:sldMk cId="196616059" sldId="4064"/>
            <ac:spMk id="52" creationId="{8B2C6F7B-D94E-E4C4-5D4D-1EC334EF08D3}"/>
          </ac:spMkLst>
        </pc:spChg>
        <pc:spChg chg="add del mod">
          <ac:chgData name="Kyz-Zhibek Kakimzhanova" userId="14dff27e-be5e-4085-9e0f-74811cc29966" providerId="ADAL" clId="{90C4144F-B1E8-4400-8C31-7DE0594905E2}" dt="2023-06-29T05:36:49.871" v="1458"/>
          <ac:spMkLst>
            <pc:docMk/>
            <pc:sldMk cId="196616059" sldId="4064"/>
            <ac:spMk id="53" creationId="{B0C553F1-9381-A541-54B0-5712B0A0D237}"/>
          </ac:spMkLst>
        </pc:spChg>
        <pc:spChg chg="add del mod">
          <ac:chgData name="Kyz-Zhibek Kakimzhanova" userId="14dff27e-be5e-4085-9e0f-74811cc29966" providerId="ADAL" clId="{90C4144F-B1E8-4400-8C31-7DE0594905E2}" dt="2023-06-29T05:36:49.871" v="1458"/>
          <ac:spMkLst>
            <pc:docMk/>
            <pc:sldMk cId="196616059" sldId="4064"/>
            <ac:spMk id="54" creationId="{E75CFAC5-3471-BB0D-1040-08DC897F631F}"/>
          </ac:spMkLst>
        </pc:spChg>
        <pc:spChg chg="add mod">
          <ac:chgData name="Kyz-Zhibek Kakimzhanova" userId="14dff27e-be5e-4085-9e0f-74811cc29966" providerId="ADAL" clId="{90C4144F-B1E8-4400-8C31-7DE0594905E2}" dt="2023-06-29T13:27:28.616" v="2639" actId="1076"/>
          <ac:spMkLst>
            <pc:docMk/>
            <pc:sldMk cId="196616059" sldId="4064"/>
            <ac:spMk id="55" creationId="{146B7B61-DD8F-BDD8-8E3F-04024476370B}"/>
          </ac:spMkLst>
        </pc:spChg>
        <pc:spChg chg="add mod">
          <ac:chgData name="Kyz-Zhibek Kakimzhanova" userId="14dff27e-be5e-4085-9e0f-74811cc29966" providerId="ADAL" clId="{90C4144F-B1E8-4400-8C31-7DE0594905E2}" dt="2023-06-29T13:27:28.616" v="2639" actId="1076"/>
          <ac:spMkLst>
            <pc:docMk/>
            <pc:sldMk cId="196616059" sldId="4064"/>
            <ac:spMk id="56" creationId="{2DD5BBD0-3FD8-4B2F-08A4-D26321205F3F}"/>
          </ac:spMkLst>
        </pc:spChg>
        <pc:spChg chg="add mod">
          <ac:chgData name="Kyz-Zhibek Kakimzhanova" userId="14dff27e-be5e-4085-9e0f-74811cc29966" providerId="ADAL" clId="{90C4144F-B1E8-4400-8C31-7DE0594905E2}" dt="2023-06-29T13:27:28.616" v="2639" actId="1076"/>
          <ac:spMkLst>
            <pc:docMk/>
            <pc:sldMk cId="196616059" sldId="4064"/>
            <ac:spMk id="57" creationId="{35527633-2C8B-3A28-D593-A070CCCB8C3E}"/>
          </ac:spMkLst>
        </pc:spChg>
        <pc:spChg chg="add mod">
          <ac:chgData name="Kyz-Zhibek Kakimzhanova" userId="14dff27e-be5e-4085-9e0f-74811cc29966" providerId="ADAL" clId="{90C4144F-B1E8-4400-8C31-7DE0594905E2}" dt="2023-06-29T13:27:28.616" v="2639" actId="1076"/>
          <ac:spMkLst>
            <pc:docMk/>
            <pc:sldMk cId="196616059" sldId="4064"/>
            <ac:spMk id="58" creationId="{9657093F-9610-C9EA-427B-364FB87CD68C}"/>
          </ac:spMkLst>
        </pc:spChg>
        <pc:spChg chg="add mod">
          <ac:chgData name="Kyz-Zhibek Kakimzhanova" userId="14dff27e-be5e-4085-9e0f-74811cc29966" providerId="ADAL" clId="{90C4144F-B1E8-4400-8C31-7DE0594905E2}" dt="2023-06-29T13:27:28.616" v="2639" actId="1076"/>
          <ac:spMkLst>
            <pc:docMk/>
            <pc:sldMk cId="196616059" sldId="4064"/>
            <ac:spMk id="59" creationId="{D7C5D281-5F55-F4F4-110D-6D4D622EFB21}"/>
          </ac:spMkLst>
        </pc:spChg>
        <pc:spChg chg="add mod">
          <ac:chgData name="Kyz-Zhibek Kakimzhanova" userId="14dff27e-be5e-4085-9e0f-74811cc29966" providerId="ADAL" clId="{90C4144F-B1E8-4400-8C31-7DE0594905E2}" dt="2023-06-29T13:27:28.616" v="2639" actId="1076"/>
          <ac:spMkLst>
            <pc:docMk/>
            <pc:sldMk cId="196616059" sldId="4064"/>
            <ac:spMk id="60" creationId="{70E23407-9135-26AE-75C0-C895A552F76A}"/>
          </ac:spMkLst>
        </pc:spChg>
        <pc:spChg chg="add mod">
          <ac:chgData name="Kyz-Zhibek Kakimzhanova" userId="14dff27e-be5e-4085-9e0f-74811cc29966" providerId="ADAL" clId="{90C4144F-B1E8-4400-8C31-7DE0594905E2}" dt="2023-06-29T05:37:06.090" v="1464" actId="1076"/>
          <ac:spMkLst>
            <pc:docMk/>
            <pc:sldMk cId="196616059" sldId="4064"/>
            <ac:spMk id="61" creationId="{856E7091-6435-2A1E-BCA6-F90F7DD8E83F}"/>
          </ac:spMkLst>
        </pc:spChg>
        <pc:spChg chg="add mod">
          <ac:chgData name="Kyz-Zhibek Kakimzhanova" userId="14dff27e-be5e-4085-9e0f-74811cc29966" providerId="ADAL" clId="{90C4144F-B1E8-4400-8C31-7DE0594905E2}" dt="2023-06-29T05:37:06.090" v="1464" actId="1076"/>
          <ac:spMkLst>
            <pc:docMk/>
            <pc:sldMk cId="196616059" sldId="4064"/>
            <ac:spMk id="62" creationId="{28869AA3-E34D-2A83-A287-43C4ACAB3331}"/>
          </ac:spMkLst>
        </pc:spChg>
        <pc:spChg chg="add mod">
          <ac:chgData name="Kyz-Zhibek Kakimzhanova" userId="14dff27e-be5e-4085-9e0f-74811cc29966" providerId="ADAL" clId="{90C4144F-B1E8-4400-8C31-7DE0594905E2}" dt="2023-06-29T05:37:06.090" v="1464" actId="1076"/>
          <ac:spMkLst>
            <pc:docMk/>
            <pc:sldMk cId="196616059" sldId="4064"/>
            <ac:spMk id="63" creationId="{6FD1A61E-EB6B-0143-CD45-0D9AA45849D9}"/>
          </ac:spMkLst>
        </pc:spChg>
        <pc:spChg chg="add mod">
          <ac:chgData name="Kyz-Zhibek Kakimzhanova" userId="14dff27e-be5e-4085-9e0f-74811cc29966" providerId="ADAL" clId="{90C4144F-B1E8-4400-8C31-7DE0594905E2}" dt="2023-06-29T05:37:06.090" v="1464" actId="1076"/>
          <ac:spMkLst>
            <pc:docMk/>
            <pc:sldMk cId="196616059" sldId="4064"/>
            <ac:spMk id="64" creationId="{298231BB-9BB1-AACE-9F40-6C18858D1F10}"/>
          </ac:spMkLst>
        </pc:spChg>
        <pc:spChg chg="add mod">
          <ac:chgData name="Kyz-Zhibek Kakimzhanova" userId="14dff27e-be5e-4085-9e0f-74811cc29966" providerId="ADAL" clId="{90C4144F-B1E8-4400-8C31-7DE0594905E2}" dt="2023-06-29T05:37:06.090" v="1464" actId="1076"/>
          <ac:spMkLst>
            <pc:docMk/>
            <pc:sldMk cId="196616059" sldId="4064"/>
            <ac:spMk id="65" creationId="{2877A908-0967-3EC3-D37D-E3CF6EBB833D}"/>
          </ac:spMkLst>
        </pc:spChg>
        <pc:spChg chg="add mod">
          <ac:chgData name="Kyz-Zhibek Kakimzhanova" userId="14dff27e-be5e-4085-9e0f-74811cc29966" providerId="ADAL" clId="{90C4144F-B1E8-4400-8C31-7DE0594905E2}" dt="2023-06-29T05:37:06.090" v="1464" actId="1076"/>
          <ac:spMkLst>
            <pc:docMk/>
            <pc:sldMk cId="196616059" sldId="4064"/>
            <ac:spMk id="66" creationId="{7D5FF8CB-70F1-2C9A-3CCF-E5EC8B4E3671}"/>
          </ac:spMkLst>
        </pc:spChg>
        <pc:spChg chg="add mod">
          <ac:chgData name="Kyz-Zhibek Kakimzhanova" userId="14dff27e-be5e-4085-9e0f-74811cc29966" providerId="ADAL" clId="{90C4144F-B1E8-4400-8C31-7DE0594905E2}" dt="2023-06-29T05:47:50.274" v="1688" actId="20577"/>
          <ac:spMkLst>
            <pc:docMk/>
            <pc:sldMk cId="196616059" sldId="4064"/>
            <ac:spMk id="67" creationId="{71BD42A5-B1DB-985E-97F0-2DE8DF80C99F}"/>
          </ac:spMkLst>
        </pc:spChg>
        <pc:spChg chg="add mod">
          <ac:chgData name="Kyz-Zhibek Kakimzhanova" userId="14dff27e-be5e-4085-9e0f-74811cc29966" providerId="ADAL" clId="{90C4144F-B1E8-4400-8C31-7DE0594905E2}" dt="2023-06-30T08:18:27.939" v="5158" actId="1076"/>
          <ac:spMkLst>
            <pc:docMk/>
            <pc:sldMk cId="196616059" sldId="4064"/>
            <ac:spMk id="68" creationId="{62E95306-08F2-C171-F0A9-03EF2A3635AA}"/>
          </ac:spMkLst>
        </pc:spChg>
        <pc:spChg chg="add mod">
          <ac:chgData name="Kyz-Zhibek Kakimzhanova" userId="14dff27e-be5e-4085-9e0f-74811cc29966" providerId="ADAL" clId="{90C4144F-B1E8-4400-8C31-7DE0594905E2}" dt="2023-06-30T09:37:18.309" v="6035" actId="20577"/>
          <ac:spMkLst>
            <pc:docMk/>
            <pc:sldMk cId="196616059" sldId="4064"/>
            <ac:spMk id="69" creationId="{0CE668D8-DEF7-4795-8868-05D8C915BA96}"/>
          </ac:spMkLst>
        </pc:spChg>
        <pc:cxnChg chg="del mod">
          <ac:chgData name="Kyz-Zhibek Kakimzhanova" userId="14dff27e-be5e-4085-9e0f-74811cc29966" providerId="ADAL" clId="{90C4144F-B1E8-4400-8C31-7DE0594905E2}" dt="2023-06-29T05:36:40.336" v="1453" actId="478"/>
          <ac:cxnSpMkLst>
            <pc:docMk/>
            <pc:sldMk cId="196616059" sldId="4064"/>
            <ac:cxnSpMk id="24" creationId="{58DEEC5C-E4BF-4FEB-F9C0-580D83F25624}"/>
          </ac:cxnSpMkLst>
        </pc:cxnChg>
        <pc:cxnChg chg="del mod">
          <ac:chgData name="Kyz-Zhibek Kakimzhanova" userId="14dff27e-be5e-4085-9e0f-74811cc29966" providerId="ADAL" clId="{90C4144F-B1E8-4400-8C31-7DE0594905E2}" dt="2023-06-29T05:36:40.336" v="1453" actId="478"/>
          <ac:cxnSpMkLst>
            <pc:docMk/>
            <pc:sldMk cId="196616059" sldId="4064"/>
            <ac:cxnSpMk id="26" creationId="{20D38F08-DBD4-AE50-33F2-AD0A37AE4316}"/>
          </ac:cxnSpMkLst>
        </pc:cxnChg>
        <pc:cxnChg chg="del mod">
          <ac:chgData name="Kyz-Zhibek Kakimzhanova" userId="14dff27e-be5e-4085-9e0f-74811cc29966" providerId="ADAL" clId="{90C4144F-B1E8-4400-8C31-7DE0594905E2}" dt="2023-06-29T05:36:40.336" v="1453" actId="478"/>
          <ac:cxnSpMkLst>
            <pc:docMk/>
            <pc:sldMk cId="196616059" sldId="4064"/>
            <ac:cxnSpMk id="30" creationId="{6B8ABE7C-0815-2702-0C69-474E24029457}"/>
          </ac:cxnSpMkLst>
        </pc:cxnChg>
        <pc:cxnChg chg="del mod">
          <ac:chgData name="Kyz-Zhibek Kakimzhanova" userId="14dff27e-be5e-4085-9e0f-74811cc29966" providerId="ADAL" clId="{90C4144F-B1E8-4400-8C31-7DE0594905E2}" dt="2023-06-29T05:36:40.336" v="1453" actId="478"/>
          <ac:cxnSpMkLst>
            <pc:docMk/>
            <pc:sldMk cId="196616059" sldId="4064"/>
            <ac:cxnSpMk id="32" creationId="{FEA1798A-DBE4-43D6-A00A-1D87BB265F7C}"/>
          </ac:cxnSpMkLst>
        </pc:cxnChg>
        <pc:cxnChg chg="del mod">
          <ac:chgData name="Kyz-Zhibek Kakimzhanova" userId="14dff27e-be5e-4085-9e0f-74811cc29966" providerId="ADAL" clId="{90C4144F-B1E8-4400-8C31-7DE0594905E2}" dt="2023-06-29T05:36:40.336" v="1453" actId="478"/>
          <ac:cxnSpMkLst>
            <pc:docMk/>
            <pc:sldMk cId="196616059" sldId="4064"/>
            <ac:cxnSpMk id="34" creationId="{C027441F-F39C-8F98-8947-18DB5E3E255F}"/>
          </ac:cxnSpMkLst>
        </pc:cxnChg>
        <pc:cxnChg chg="del mod">
          <ac:chgData name="Kyz-Zhibek Kakimzhanova" userId="14dff27e-be5e-4085-9e0f-74811cc29966" providerId="ADAL" clId="{90C4144F-B1E8-4400-8C31-7DE0594905E2}" dt="2023-06-29T05:36:40.336" v="1453" actId="478"/>
          <ac:cxnSpMkLst>
            <pc:docMk/>
            <pc:sldMk cId="196616059" sldId="4064"/>
            <ac:cxnSpMk id="36" creationId="{9560E860-E2CF-750B-FEBB-0FA0E3503D26}"/>
          </ac:cxnSpMkLst>
        </pc:cxnChg>
        <pc:cxnChg chg="del mod">
          <ac:chgData name="Kyz-Zhibek Kakimzhanova" userId="14dff27e-be5e-4085-9e0f-74811cc29966" providerId="ADAL" clId="{90C4144F-B1E8-4400-8C31-7DE0594905E2}" dt="2023-06-29T05:36:40.336" v="1453" actId="478"/>
          <ac:cxnSpMkLst>
            <pc:docMk/>
            <pc:sldMk cId="196616059" sldId="4064"/>
            <ac:cxnSpMk id="41" creationId="{74C9833B-13EB-04F4-CA46-826B0394CBFD}"/>
          </ac:cxnSpMkLst>
        </pc:cxnChg>
      </pc:sldChg>
      <pc:sldChg chg="modSp new del mod">
        <pc:chgData name="Kyz-Zhibek Kakimzhanova" userId="14dff27e-be5e-4085-9e0f-74811cc29966" providerId="ADAL" clId="{90C4144F-B1E8-4400-8C31-7DE0594905E2}" dt="2023-06-29T08:08:19.744" v="1891" actId="47"/>
        <pc:sldMkLst>
          <pc:docMk/>
          <pc:sldMk cId="4092090165" sldId="4065"/>
        </pc:sldMkLst>
        <pc:spChg chg="mod">
          <ac:chgData name="Kyz-Zhibek Kakimzhanova" userId="14dff27e-be5e-4085-9e0f-74811cc29966" providerId="ADAL" clId="{90C4144F-B1E8-4400-8C31-7DE0594905E2}" dt="2023-06-29T05:43:19.362" v="1601" actId="20577"/>
          <ac:spMkLst>
            <pc:docMk/>
            <pc:sldMk cId="4092090165" sldId="4065"/>
            <ac:spMk id="2" creationId="{DE4A0EE7-6A72-6AB3-04B1-6362A9BD9AE1}"/>
          </ac:spMkLst>
        </pc:spChg>
      </pc:sldChg>
      <pc:sldChg chg="modSp new del mod">
        <pc:chgData name="Kyz-Zhibek Kakimzhanova" userId="14dff27e-be5e-4085-9e0f-74811cc29966" providerId="ADAL" clId="{90C4144F-B1E8-4400-8C31-7DE0594905E2}" dt="2023-06-30T06:10:16.325" v="3457" actId="47"/>
        <pc:sldMkLst>
          <pc:docMk/>
          <pc:sldMk cId="2860074128" sldId="4066"/>
        </pc:sldMkLst>
        <pc:spChg chg="mod">
          <ac:chgData name="Kyz-Zhibek Kakimzhanova" userId="14dff27e-be5e-4085-9e0f-74811cc29966" providerId="ADAL" clId="{90C4144F-B1E8-4400-8C31-7DE0594905E2}" dt="2023-06-29T08:07:49.632" v="1872" actId="20577"/>
          <ac:spMkLst>
            <pc:docMk/>
            <pc:sldMk cId="2860074128" sldId="4066"/>
            <ac:spMk id="2" creationId="{65F10C2D-8AE9-A0FC-C727-35330AAB1D03}"/>
          </ac:spMkLst>
        </pc:spChg>
      </pc:sldChg>
      <pc:sldChg chg="addSp delSp modSp new mod ord">
        <pc:chgData name="Kyz-Zhibek Kakimzhanova" userId="14dff27e-be5e-4085-9e0f-74811cc29966" providerId="ADAL" clId="{90C4144F-B1E8-4400-8C31-7DE0594905E2}" dt="2023-06-30T07:45:40.910" v="5054" actId="20577"/>
        <pc:sldMkLst>
          <pc:docMk/>
          <pc:sldMk cId="3321181164" sldId="4067"/>
        </pc:sldMkLst>
        <pc:spChg chg="mod">
          <ac:chgData name="Kyz-Zhibek Kakimzhanova" userId="14dff27e-be5e-4085-9e0f-74811cc29966" providerId="ADAL" clId="{90C4144F-B1E8-4400-8C31-7DE0594905E2}" dt="2023-06-30T07:03:13.387" v="4235" actId="20577"/>
          <ac:spMkLst>
            <pc:docMk/>
            <pc:sldMk cId="3321181164" sldId="4067"/>
            <ac:spMk id="2" creationId="{A1F6D40E-964A-B4C2-A917-D3DF4DA2DBFA}"/>
          </ac:spMkLst>
        </pc:spChg>
        <pc:spChg chg="mod">
          <ac:chgData name="Kyz-Zhibek Kakimzhanova" userId="14dff27e-be5e-4085-9e0f-74811cc29966" providerId="ADAL" clId="{90C4144F-B1E8-4400-8C31-7DE0594905E2}" dt="2023-06-30T07:45:40.910" v="5054" actId="20577"/>
          <ac:spMkLst>
            <pc:docMk/>
            <pc:sldMk cId="3321181164" sldId="4067"/>
            <ac:spMk id="3" creationId="{CABF1B9C-AE69-E3AA-36F2-3C0C0ADCD343}"/>
          </ac:spMkLst>
        </pc:spChg>
        <pc:spChg chg="add mod">
          <ac:chgData name="Kyz-Zhibek Kakimzhanova" userId="14dff27e-be5e-4085-9e0f-74811cc29966" providerId="ADAL" clId="{90C4144F-B1E8-4400-8C31-7DE0594905E2}" dt="2023-06-30T07:08:07.377" v="4304" actId="20577"/>
          <ac:spMkLst>
            <pc:docMk/>
            <pc:sldMk cId="3321181164" sldId="4067"/>
            <ac:spMk id="4" creationId="{FD9A5C2F-297B-98F1-7674-152C8E9EA585}"/>
          </ac:spMkLst>
        </pc:spChg>
        <pc:spChg chg="add mod">
          <ac:chgData name="Kyz-Zhibek Kakimzhanova" userId="14dff27e-be5e-4085-9e0f-74811cc29966" providerId="ADAL" clId="{90C4144F-B1E8-4400-8C31-7DE0594905E2}" dt="2023-06-30T07:08:19.952" v="4317" actId="20577"/>
          <ac:spMkLst>
            <pc:docMk/>
            <pc:sldMk cId="3321181164" sldId="4067"/>
            <ac:spMk id="5" creationId="{73C6EA73-5606-53F5-31B7-91168A04E8F6}"/>
          </ac:spMkLst>
        </pc:spChg>
        <pc:spChg chg="add del mod">
          <ac:chgData name="Kyz-Zhibek Kakimzhanova" userId="14dff27e-be5e-4085-9e0f-74811cc29966" providerId="ADAL" clId="{90C4144F-B1E8-4400-8C31-7DE0594905E2}" dt="2023-06-30T07:45:08.300" v="5052" actId="478"/>
          <ac:spMkLst>
            <pc:docMk/>
            <pc:sldMk cId="3321181164" sldId="4067"/>
            <ac:spMk id="6" creationId="{6EA647AB-AB36-2B02-0B9F-308B955E3605}"/>
          </ac:spMkLst>
        </pc:spChg>
        <pc:spChg chg="add del mod">
          <ac:chgData name="Kyz-Zhibek Kakimzhanova" userId="14dff27e-be5e-4085-9e0f-74811cc29966" providerId="ADAL" clId="{90C4144F-B1E8-4400-8C31-7DE0594905E2}" dt="2023-06-30T07:45:01.036" v="5049" actId="478"/>
          <ac:spMkLst>
            <pc:docMk/>
            <pc:sldMk cId="3321181164" sldId="4067"/>
            <ac:spMk id="7" creationId="{D59DE02F-45B5-B728-6836-84C3C6B13B34}"/>
          </ac:spMkLst>
        </pc:spChg>
        <pc:spChg chg="add del mod">
          <ac:chgData name="Kyz-Zhibek Kakimzhanova" userId="14dff27e-be5e-4085-9e0f-74811cc29966" providerId="ADAL" clId="{90C4144F-B1E8-4400-8C31-7DE0594905E2}" dt="2023-06-30T07:45:11.005" v="5053" actId="478"/>
          <ac:spMkLst>
            <pc:docMk/>
            <pc:sldMk cId="3321181164" sldId="4067"/>
            <ac:spMk id="8" creationId="{8E546FEA-A245-F146-4360-6D4AA260474E}"/>
          </ac:spMkLst>
        </pc:spChg>
        <pc:spChg chg="add del mod">
          <ac:chgData name="Kyz-Zhibek Kakimzhanova" userId="14dff27e-be5e-4085-9e0f-74811cc29966" providerId="ADAL" clId="{90C4144F-B1E8-4400-8C31-7DE0594905E2}" dt="2023-06-30T07:45:04.271" v="5050" actId="478"/>
          <ac:spMkLst>
            <pc:docMk/>
            <pc:sldMk cId="3321181164" sldId="4067"/>
            <ac:spMk id="9" creationId="{9C1B4CF0-C5D7-5E7D-E5E4-7DB606091C50}"/>
          </ac:spMkLst>
        </pc:spChg>
      </pc:sldChg>
      <pc:sldChg chg="addSp modSp add mod ord">
        <pc:chgData name="Kyz-Zhibek Kakimzhanova" userId="14dff27e-be5e-4085-9e0f-74811cc29966" providerId="ADAL" clId="{90C4144F-B1E8-4400-8C31-7DE0594905E2}" dt="2023-06-30T08:27:01.443" v="5447" actId="1076"/>
        <pc:sldMkLst>
          <pc:docMk/>
          <pc:sldMk cId="2446932238" sldId="4068"/>
        </pc:sldMkLst>
        <pc:spChg chg="mod">
          <ac:chgData name="Kyz-Zhibek Kakimzhanova" userId="14dff27e-be5e-4085-9e0f-74811cc29966" providerId="ADAL" clId="{90C4144F-B1E8-4400-8C31-7DE0594905E2}" dt="2023-06-30T06:21:05.248" v="3848" actId="20577"/>
          <ac:spMkLst>
            <pc:docMk/>
            <pc:sldMk cId="2446932238" sldId="4068"/>
            <ac:spMk id="2" creationId="{DE4A0EE7-6A72-6AB3-04B1-6362A9BD9AE1}"/>
          </ac:spMkLst>
        </pc:spChg>
        <pc:spChg chg="mod">
          <ac:chgData name="Kyz-Zhibek Kakimzhanova" userId="14dff27e-be5e-4085-9e0f-74811cc29966" providerId="ADAL" clId="{90C4144F-B1E8-4400-8C31-7DE0594905E2}" dt="2023-06-30T06:12:18.773" v="3539" actId="20577"/>
          <ac:spMkLst>
            <pc:docMk/>
            <pc:sldMk cId="2446932238" sldId="4068"/>
            <ac:spMk id="3" creationId="{8A73D999-F989-486E-6FD7-C287396C00DA}"/>
          </ac:spMkLst>
        </pc:spChg>
        <pc:picChg chg="add mod modCrop">
          <ac:chgData name="Kyz-Zhibek Kakimzhanova" userId="14dff27e-be5e-4085-9e0f-74811cc29966" providerId="ADAL" clId="{90C4144F-B1E8-4400-8C31-7DE0594905E2}" dt="2023-06-30T08:27:01.443" v="5447" actId="1076"/>
          <ac:picMkLst>
            <pc:docMk/>
            <pc:sldMk cId="2446932238" sldId="4068"/>
            <ac:picMk id="5" creationId="{1E33C08B-6216-524C-7CE6-A16DE5FA3BE7}"/>
          </ac:picMkLst>
        </pc:picChg>
      </pc:sldChg>
      <pc:sldChg chg="modSp add del mod">
        <pc:chgData name="Kyz-Zhibek Kakimzhanova" userId="14dff27e-be5e-4085-9e0f-74811cc29966" providerId="ADAL" clId="{90C4144F-B1E8-4400-8C31-7DE0594905E2}" dt="2023-06-30T06:10:20.601" v="3458" actId="47"/>
        <pc:sldMkLst>
          <pc:docMk/>
          <pc:sldMk cId="299024579" sldId="4069"/>
        </pc:sldMkLst>
        <pc:spChg chg="mod">
          <ac:chgData name="Kyz-Zhibek Kakimzhanova" userId="14dff27e-be5e-4085-9e0f-74811cc29966" providerId="ADAL" clId="{90C4144F-B1E8-4400-8C31-7DE0594905E2}" dt="2023-06-29T08:08:01.465" v="1881" actId="20577"/>
          <ac:spMkLst>
            <pc:docMk/>
            <pc:sldMk cId="299024579" sldId="4069"/>
            <ac:spMk id="2" creationId="{65F10C2D-8AE9-A0FC-C727-35330AAB1D03}"/>
          </ac:spMkLst>
        </pc:spChg>
      </pc:sldChg>
      <pc:sldChg chg="modSp add del mod">
        <pc:chgData name="Kyz-Zhibek Kakimzhanova" userId="14dff27e-be5e-4085-9e0f-74811cc29966" providerId="ADAL" clId="{90C4144F-B1E8-4400-8C31-7DE0594905E2}" dt="2023-06-30T06:10:22.207" v="3459" actId="47"/>
        <pc:sldMkLst>
          <pc:docMk/>
          <pc:sldMk cId="3971532990" sldId="4070"/>
        </pc:sldMkLst>
        <pc:spChg chg="mod">
          <ac:chgData name="Kyz-Zhibek Kakimzhanova" userId="14dff27e-be5e-4085-9e0f-74811cc29966" providerId="ADAL" clId="{90C4144F-B1E8-4400-8C31-7DE0594905E2}" dt="2023-06-29T08:08:09.273" v="1890" actId="20577"/>
          <ac:spMkLst>
            <pc:docMk/>
            <pc:sldMk cId="3971532990" sldId="4070"/>
            <ac:spMk id="2" creationId="{65F10C2D-8AE9-A0FC-C727-35330AAB1D03}"/>
          </ac:spMkLst>
        </pc:spChg>
      </pc:sldChg>
      <pc:sldChg chg="addSp delSp modSp new mod">
        <pc:chgData name="Kyz-Zhibek Kakimzhanova" userId="14dff27e-be5e-4085-9e0f-74811cc29966" providerId="ADAL" clId="{90C4144F-B1E8-4400-8C31-7DE0594905E2}" dt="2023-06-29T12:14:16.177" v="2489" actId="20577"/>
        <pc:sldMkLst>
          <pc:docMk/>
          <pc:sldMk cId="2392084421" sldId="4071"/>
        </pc:sldMkLst>
        <pc:spChg chg="mod">
          <ac:chgData name="Kyz-Zhibek Kakimzhanova" userId="14dff27e-be5e-4085-9e0f-74811cc29966" providerId="ADAL" clId="{90C4144F-B1E8-4400-8C31-7DE0594905E2}" dt="2023-06-29T12:01:18.138" v="1938" actId="20577"/>
          <ac:spMkLst>
            <pc:docMk/>
            <pc:sldMk cId="2392084421" sldId="4071"/>
            <ac:spMk id="2" creationId="{D21DCE1E-9D58-420B-BCE9-66CDDAE67A5A}"/>
          </ac:spMkLst>
        </pc:spChg>
        <pc:spChg chg="mod">
          <ac:chgData name="Kyz-Zhibek Kakimzhanova" userId="14dff27e-be5e-4085-9e0f-74811cc29966" providerId="ADAL" clId="{90C4144F-B1E8-4400-8C31-7DE0594905E2}" dt="2023-06-29T12:14:16.177" v="2489" actId="20577"/>
          <ac:spMkLst>
            <pc:docMk/>
            <pc:sldMk cId="2392084421" sldId="4071"/>
            <ac:spMk id="3" creationId="{601B5D9C-8692-70C0-67ED-312451A115AD}"/>
          </ac:spMkLst>
        </pc:spChg>
        <pc:spChg chg="del">
          <ac:chgData name="Kyz-Zhibek Kakimzhanova" userId="14dff27e-be5e-4085-9e0f-74811cc29966" providerId="ADAL" clId="{90C4144F-B1E8-4400-8C31-7DE0594905E2}" dt="2023-06-29T12:01:36.571" v="1941" actId="478"/>
          <ac:spMkLst>
            <pc:docMk/>
            <pc:sldMk cId="2392084421" sldId="4071"/>
            <ac:spMk id="4" creationId="{5CE49738-EA00-8727-6D44-5416FD8FB4F6}"/>
          </ac:spMkLst>
        </pc:spChg>
        <pc:picChg chg="add mod">
          <ac:chgData name="Kyz-Zhibek Kakimzhanova" userId="14dff27e-be5e-4085-9e0f-74811cc29966" providerId="ADAL" clId="{90C4144F-B1E8-4400-8C31-7DE0594905E2}" dt="2023-06-29T12:10:03.678" v="2449" actId="1076"/>
          <ac:picMkLst>
            <pc:docMk/>
            <pc:sldMk cId="2392084421" sldId="4071"/>
            <ac:picMk id="5" creationId="{FE26C195-A151-C8DD-9BA7-DBF91DDAE004}"/>
          </ac:picMkLst>
        </pc:picChg>
      </pc:sldChg>
      <pc:sldChg chg="addSp modSp add mod modAnim">
        <pc:chgData name="Kyz-Zhibek Kakimzhanova" userId="14dff27e-be5e-4085-9e0f-74811cc29966" providerId="ADAL" clId="{90C4144F-B1E8-4400-8C31-7DE0594905E2}" dt="2023-06-30T08:23:29.472" v="5370" actId="1076"/>
        <pc:sldMkLst>
          <pc:docMk/>
          <pc:sldMk cId="3031326005" sldId="4072"/>
        </pc:sldMkLst>
        <pc:spChg chg="mod">
          <ac:chgData name="Kyz-Zhibek Kakimzhanova" userId="14dff27e-be5e-4085-9e0f-74811cc29966" providerId="ADAL" clId="{90C4144F-B1E8-4400-8C31-7DE0594905E2}" dt="2023-06-30T08:22:44.805" v="5335" actId="20577"/>
          <ac:spMkLst>
            <pc:docMk/>
            <pc:sldMk cId="3031326005" sldId="4072"/>
            <ac:spMk id="2" creationId="{EC5589F4-C49B-FC30-042C-045B5D795C2E}"/>
          </ac:spMkLst>
        </pc:spChg>
        <pc:spChg chg="add mod">
          <ac:chgData name="Kyz-Zhibek Kakimzhanova" userId="14dff27e-be5e-4085-9e0f-74811cc29966" providerId="ADAL" clId="{90C4144F-B1E8-4400-8C31-7DE0594905E2}" dt="2023-06-30T08:23:29.472" v="5370" actId="1076"/>
          <ac:spMkLst>
            <pc:docMk/>
            <pc:sldMk cId="3031326005" sldId="4072"/>
            <ac:spMk id="3" creationId="{770B5191-8E2E-E060-2E4E-E5A3634017D0}"/>
          </ac:spMkLst>
        </pc:spChg>
      </pc:sldChg>
      <pc:sldChg chg="addSp delSp modSp add mod">
        <pc:chgData name="Kyz-Zhibek Kakimzhanova" userId="14dff27e-be5e-4085-9e0f-74811cc29966" providerId="ADAL" clId="{90C4144F-B1E8-4400-8C31-7DE0594905E2}" dt="2023-06-29T12:26:51.275" v="2627"/>
        <pc:sldMkLst>
          <pc:docMk/>
          <pc:sldMk cId="3938025280" sldId="4073"/>
        </pc:sldMkLst>
        <pc:spChg chg="del mod">
          <ac:chgData name="Kyz-Zhibek Kakimzhanova" userId="14dff27e-be5e-4085-9e0f-74811cc29966" providerId="ADAL" clId="{90C4144F-B1E8-4400-8C31-7DE0594905E2}" dt="2023-06-29T12:26:35.273" v="2624" actId="478"/>
          <ac:spMkLst>
            <pc:docMk/>
            <pc:sldMk cId="3938025280" sldId="4073"/>
            <ac:spMk id="4" creationId="{9A0AEACB-6066-E0CC-7E98-5982D960813D}"/>
          </ac:spMkLst>
        </pc:spChg>
        <pc:spChg chg="del mod">
          <ac:chgData name="Kyz-Zhibek Kakimzhanova" userId="14dff27e-be5e-4085-9e0f-74811cc29966" providerId="ADAL" clId="{90C4144F-B1E8-4400-8C31-7DE0594905E2}" dt="2023-06-29T12:26:35.273" v="2624" actId="478"/>
          <ac:spMkLst>
            <pc:docMk/>
            <pc:sldMk cId="3938025280" sldId="4073"/>
            <ac:spMk id="7" creationId="{84491862-B8FC-37B8-329E-1562165F73F0}"/>
          </ac:spMkLst>
        </pc:spChg>
        <pc:spChg chg="del">
          <ac:chgData name="Kyz-Zhibek Kakimzhanova" userId="14dff27e-be5e-4085-9e0f-74811cc29966" providerId="ADAL" clId="{90C4144F-B1E8-4400-8C31-7DE0594905E2}" dt="2023-06-29T12:26:35.273" v="2624" actId="478"/>
          <ac:spMkLst>
            <pc:docMk/>
            <pc:sldMk cId="3938025280" sldId="4073"/>
            <ac:spMk id="8" creationId="{5DDC86BF-FA8A-BB96-BD66-D01DAE92AC6A}"/>
          </ac:spMkLst>
        </pc:spChg>
        <pc:spChg chg="del">
          <ac:chgData name="Kyz-Zhibek Kakimzhanova" userId="14dff27e-be5e-4085-9e0f-74811cc29966" providerId="ADAL" clId="{90C4144F-B1E8-4400-8C31-7DE0594905E2}" dt="2023-06-29T12:22:00.989" v="2536" actId="478"/>
          <ac:spMkLst>
            <pc:docMk/>
            <pc:sldMk cId="3938025280" sldId="4073"/>
            <ac:spMk id="10" creationId="{5090BB86-50EA-907D-2135-5A22051077AE}"/>
          </ac:spMkLst>
        </pc:spChg>
        <pc:spChg chg="del">
          <ac:chgData name="Kyz-Zhibek Kakimzhanova" userId="14dff27e-be5e-4085-9e0f-74811cc29966" providerId="ADAL" clId="{90C4144F-B1E8-4400-8C31-7DE0594905E2}" dt="2023-06-29T12:22:04.074" v="2537" actId="478"/>
          <ac:spMkLst>
            <pc:docMk/>
            <pc:sldMk cId="3938025280" sldId="4073"/>
            <ac:spMk id="11" creationId="{DCF5C272-D9D1-13FF-8CE2-BD8C80C44388}"/>
          </ac:spMkLst>
        </pc:spChg>
        <pc:spChg chg="del">
          <ac:chgData name="Kyz-Zhibek Kakimzhanova" userId="14dff27e-be5e-4085-9e0f-74811cc29966" providerId="ADAL" clId="{90C4144F-B1E8-4400-8C31-7DE0594905E2}" dt="2023-06-29T12:22:06.537" v="2538" actId="478"/>
          <ac:spMkLst>
            <pc:docMk/>
            <pc:sldMk cId="3938025280" sldId="4073"/>
            <ac:spMk id="12" creationId="{2C22F2A0-9C8F-7456-0891-0D432AA14E51}"/>
          </ac:spMkLst>
        </pc:spChg>
        <pc:spChg chg="del mod">
          <ac:chgData name="Kyz-Zhibek Kakimzhanova" userId="14dff27e-be5e-4085-9e0f-74811cc29966" providerId="ADAL" clId="{90C4144F-B1E8-4400-8C31-7DE0594905E2}" dt="2023-06-29T12:26:50.500" v="2626" actId="478"/>
          <ac:spMkLst>
            <pc:docMk/>
            <pc:sldMk cId="3938025280" sldId="4073"/>
            <ac:spMk id="13" creationId="{950EF19B-BACF-AD24-9231-F94D42303E49}"/>
          </ac:spMkLst>
        </pc:spChg>
        <pc:spChg chg="del mod">
          <ac:chgData name="Kyz-Zhibek Kakimzhanova" userId="14dff27e-be5e-4085-9e0f-74811cc29966" providerId="ADAL" clId="{90C4144F-B1E8-4400-8C31-7DE0594905E2}" dt="2023-06-29T12:26:50.500" v="2626" actId="478"/>
          <ac:spMkLst>
            <pc:docMk/>
            <pc:sldMk cId="3938025280" sldId="4073"/>
            <ac:spMk id="14" creationId="{AA44B0F7-6AEE-1143-DA4A-88D8B4888DE8}"/>
          </ac:spMkLst>
        </pc:spChg>
        <pc:spChg chg="del">
          <ac:chgData name="Kyz-Zhibek Kakimzhanova" userId="14dff27e-be5e-4085-9e0f-74811cc29966" providerId="ADAL" clId="{90C4144F-B1E8-4400-8C31-7DE0594905E2}" dt="2023-06-29T12:26:50.500" v="2626" actId="478"/>
          <ac:spMkLst>
            <pc:docMk/>
            <pc:sldMk cId="3938025280" sldId="4073"/>
            <ac:spMk id="15" creationId="{1433D172-A028-6AEE-C523-F3FE4A65E82C}"/>
          </ac:spMkLst>
        </pc:spChg>
        <pc:spChg chg="mod">
          <ac:chgData name="Kyz-Zhibek Kakimzhanova" userId="14dff27e-be5e-4085-9e0f-74811cc29966" providerId="ADAL" clId="{90C4144F-B1E8-4400-8C31-7DE0594905E2}" dt="2023-06-29T12:23:28.422" v="2559" actId="20577"/>
          <ac:spMkLst>
            <pc:docMk/>
            <pc:sldMk cId="3938025280" sldId="4073"/>
            <ac:spMk id="19" creationId="{0856FBEB-CAB8-EBC7-C4A7-786C19FDE6CE}"/>
          </ac:spMkLst>
        </pc:spChg>
        <pc:spChg chg="mod">
          <ac:chgData name="Kyz-Zhibek Kakimzhanova" userId="14dff27e-be5e-4085-9e0f-74811cc29966" providerId="ADAL" clId="{90C4144F-B1E8-4400-8C31-7DE0594905E2}" dt="2023-06-29T12:23:36.775" v="2560" actId="1076"/>
          <ac:spMkLst>
            <pc:docMk/>
            <pc:sldMk cId="3938025280" sldId="4073"/>
            <ac:spMk id="22" creationId="{D5D0E955-E20D-642D-2163-2C826AC0CC8B}"/>
          </ac:spMkLst>
        </pc:spChg>
        <pc:spChg chg="add mod">
          <ac:chgData name="Kyz-Zhibek Kakimzhanova" userId="14dff27e-be5e-4085-9e0f-74811cc29966" providerId="ADAL" clId="{90C4144F-B1E8-4400-8C31-7DE0594905E2}" dt="2023-06-29T12:24:12.900" v="2561"/>
          <ac:spMkLst>
            <pc:docMk/>
            <pc:sldMk cId="3938025280" sldId="4073"/>
            <ac:spMk id="33" creationId="{3D27E426-C1BC-BB30-50A3-BC44970A02EB}"/>
          </ac:spMkLst>
        </pc:spChg>
        <pc:spChg chg="add mod">
          <ac:chgData name="Kyz-Zhibek Kakimzhanova" userId="14dff27e-be5e-4085-9e0f-74811cc29966" providerId="ADAL" clId="{90C4144F-B1E8-4400-8C31-7DE0594905E2}" dt="2023-06-29T12:24:12.900" v="2561"/>
          <ac:spMkLst>
            <pc:docMk/>
            <pc:sldMk cId="3938025280" sldId="4073"/>
            <ac:spMk id="35" creationId="{6AA74F7F-CA2F-D578-0A0A-DD74D10C1157}"/>
          </ac:spMkLst>
        </pc:spChg>
        <pc:spChg chg="add mod">
          <ac:chgData name="Kyz-Zhibek Kakimzhanova" userId="14dff27e-be5e-4085-9e0f-74811cc29966" providerId="ADAL" clId="{90C4144F-B1E8-4400-8C31-7DE0594905E2}" dt="2023-06-29T12:24:12.900" v="2561"/>
          <ac:spMkLst>
            <pc:docMk/>
            <pc:sldMk cId="3938025280" sldId="4073"/>
            <ac:spMk id="37" creationId="{932E1E43-D4EB-0ED2-6493-4EF0F125A266}"/>
          </ac:spMkLst>
        </pc:spChg>
        <pc:spChg chg="add del mod">
          <ac:chgData name="Kyz-Zhibek Kakimzhanova" userId="14dff27e-be5e-4085-9e0f-74811cc29966" providerId="ADAL" clId="{90C4144F-B1E8-4400-8C31-7DE0594905E2}" dt="2023-06-29T12:26:33.692" v="2623"/>
          <ac:spMkLst>
            <pc:docMk/>
            <pc:sldMk cId="3938025280" sldId="4073"/>
            <ac:spMk id="38" creationId="{DCB70F7F-0154-DC71-4161-3442807C00D5}"/>
          </ac:spMkLst>
        </pc:spChg>
        <pc:spChg chg="add del mod">
          <ac:chgData name="Kyz-Zhibek Kakimzhanova" userId="14dff27e-be5e-4085-9e0f-74811cc29966" providerId="ADAL" clId="{90C4144F-B1E8-4400-8C31-7DE0594905E2}" dt="2023-06-29T12:26:33.692" v="2623"/>
          <ac:spMkLst>
            <pc:docMk/>
            <pc:sldMk cId="3938025280" sldId="4073"/>
            <ac:spMk id="39" creationId="{6B086F74-36B7-F75F-146A-270D114B2E99}"/>
          </ac:spMkLst>
        </pc:spChg>
        <pc:spChg chg="add del mod">
          <ac:chgData name="Kyz-Zhibek Kakimzhanova" userId="14dff27e-be5e-4085-9e0f-74811cc29966" providerId="ADAL" clId="{90C4144F-B1E8-4400-8C31-7DE0594905E2}" dt="2023-06-29T12:26:33.692" v="2623"/>
          <ac:spMkLst>
            <pc:docMk/>
            <pc:sldMk cId="3938025280" sldId="4073"/>
            <ac:spMk id="40" creationId="{2549493D-E7DC-0AC6-4FE6-B8528014E788}"/>
          </ac:spMkLst>
        </pc:spChg>
        <pc:spChg chg="add mod">
          <ac:chgData name="Kyz-Zhibek Kakimzhanova" userId="14dff27e-be5e-4085-9e0f-74811cc29966" providerId="ADAL" clId="{90C4144F-B1E8-4400-8C31-7DE0594905E2}" dt="2023-06-29T12:26:36.102" v="2625"/>
          <ac:spMkLst>
            <pc:docMk/>
            <pc:sldMk cId="3938025280" sldId="4073"/>
            <ac:spMk id="41" creationId="{0531855B-8997-D3C8-DB52-FAB4993436EE}"/>
          </ac:spMkLst>
        </pc:spChg>
        <pc:spChg chg="add mod">
          <ac:chgData name="Kyz-Zhibek Kakimzhanova" userId="14dff27e-be5e-4085-9e0f-74811cc29966" providerId="ADAL" clId="{90C4144F-B1E8-4400-8C31-7DE0594905E2}" dt="2023-06-29T12:26:36.102" v="2625"/>
          <ac:spMkLst>
            <pc:docMk/>
            <pc:sldMk cId="3938025280" sldId="4073"/>
            <ac:spMk id="42" creationId="{7C664637-C93C-85E8-8ED9-832E15C44E25}"/>
          </ac:spMkLst>
        </pc:spChg>
        <pc:spChg chg="add mod">
          <ac:chgData name="Kyz-Zhibek Kakimzhanova" userId="14dff27e-be5e-4085-9e0f-74811cc29966" providerId="ADAL" clId="{90C4144F-B1E8-4400-8C31-7DE0594905E2}" dt="2023-06-29T12:26:36.102" v="2625"/>
          <ac:spMkLst>
            <pc:docMk/>
            <pc:sldMk cId="3938025280" sldId="4073"/>
            <ac:spMk id="43" creationId="{96406E3E-CBD9-956A-30B5-7D0FB4E4EA33}"/>
          </ac:spMkLst>
        </pc:spChg>
        <pc:spChg chg="add mod">
          <ac:chgData name="Kyz-Zhibek Kakimzhanova" userId="14dff27e-be5e-4085-9e0f-74811cc29966" providerId="ADAL" clId="{90C4144F-B1E8-4400-8C31-7DE0594905E2}" dt="2023-06-29T12:26:51.275" v="2627"/>
          <ac:spMkLst>
            <pc:docMk/>
            <pc:sldMk cId="3938025280" sldId="4073"/>
            <ac:spMk id="44" creationId="{59EBDD44-CD28-29DA-B450-09F6584E5513}"/>
          </ac:spMkLst>
        </pc:spChg>
        <pc:spChg chg="add mod">
          <ac:chgData name="Kyz-Zhibek Kakimzhanova" userId="14dff27e-be5e-4085-9e0f-74811cc29966" providerId="ADAL" clId="{90C4144F-B1E8-4400-8C31-7DE0594905E2}" dt="2023-06-29T12:26:51.275" v="2627"/>
          <ac:spMkLst>
            <pc:docMk/>
            <pc:sldMk cId="3938025280" sldId="4073"/>
            <ac:spMk id="45" creationId="{AC580C47-88BD-DE76-60F5-9C9F82717A34}"/>
          </ac:spMkLst>
        </pc:spChg>
        <pc:spChg chg="add mod">
          <ac:chgData name="Kyz-Zhibek Kakimzhanova" userId="14dff27e-be5e-4085-9e0f-74811cc29966" providerId="ADAL" clId="{90C4144F-B1E8-4400-8C31-7DE0594905E2}" dt="2023-06-29T12:26:51.275" v="2627"/>
          <ac:spMkLst>
            <pc:docMk/>
            <pc:sldMk cId="3938025280" sldId="4073"/>
            <ac:spMk id="46" creationId="{E6BC2402-1547-54A9-C599-6C11EB0A4671}"/>
          </ac:spMkLst>
        </pc:spChg>
        <pc:cxnChg chg="mod">
          <ac:chgData name="Kyz-Zhibek Kakimzhanova" userId="14dff27e-be5e-4085-9e0f-74811cc29966" providerId="ADAL" clId="{90C4144F-B1E8-4400-8C31-7DE0594905E2}" dt="2023-06-29T12:26:35.273" v="2624" actId="478"/>
          <ac:cxnSpMkLst>
            <pc:docMk/>
            <pc:sldMk cId="3938025280" sldId="4073"/>
            <ac:cxnSpMk id="24" creationId="{58DEEC5C-E4BF-4FEB-F9C0-580D83F25624}"/>
          </ac:cxnSpMkLst>
        </pc:cxnChg>
        <pc:cxnChg chg="mod">
          <ac:chgData name="Kyz-Zhibek Kakimzhanova" userId="14dff27e-be5e-4085-9e0f-74811cc29966" providerId="ADAL" clId="{90C4144F-B1E8-4400-8C31-7DE0594905E2}" dt="2023-06-29T12:26:35.273" v="2624" actId="478"/>
          <ac:cxnSpMkLst>
            <pc:docMk/>
            <pc:sldMk cId="3938025280" sldId="4073"/>
            <ac:cxnSpMk id="26" creationId="{20D38F08-DBD4-AE50-33F2-AD0A37AE4316}"/>
          </ac:cxnSpMkLst>
        </pc:cxnChg>
        <pc:cxnChg chg="mod">
          <ac:chgData name="Kyz-Zhibek Kakimzhanova" userId="14dff27e-be5e-4085-9e0f-74811cc29966" providerId="ADAL" clId="{90C4144F-B1E8-4400-8C31-7DE0594905E2}" dt="2023-06-29T12:26:35.273" v="2624" actId="478"/>
          <ac:cxnSpMkLst>
            <pc:docMk/>
            <pc:sldMk cId="3938025280" sldId="4073"/>
            <ac:cxnSpMk id="30" creationId="{6B8ABE7C-0815-2702-0C69-474E24029457}"/>
          </ac:cxnSpMkLst>
        </pc:cxnChg>
        <pc:cxnChg chg="mod">
          <ac:chgData name="Kyz-Zhibek Kakimzhanova" userId="14dff27e-be5e-4085-9e0f-74811cc29966" providerId="ADAL" clId="{90C4144F-B1E8-4400-8C31-7DE0594905E2}" dt="2023-06-29T12:26:50.500" v="2626" actId="478"/>
          <ac:cxnSpMkLst>
            <pc:docMk/>
            <pc:sldMk cId="3938025280" sldId="4073"/>
            <ac:cxnSpMk id="32" creationId="{FEA1798A-DBE4-43D6-A00A-1D87BB265F7C}"/>
          </ac:cxnSpMkLst>
        </pc:cxnChg>
        <pc:cxnChg chg="mod">
          <ac:chgData name="Kyz-Zhibek Kakimzhanova" userId="14dff27e-be5e-4085-9e0f-74811cc29966" providerId="ADAL" clId="{90C4144F-B1E8-4400-8C31-7DE0594905E2}" dt="2023-06-29T12:26:50.500" v="2626" actId="478"/>
          <ac:cxnSpMkLst>
            <pc:docMk/>
            <pc:sldMk cId="3938025280" sldId="4073"/>
            <ac:cxnSpMk id="34" creationId="{C027441F-F39C-8F98-8947-18DB5E3E255F}"/>
          </ac:cxnSpMkLst>
        </pc:cxnChg>
        <pc:cxnChg chg="mod">
          <ac:chgData name="Kyz-Zhibek Kakimzhanova" userId="14dff27e-be5e-4085-9e0f-74811cc29966" providerId="ADAL" clId="{90C4144F-B1E8-4400-8C31-7DE0594905E2}" dt="2023-06-29T12:26:50.500" v="2626" actId="478"/>
          <ac:cxnSpMkLst>
            <pc:docMk/>
            <pc:sldMk cId="3938025280" sldId="4073"/>
            <ac:cxnSpMk id="36" creationId="{9560E860-E2CF-750B-FEBB-0FA0E3503D26}"/>
          </ac:cxnSpMkLst>
        </pc:cxnChg>
      </pc:sldChg>
      <pc:sldChg chg="modSp new mod ord">
        <pc:chgData name="Kyz-Zhibek Kakimzhanova" userId="14dff27e-be5e-4085-9e0f-74811cc29966" providerId="ADAL" clId="{90C4144F-B1E8-4400-8C31-7DE0594905E2}" dt="2023-06-30T06:48:32.086" v="3880"/>
        <pc:sldMkLst>
          <pc:docMk/>
          <pc:sldMk cId="349105100" sldId="4074"/>
        </pc:sldMkLst>
        <pc:spChg chg="mod">
          <ac:chgData name="Kyz-Zhibek Kakimzhanova" userId="14dff27e-be5e-4085-9e0f-74811cc29966" providerId="ADAL" clId="{90C4144F-B1E8-4400-8C31-7DE0594905E2}" dt="2023-06-29T13:24:34.439" v="2635" actId="20577"/>
          <ac:spMkLst>
            <pc:docMk/>
            <pc:sldMk cId="349105100" sldId="4074"/>
            <ac:spMk id="3" creationId="{37758928-E84D-4CF3-A6FA-77A8E7ED5F42}"/>
          </ac:spMkLst>
        </pc:spChg>
      </pc:sldChg>
      <pc:sldChg chg="modSp new mod ord">
        <pc:chgData name="Kyz-Zhibek Kakimzhanova" userId="14dff27e-be5e-4085-9e0f-74811cc29966" providerId="ADAL" clId="{90C4144F-B1E8-4400-8C31-7DE0594905E2}" dt="2023-06-30T08:25:29.774" v="5439"/>
        <pc:sldMkLst>
          <pc:docMk/>
          <pc:sldMk cId="4106916848" sldId="4075"/>
        </pc:sldMkLst>
        <pc:spChg chg="mod">
          <ac:chgData name="Kyz-Zhibek Kakimzhanova" userId="14dff27e-be5e-4085-9e0f-74811cc29966" providerId="ADAL" clId="{90C4144F-B1E8-4400-8C31-7DE0594905E2}" dt="2023-06-30T06:21:12.943" v="3865" actId="20577"/>
          <ac:spMkLst>
            <pc:docMk/>
            <pc:sldMk cId="4106916848" sldId="4075"/>
            <ac:spMk id="2" creationId="{9DC147AC-D80E-69EA-3326-CF5F266A8E7C}"/>
          </ac:spMkLst>
        </pc:spChg>
        <pc:spChg chg="mod">
          <ac:chgData name="Kyz-Zhibek Kakimzhanova" userId="14dff27e-be5e-4085-9e0f-74811cc29966" providerId="ADAL" clId="{90C4144F-B1E8-4400-8C31-7DE0594905E2}" dt="2023-06-30T06:19:35.716" v="3834" actId="20577"/>
          <ac:spMkLst>
            <pc:docMk/>
            <pc:sldMk cId="4106916848" sldId="4075"/>
            <ac:spMk id="3" creationId="{D4FED928-F430-467E-5DCE-9EBCCD0CA608}"/>
          </ac:spMkLst>
        </pc:spChg>
      </pc:sldChg>
      <pc:sldChg chg="addSp delSp modSp add mod">
        <pc:chgData name="Kyz-Zhibek Kakimzhanova" userId="14dff27e-be5e-4085-9e0f-74811cc29966" providerId="ADAL" clId="{90C4144F-B1E8-4400-8C31-7DE0594905E2}" dt="2023-06-30T08:17:41.234" v="5097" actId="11529"/>
        <pc:sldMkLst>
          <pc:docMk/>
          <pc:sldMk cId="498538507" sldId="4076"/>
        </pc:sldMkLst>
        <pc:spChg chg="add mod">
          <ac:chgData name="Kyz-Zhibek Kakimzhanova" userId="14dff27e-be5e-4085-9e0f-74811cc29966" providerId="ADAL" clId="{90C4144F-B1E8-4400-8C31-7DE0594905E2}" dt="2023-06-30T06:50:02.904" v="3912" actId="14100"/>
          <ac:spMkLst>
            <pc:docMk/>
            <pc:sldMk cId="498538507" sldId="4076"/>
            <ac:spMk id="2" creationId="{ED493F67-8FFD-34BB-0A5A-CF6E09305B29}"/>
          </ac:spMkLst>
        </pc:spChg>
        <pc:spChg chg="add del">
          <ac:chgData name="Kyz-Zhibek Kakimzhanova" userId="14dff27e-be5e-4085-9e0f-74811cc29966" providerId="ADAL" clId="{90C4144F-B1E8-4400-8C31-7DE0594905E2}" dt="2023-06-30T07:23:15.781" v="4515" actId="22"/>
          <ac:spMkLst>
            <pc:docMk/>
            <pc:sldMk cId="498538507" sldId="4076"/>
            <ac:spMk id="4" creationId="{5196F52C-A6B5-A49E-2545-60269F6865DC}"/>
          </ac:spMkLst>
        </pc:spChg>
        <pc:spChg chg="mod">
          <ac:chgData name="Kyz-Zhibek Kakimzhanova" userId="14dff27e-be5e-4085-9e0f-74811cc29966" providerId="ADAL" clId="{90C4144F-B1E8-4400-8C31-7DE0594905E2}" dt="2023-06-30T06:49:28.823" v="3884" actId="207"/>
          <ac:spMkLst>
            <pc:docMk/>
            <pc:sldMk cId="498538507" sldId="4076"/>
            <ac:spMk id="42" creationId="{582C205C-F8B5-99B0-6B1E-4918A8A6BA84}"/>
          </ac:spMkLst>
        </pc:spChg>
        <pc:spChg chg="mod">
          <ac:chgData name="Kyz-Zhibek Kakimzhanova" userId="14dff27e-be5e-4085-9e0f-74811cc29966" providerId="ADAL" clId="{90C4144F-B1E8-4400-8C31-7DE0594905E2}" dt="2023-06-30T06:49:21.469" v="3882" actId="207"/>
          <ac:spMkLst>
            <pc:docMk/>
            <pc:sldMk cId="498538507" sldId="4076"/>
            <ac:spMk id="59" creationId="{D7C5D281-5F55-F4F4-110D-6D4D622EFB21}"/>
          </ac:spMkLst>
        </pc:spChg>
        <pc:spChg chg="mod">
          <ac:chgData name="Kyz-Zhibek Kakimzhanova" userId="14dff27e-be5e-4085-9e0f-74811cc29966" providerId="ADAL" clId="{90C4144F-B1E8-4400-8C31-7DE0594905E2}" dt="2023-06-30T06:49:32.138" v="3885" actId="207"/>
          <ac:spMkLst>
            <pc:docMk/>
            <pc:sldMk cId="498538507" sldId="4076"/>
            <ac:spMk id="66" creationId="{7D5FF8CB-70F1-2C9A-3CCF-E5EC8B4E3671}"/>
          </ac:spMkLst>
        </pc:spChg>
        <pc:spChg chg="mod">
          <ac:chgData name="Kyz-Zhibek Kakimzhanova" userId="14dff27e-be5e-4085-9e0f-74811cc29966" providerId="ADAL" clId="{90C4144F-B1E8-4400-8C31-7DE0594905E2}" dt="2023-06-30T06:49:41.063" v="3891" actId="20577"/>
          <ac:spMkLst>
            <pc:docMk/>
            <pc:sldMk cId="498538507" sldId="4076"/>
            <ac:spMk id="67" creationId="{71BD42A5-B1DB-985E-97F0-2DE8DF80C99F}"/>
          </ac:spMkLst>
        </pc:spChg>
        <pc:cxnChg chg="add">
          <ac:chgData name="Kyz-Zhibek Kakimzhanova" userId="14dff27e-be5e-4085-9e0f-74811cc29966" providerId="ADAL" clId="{90C4144F-B1E8-4400-8C31-7DE0594905E2}" dt="2023-06-30T08:17:29.840" v="5096" actId="11529"/>
          <ac:cxnSpMkLst>
            <pc:docMk/>
            <pc:sldMk cId="498538507" sldId="4076"/>
            <ac:cxnSpMk id="7" creationId="{33F1BC75-DE76-9EEE-B77A-DE5AC71641BC}"/>
          </ac:cxnSpMkLst>
        </pc:cxnChg>
        <pc:cxnChg chg="add">
          <ac:chgData name="Kyz-Zhibek Kakimzhanova" userId="14dff27e-be5e-4085-9e0f-74811cc29966" providerId="ADAL" clId="{90C4144F-B1E8-4400-8C31-7DE0594905E2}" dt="2023-06-30T08:17:41.234" v="5097" actId="11529"/>
          <ac:cxnSpMkLst>
            <pc:docMk/>
            <pc:sldMk cId="498538507" sldId="4076"/>
            <ac:cxnSpMk id="9" creationId="{3A2B34FC-9F21-BB47-9FE5-55F8C1CEE292}"/>
          </ac:cxnSpMkLst>
        </pc:cxnChg>
      </pc:sldChg>
      <pc:sldChg chg="addSp delSp modSp new del mod">
        <pc:chgData name="Kyz-Zhibek Kakimzhanova" userId="14dff27e-be5e-4085-9e0f-74811cc29966" providerId="ADAL" clId="{90C4144F-B1E8-4400-8C31-7DE0594905E2}" dt="2023-06-30T07:20:13.753" v="4341" actId="2696"/>
        <pc:sldMkLst>
          <pc:docMk/>
          <pc:sldMk cId="842773697" sldId="4077"/>
        </pc:sldMkLst>
        <pc:spChg chg="mod">
          <ac:chgData name="Kyz-Zhibek Kakimzhanova" userId="14dff27e-be5e-4085-9e0f-74811cc29966" providerId="ADAL" clId="{90C4144F-B1E8-4400-8C31-7DE0594905E2}" dt="2023-06-30T07:03:01.229" v="4208" actId="20577"/>
          <ac:spMkLst>
            <pc:docMk/>
            <pc:sldMk cId="842773697" sldId="4077"/>
            <ac:spMk id="2" creationId="{782F3487-F0D5-627D-1597-CED9C8459B83}"/>
          </ac:spMkLst>
        </pc:spChg>
        <pc:spChg chg="mod">
          <ac:chgData name="Kyz-Zhibek Kakimzhanova" userId="14dff27e-be5e-4085-9e0f-74811cc29966" providerId="ADAL" clId="{90C4144F-B1E8-4400-8C31-7DE0594905E2}" dt="2023-06-30T07:07:42.330" v="4291" actId="20577"/>
          <ac:spMkLst>
            <pc:docMk/>
            <pc:sldMk cId="842773697" sldId="4077"/>
            <ac:spMk id="3" creationId="{EAD351FA-CAF4-3853-B731-B69BD54D59AB}"/>
          </ac:spMkLst>
        </pc:spChg>
        <pc:spChg chg="add del">
          <ac:chgData name="Kyz-Zhibek Kakimzhanova" userId="14dff27e-be5e-4085-9e0f-74811cc29966" providerId="ADAL" clId="{90C4144F-B1E8-4400-8C31-7DE0594905E2}" dt="2023-06-30T06:56:57.210" v="4122"/>
          <ac:spMkLst>
            <pc:docMk/>
            <pc:sldMk cId="842773697" sldId="4077"/>
            <ac:spMk id="4" creationId="{C3E8137F-30E8-7A33-179F-34F8023E7B17}"/>
          </ac:spMkLst>
        </pc:spChg>
        <pc:spChg chg="add del">
          <ac:chgData name="Kyz-Zhibek Kakimzhanova" userId="14dff27e-be5e-4085-9e0f-74811cc29966" providerId="ADAL" clId="{90C4144F-B1E8-4400-8C31-7DE0594905E2}" dt="2023-06-30T07:02:08.609" v="4130"/>
          <ac:spMkLst>
            <pc:docMk/>
            <pc:sldMk cId="842773697" sldId="4077"/>
            <ac:spMk id="5" creationId="{91140A66-5936-5522-8E26-DF6D43046FA8}"/>
          </ac:spMkLst>
        </pc:spChg>
      </pc:sldChg>
      <pc:sldChg chg="addSp delSp modSp add mod ord">
        <pc:chgData name="Kyz-Zhibek Kakimzhanova" userId="14dff27e-be5e-4085-9e0f-74811cc29966" providerId="ADAL" clId="{90C4144F-B1E8-4400-8C31-7DE0594905E2}" dt="2023-06-30T07:27:47.422" v="4611" actId="1076"/>
        <pc:sldMkLst>
          <pc:docMk/>
          <pc:sldMk cId="3227506171" sldId="4077"/>
        </pc:sldMkLst>
        <pc:spChg chg="del">
          <ac:chgData name="Kyz-Zhibek Kakimzhanova" userId="14dff27e-be5e-4085-9e0f-74811cc29966" providerId="ADAL" clId="{90C4144F-B1E8-4400-8C31-7DE0594905E2}" dt="2023-06-30T07:25:53.502" v="4548" actId="478"/>
          <ac:spMkLst>
            <pc:docMk/>
            <pc:sldMk cId="3227506171" sldId="4077"/>
            <ac:spMk id="2" creationId="{ED493F67-8FFD-34BB-0A5A-CF6E09305B29}"/>
          </ac:spMkLst>
        </pc:spChg>
        <pc:spChg chg="add mod">
          <ac:chgData name="Kyz-Zhibek Kakimzhanova" userId="14dff27e-be5e-4085-9e0f-74811cc29966" providerId="ADAL" clId="{90C4144F-B1E8-4400-8C31-7DE0594905E2}" dt="2023-06-30T07:24:32.192" v="4530"/>
          <ac:spMkLst>
            <pc:docMk/>
            <pc:sldMk cId="3227506171" sldId="4077"/>
            <ac:spMk id="4" creationId="{A46B3B43-3D29-62DA-1A95-B2F1EE501BB0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6" creationId="{152EF433-5E5B-C712-C843-5D8F820A9963}"/>
          </ac:spMkLst>
        </pc:spChg>
        <pc:spChg chg="add mod">
          <ac:chgData name="Kyz-Zhibek Kakimzhanova" userId="14dff27e-be5e-4085-9e0f-74811cc29966" providerId="ADAL" clId="{90C4144F-B1E8-4400-8C31-7DE0594905E2}" dt="2023-06-30T07:27:47.422" v="4611" actId="1076"/>
          <ac:spMkLst>
            <pc:docMk/>
            <pc:sldMk cId="3227506171" sldId="4077"/>
            <ac:spMk id="16" creationId="{5EF6B604-13CE-8E84-CC6D-702F2EC69613}"/>
          </ac:spMkLst>
        </pc:spChg>
        <pc:spChg chg="del mod topLvl">
          <ac:chgData name="Kyz-Zhibek Kakimzhanova" userId="14dff27e-be5e-4085-9e0f-74811cc29966" providerId="ADAL" clId="{90C4144F-B1E8-4400-8C31-7DE0594905E2}" dt="2023-06-30T07:25:05.406" v="4533" actId="478"/>
          <ac:spMkLst>
            <pc:docMk/>
            <pc:sldMk cId="3227506171" sldId="4077"/>
            <ac:spMk id="23" creationId="{6CC9CC54-479C-A0DA-DB12-AA49BE31821E}"/>
          </ac:spMkLst>
        </pc:spChg>
        <pc:spChg chg="mod topLvl">
          <ac:chgData name="Kyz-Zhibek Kakimzhanova" userId="14dff27e-be5e-4085-9e0f-74811cc29966" providerId="ADAL" clId="{90C4144F-B1E8-4400-8C31-7DE0594905E2}" dt="2023-06-30T07:25:19.776" v="4539" actId="20577"/>
          <ac:spMkLst>
            <pc:docMk/>
            <pc:sldMk cId="3227506171" sldId="4077"/>
            <ac:spMk id="37" creationId="{963F29E6-D53E-6223-4E34-8C7D781B197A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38" creationId="{0D227E59-C733-E848-D4AA-884DEFFCC546}"/>
          </ac:spMkLst>
        </pc:spChg>
        <pc:spChg chg="mod topLvl">
          <ac:chgData name="Kyz-Zhibek Kakimzhanova" userId="14dff27e-be5e-4085-9e0f-74811cc29966" providerId="ADAL" clId="{90C4144F-B1E8-4400-8C31-7DE0594905E2}" dt="2023-06-30T07:25:15.704" v="4537" actId="1076"/>
          <ac:spMkLst>
            <pc:docMk/>
            <pc:sldMk cId="3227506171" sldId="4077"/>
            <ac:spMk id="40" creationId="{00729829-480C-7F21-71E3-60B618C64D4D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42" creationId="{582C205C-F8B5-99B0-6B1E-4918A8A6BA84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55" creationId="{146B7B61-DD8F-BDD8-8E3F-04024476370B}"/>
          </ac:spMkLst>
        </pc:spChg>
        <pc:spChg chg="del mod topLvl">
          <ac:chgData name="Kyz-Zhibek Kakimzhanova" userId="14dff27e-be5e-4085-9e0f-74811cc29966" providerId="ADAL" clId="{90C4144F-B1E8-4400-8C31-7DE0594905E2}" dt="2023-06-30T07:25:06.598" v="4534" actId="478"/>
          <ac:spMkLst>
            <pc:docMk/>
            <pc:sldMk cId="3227506171" sldId="4077"/>
            <ac:spMk id="56" creationId="{2DD5BBD0-3FD8-4B2F-08A4-D26321205F3F}"/>
          </ac:spMkLst>
        </pc:spChg>
        <pc:spChg chg="mod topLvl">
          <ac:chgData name="Kyz-Zhibek Kakimzhanova" userId="14dff27e-be5e-4085-9e0f-74811cc29966" providerId="ADAL" clId="{90C4144F-B1E8-4400-8C31-7DE0594905E2}" dt="2023-06-30T07:25:50.204" v="4547" actId="20577"/>
          <ac:spMkLst>
            <pc:docMk/>
            <pc:sldMk cId="3227506171" sldId="4077"/>
            <ac:spMk id="57" creationId="{35527633-2C8B-3A28-D593-A070CCCB8C3E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58" creationId="{9657093F-9610-C9EA-427B-364FB87CD68C}"/>
          </ac:spMkLst>
        </pc:spChg>
        <pc:spChg chg="mod topLvl">
          <ac:chgData name="Kyz-Zhibek Kakimzhanova" userId="14dff27e-be5e-4085-9e0f-74811cc29966" providerId="ADAL" clId="{90C4144F-B1E8-4400-8C31-7DE0594905E2}" dt="2023-06-30T07:25:35.788" v="4542" actId="1076"/>
          <ac:spMkLst>
            <pc:docMk/>
            <pc:sldMk cId="3227506171" sldId="4077"/>
            <ac:spMk id="59" creationId="{D7C5D281-5F55-F4F4-110D-6D4D622EFB21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60" creationId="{70E23407-9135-26AE-75C0-C895A552F76A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61" creationId="{856E7091-6435-2A1E-BCA6-F90F7DD8E83F}"/>
          </ac:spMkLst>
        </pc:spChg>
        <pc:spChg chg="del mod topLvl">
          <ac:chgData name="Kyz-Zhibek Kakimzhanova" userId="14dff27e-be5e-4085-9e0f-74811cc29966" providerId="ADAL" clId="{90C4144F-B1E8-4400-8C31-7DE0594905E2}" dt="2023-06-30T07:25:07.696" v="4535" actId="478"/>
          <ac:spMkLst>
            <pc:docMk/>
            <pc:sldMk cId="3227506171" sldId="4077"/>
            <ac:spMk id="62" creationId="{28869AA3-E34D-2A83-A287-43C4ACAB3331}"/>
          </ac:spMkLst>
        </pc:spChg>
        <pc:spChg chg="mod topLvl">
          <ac:chgData name="Kyz-Zhibek Kakimzhanova" userId="14dff27e-be5e-4085-9e0f-74811cc29966" providerId="ADAL" clId="{90C4144F-B1E8-4400-8C31-7DE0594905E2}" dt="2023-06-30T07:25:46.776" v="4545" actId="20577"/>
          <ac:spMkLst>
            <pc:docMk/>
            <pc:sldMk cId="3227506171" sldId="4077"/>
            <ac:spMk id="63" creationId="{6FD1A61E-EB6B-0143-CD45-0D9AA45849D9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64" creationId="{298231BB-9BB1-AACE-9F40-6C18858D1F10}"/>
          </ac:spMkLst>
        </pc:spChg>
        <pc:spChg chg="mod topLvl">
          <ac:chgData name="Kyz-Zhibek Kakimzhanova" userId="14dff27e-be5e-4085-9e0f-74811cc29966" providerId="ADAL" clId="{90C4144F-B1E8-4400-8C31-7DE0594905E2}" dt="2023-06-30T07:25:43.178" v="4543" actId="1076"/>
          <ac:spMkLst>
            <pc:docMk/>
            <pc:sldMk cId="3227506171" sldId="4077"/>
            <ac:spMk id="65" creationId="{2877A908-0967-3EC3-D37D-E3CF6EBB833D}"/>
          </ac:spMkLst>
        </pc:spChg>
        <pc:spChg chg="mod topLvl">
          <ac:chgData name="Kyz-Zhibek Kakimzhanova" userId="14dff27e-be5e-4085-9e0f-74811cc29966" providerId="ADAL" clId="{90C4144F-B1E8-4400-8C31-7DE0594905E2}" dt="2023-06-30T07:25:00.098" v="4532" actId="165"/>
          <ac:spMkLst>
            <pc:docMk/>
            <pc:sldMk cId="3227506171" sldId="4077"/>
            <ac:spMk id="66" creationId="{7D5FF8CB-70F1-2C9A-3CCF-E5EC8B4E3671}"/>
          </ac:spMkLst>
        </pc:spChg>
        <pc:spChg chg="mod">
          <ac:chgData name="Kyz-Zhibek Kakimzhanova" userId="14dff27e-be5e-4085-9e0f-74811cc29966" providerId="ADAL" clId="{90C4144F-B1E8-4400-8C31-7DE0594905E2}" dt="2023-06-30T07:26:37.037" v="4570" actId="20577"/>
          <ac:spMkLst>
            <pc:docMk/>
            <pc:sldMk cId="3227506171" sldId="4077"/>
            <ac:spMk id="67" creationId="{71BD42A5-B1DB-985E-97F0-2DE8DF80C99F}"/>
          </ac:spMkLst>
        </pc:spChg>
        <pc:grpChg chg="add del mod">
          <ac:chgData name="Kyz-Zhibek Kakimzhanova" userId="14dff27e-be5e-4085-9e0f-74811cc29966" providerId="ADAL" clId="{90C4144F-B1E8-4400-8C31-7DE0594905E2}" dt="2023-06-30T07:25:00.098" v="4532" actId="165"/>
          <ac:grpSpMkLst>
            <pc:docMk/>
            <pc:sldMk cId="3227506171" sldId="4077"/>
            <ac:grpSpMk id="3" creationId="{CBD21F1A-4441-CF35-55CF-071589AB842A}"/>
          </ac:grpSpMkLst>
        </pc:grpChg>
        <pc:cxnChg chg="add mod">
          <ac:chgData name="Kyz-Zhibek Kakimzhanova" userId="14dff27e-be5e-4085-9e0f-74811cc29966" providerId="ADAL" clId="{90C4144F-B1E8-4400-8C31-7DE0594905E2}" dt="2023-06-30T07:27:06.187" v="4575" actId="14100"/>
          <ac:cxnSpMkLst>
            <pc:docMk/>
            <pc:sldMk cId="3227506171" sldId="4077"/>
            <ac:cxnSpMk id="7" creationId="{B368852C-3FA1-53F1-1C8C-53B6DE72349D}"/>
          </ac:cxnSpMkLst>
        </pc:cxnChg>
        <pc:cxnChg chg="add del mod">
          <ac:chgData name="Kyz-Zhibek Kakimzhanova" userId="14dff27e-be5e-4085-9e0f-74811cc29966" providerId="ADAL" clId="{90C4144F-B1E8-4400-8C31-7DE0594905E2}" dt="2023-06-30T07:27:10.892" v="4576" actId="478"/>
          <ac:cxnSpMkLst>
            <pc:docMk/>
            <pc:sldMk cId="3227506171" sldId="4077"/>
            <ac:cxnSpMk id="11" creationId="{8F439D80-17CD-A834-4EA4-0262BC779274}"/>
          </ac:cxnSpMkLst>
        </pc:cxnChg>
      </pc:sldChg>
      <pc:sldChg chg="addSp delSp modSp add mod ord">
        <pc:chgData name="Kyz-Zhibek Kakimzhanova" userId="14dff27e-be5e-4085-9e0f-74811cc29966" providerId="ADAL" clId="{90C4144F-B1E8-4400-8C31-7DE0594905E2}" dt="2023-06-30T07:31:47.355" v="4740" actId="20577"/>
        <pc:sldMkLst>
          <pc:docMk/>
          <pc:sldMk cId="1993451773" sldId="4078"/>
        </pc:sldMkLst>
        <pc:spChg chg="add mod">
          <ac:chgData name="Kyz-Zhibek Kakimzhanova" userId="14dff27e-be5e-4085-9e0f-74811cc29966" providerId="ADAL" clId="{90C4144F-B1E8-4400-8C31-7DE0594905E2}" dt="2023-06-30T07:31:47.355" v="4740" actId="20577"/>
          <ac:spMkLst>
            <pc:docMk/>
            <pc:sldMk cId="1993451773" sldId="4078"/>
            <ac:spMk id="5" creationId="{E1C4A030-DE81-C60F-1E86-C4F1685072BB}"/>
          </ac:spMkLst>
        </pc:spChg>
        <pc:spChg chg="add del mod">
          <ac:chgData name="Kyz-Zhibek Kakimzhanova" userId="14dff27e-be5e-4085-9e0f-74811cc29966" providerId="ADAL" clId="{90C4144F-B1E8-4400-8C31-7DE0594905E2}" dt="2023-06-30T07:30:28.527" v="4666" actId="478"/>
          <ac:spMkLst>
            <pc:docMk/>
            <pc:sldMk cId="1993451773" sldId="4078"/>
            <ac:spMk id="8" creationId="{191C45DE-3AB0-CAA8-4B25-9572B4C3DB67}"/>
          </ac:spMkLst>
        </pc:spChg>
        <pc:spChg chg="mod">
          <ac:chgData name="Kyz-Zhibek Kakimzhanova" userId="14dff27e-be5e-4085-9e0f-74811cc29966" providerId="ADAL" clId="{90C4144F-B1E8-4400-8C31-7DE0594905E2}" dt="2023-06-30T07:27:57.705" v="4619" actId="20577"/>
          <ac:spMkLst>
            <pc:docMk/>
            <pc:sldMk cId="1993451773" sldId="4078"/>
            <ac:spMk id="67" creationId="{71BD42A5-B1DB-985E-97F0-2DE8DF80C99F}"/>
          </ac:spMkLst>
        </pc:spChg>
        <pc:cxnChg chg="add">
          <ac:chgData name="Kyz-Zhibek Kakimzhanova" userId="14dff27e-be5e-4085-9e0f-74811cc29966" providerId="ADAL" clId="{90C4144F-B1E8-4400-8C31-7DE0594905E2}" dt="2023-06-30T07:26:12.873" v="4551" actId="11529"/>
          <ac:cxnSpMkLst>
            <pc:docMk/>
            <pc:sldMk cId="1993451773" sldId="4078"/>
            <ac:cxnSpMk id="3" creationId="{83E7D03F-B500-73CC-F830-C4A8AFFCF86D}"/>
          </ac:cxnSpMkLst>
        </pc:cxnChg>
        <pc:cxnChg chg="del mod">
          <ac:chgData name="Kyz-Zhibek Kakimzhanova" userId="14dff27e-be5e-4085-9e0f-74811cc29966" providerId="ADAL" clId="{90C4144F-B1E8-4400-8C31-7DE0594905E2}" dt="2023-06-30T07:26:07.012" v="4550" actId="478"/>
          <ac:cxnSpMkLst>
            <pc:docMk/>
            <pc:sldMk cId="1993451773" sldId="4078"/>
            <ac:cxnSpMk id="7" creationId="{B368852C-3FA1-53F1-1C8C-53B6DE72349D}"/>
          </ac:cxnSpMkLst>
        </pc:cxnChg>
      </pc:sldChg>
      <pc:sldChg chg="modSp add mod">
        <pc:chgData name="Kyz-Zhibek Kakimzhanova" userId="14dff27e-be5e-4085-9e0f-74811cc29966" providerId="ADAL" clId="{90C4144F-B1E8-4400-8C31-7DE0594905E2}" dt="2023-06-30T07:28:19.533" v="4623" actId="14100"/>
        <pc:sldMkLst>
          <pc:docMk/>
          <pc:sldMk cId="2735183357" sldId="4079"/>
        </pc:sldMkLst>
        <pc:cxnChg chg="mod">
          <ac:chgData name="Kyz-Zhibek Kakimzhanova" userId="14dff27e-be5e-4085-9e0f-74811cc29966" providerId="ADAL" clId="{90C4144F-B1E8-4400-8C31-7DE0594905E2}" dt="2023-06-30T07:28:19.533" v="4623" actId="14100"/>
          <ac:cxnSpMkLst>
            <pc:docMk/>
            <pc:sldMk cId="2735183357" sldId="4079"/>
            <ac:cxnSpMk id="3" creationId="{83E7D03F-B500-73CC-F830-C4A8AFFCF86D}"/>
          </ac:cxnSpMkLst>
        </pc:cxnChg>
      </pc:sldChg>
      <pc:sldChg chg="addSp delSp modSp add mod">
        <pc:chgData name="Kyz-Zhibek Kakimzhanova" userId="14dff27e-be5e-4085-9e0f-74811cc29966" providerId="ADAL" clId="{90C4144F-B1E8-4400-8C31-7DE0594905E2}" dt="2023-06-30T07:31:16.317" v="4693" actId="1076"/>
        <pc:sldMkLst>
          <pc:docMk/>
          <pc:sldMk cId="1130218310" sldId="4080"/>
        </pc:sldMkLst>
        <pc:spChg chg="add del mod">
          <ac:chgData name="Kyz-Zhibek Kakimzhanova" userId="14dff27e-be5e-4085-9e0f-74811cc29966" providerId="ADAL" clId="{90C4144F-B1E8-4400-8C31-7DE0594905E2}" dt="2023-06-30T07:30:42.802" v="4667" actId="478"/>
          <ac:spMkLst>
            <pc:docMk/>
            <pc:sldMk cId="1130218310" sldId="4080"/>
            <ac:spMk id="2" creationId="{9D66574E-13E0-9AC9-018F-71C5AC596686}"/>
          </ac:spMkLst>
        </pc:spChg>
        <pc:spChg chg="add mod">
          <ac:chgData name="Kyz-Zhibek Kakimzhanova" userId="14dff27e-be5e-4085-9e0f-74811cc29966" providerId="ADAL" clId="{90C4144F-B1E8-4400-8C31-7DE0594905E2}" dt="2023-06-30T07:31:16.317" v="4693" actId="1076"/>
          <ac:spMkLst>
            <pc:docMk/>
            <pc:sldMk cId="1130218310" sldId="4080"/>
            <ac:spMk id="3" creationId="{9C71ED07-A264-36D3-CD7B-60A6439FA4F3}"/>
          </ac:spMkLst>
        </pc:spChg>
        <pc:spChg chg="mod">
          <ac:chgData name="Kyz-Zhibek Kakimzhanova" userId="14dff27e-be5e-4085-9e0f-74811cc29966" providerId="ADAL" clId="{90C4144F-B1E8-4400-8C31-7DE0594905E2}" dt="2023-06-30T07:30:53.503" v="4679" actId="20577"/>
          <ac:spMkLst>
            <pc:docMk/>
            <pc:sldMk cId="1130218310" sldId="4080"/>
            <ac:spMk id="16" creationId="{5EF6B604-13CE-8E84-CC6D-702F2EC69613}"/>
          </ac:spMkLst>
        </pc:spChg>
      </pc:sldChg>
      <pc:sldChg chg="modSp add mod">
        <pc:chgData name="Kyz-Zhibek Kakimzhanova" userId="14dff27e-be5e-4085-9e0f-74811cc29966" providerId="ADAL" clId="{90C4144F-B1E8-4400-8C31-7DE0594905E2}" dt="2023-06-30T07:30:17.245" v="4664" actId="20577"/>
        <pc:sldMkLst>
          <pc:docMk/>
          <pc:sldMk cId="3809954587" sldId="4081"/>
        </pc:sldMkLst>
        <pc:spChg chg="mod">
          <ac:chgData name="Kyz-Zhibek Kakimzhanova" userId="14dff27e-be5e-4085-9e0f-74811cc29966" providerId="ADAL" clId="{90C4144F-B1E8-4400-8C31-7DE0594905E2}" dt="2023-06-30T07:30:17.245" v="4664" actId="20577"/>
          <ac:spMkLst>
            <pc:docMk/>
            <pc:sldMk cId="3809954587" sldId="4081"/>
            <ac:spMk id="5" creationId="{E1C4A030-DE81-C60F-1E86-C4F1685072BB}"/>
          </ac:spMkLst>
        </pc:spChg>
      </pc:sldChg>
      <pc:sldChg chg="modSp add mod ord">
        <pc:chgData name="Kyz-Zhibek Kakimzhanova" userId="14dff27e-be5e-4085-9e0f-74811cc29966" providerId="ADAL" clId="{90C4144F-B1E8-4400-8C31-7DE0594905E2}" dt="2023-06-30T09:42:49.388" v="6040" actId="20577"/>
        <pc:sldMkLst>
          <pc:docMk/>
          <pc:sldMk cId="1282439232" sldId="4082"/>
        </pc:sldMkLst>
        <pc:spChg chg="mod">
          <ac:chgData name="Kyz-Zhibek Kakimzhanova" userId="14dff27e-be5e-4085-9e0f-74811cc29966" providerId="ADAL" clId="{90C4144F-B1E8-4400-8C31-7DE0594905E2}" dt="2023-06-30T07:32:22.134" v="4765" actId="20577"/>
          <ac:spMkLst>
            <pc:docMk/>
            <pc:sldMk cId="1282439232" sldId="4082"/>
            <ac:spMk id="5" creationId="{E1C4A030-DE81-C60F-1E86-C4F1685072BB}"/>
          </ac:spMkLst>
        </pc:spChg>
        <pc:spChg chg="mod">
          <ac:chgData name="Kyz-Zhibek Kakimzhanova" userId="14dff27e-be5e-4085-9e0f-74811cc29966" providerId="ADAL" clId="{90C4144F-B1E8-4400-8C31-7DE0594905E2}" dt="2023-06-30T09:42:49.388" v="6040" actId="20577"/>
          <ac:spMkLst>
            <pc:docMk/>
            <pc:sldMk cId="1282439232" sldId="4082"/>
            <ac:spMk id="67" creationId="{71BD42A5-B1DB-985E-97F0-2DE8DF80C99F}"/>
          </ac:spMkLst>
        </pc:spChg>
        <pc:cxnChg chg="mod">
          <ac:chgData name="Kyz-Zhibek Kakimzhanova" userId="14dff27e-be5e-4085-9e0f-74811cc29966" providerId="ADAL" clId="{90C4144F-B1E8-4400-8C31-7DE0594905E2}" dt="2023-06-30T07:34:23.298" v="4777" actId="14100"/>
          <ac:cxnSpMkLst>
            <pc:docMk/>
            <pc:sldMk cId="1282439232" sldId="4082"/>
            <ac:cxnSpMk id="3" creationId="{83E7D03F-B500-73CC-F830-C4A8AFFCF86D}"/>
          </ac:cxnSpMkLst>
        </pc:cxnChg>
      </pc:sldChg>
      <pc:sldChg chg="addSp delSp modSp add mod">
        <pc:chgData name="Kyz-Zhibek Kakimzhanova" userId="14dff27e-be5e-4085-9e0f-74811cc29966" providerId="ADAL" clId="{90C4144F-B1E8-4400-8C31-7DE0594905E2}" dt="2023-06-30T07:34:38.169" v="4780" actId="478"/>
        <pc:sldMkLst>
          <pc:docMk/>
          <pc:sldMk cId="1971534437" sldId="4083"/>
        </pc:sldMkLst>
        <pc:cxnChg chg="mod">
          <ac:chgData name="Kyz-Zhibek Kakimzhanova" userId="14dff27e-be5e-4085-9e0f-74811cc29966" providerId="ADAL" clId="{90C4144F-B1E8-4400-8C31-7DE0594905E2}" dt="2023-06-30T07:33:28.753" v="4771" actId="13822"/>
          <ac:cxnSpMkLst>
            <pc:docMk/>
            <pc:sldMk cId="1971534437" sldId="4083"/>
            <ac:cxnSpMk id="3" creationId="{83E7D03F-B500-73CC-F830-C4A8AFFCF86D}"/>
          </ac:cxnSpMkLst>
        </pc:cxnChg>
        <pc:cxnChg chg="add del mod">
          <ac:chgData name="Kyz-Zhibek Kakimzhanova" userId="14dff27e-be5e-4085-9e0f-74811cc29966" providerId="ADAL" clId="{90C4144F-B1E8-4400-8C31-7DE0594905E2}" dt="2023-06-30T07:34:35.507" v="4779" actId="478"/>
          <ac:cxnSpMkLst>
            <pc:docMk/>
            <pc:sldMk cId="1971534437" sldId="4083"/>
            <ac:cxnSpMk id="7" creationId="{C5D39F66-4905-FA73-C5F9-9CA6012B1D15}"/>
          </ac:cxnSpMkLst>
        </pc:cxnChg>
        <pc:cxnChg chg="add del mod">
          <ac:chgData name="Kyz-Zhibek Kakimzhanova" userId="14dff27e-be5e-4085-9e0f-74811cc29966" providerId="ADAL" clId="{90C4144F-B1E8-4400-8C31-7DE0594905E2}" dt="2023-06-30T07:34:38.169" v="4780" actId="478"/>
          <ac:cxnSpMkLst>
            <pc:docMk/>
            <pc:sldMk cId="1971534437" sldId="4083"/>
            <ac:cxnSpMk id="9" creationId="{097AB1DD-6910-165B-684B-698B3C6C1B11}"/>
          </ac:cxnSpMkLst>
        </pc:cxnChg>
      </pc:sldChg>
      <pc:sldChg chg="delSp add mod">
        <pc:chgData name="Kyz-Zhibek Kakimzhanova" userId="14dff27e-be5e-4085-9e0f-74811cc29966" providerId="ADAL" clId="{90C4144F-B1E8-4400-8C31-7DE0594905E2}" dt="2023-06-30T07:34:45.985" v="4782" actId="478"/>
        <pc:sldMkLst>
          <pc:docMk/>
          <pc:sldMk cId="2415312222" sldId="4084"/>
        </pc:sldMkLst>
        <pc:cxnChg chg="del">
          <ac:chgData name="Kyz-Zhibek Kakimzhanova" userId="14dff27e-be5e-4085-9e0f-74811cc29966" providerId="ADAL" clId="{90C4144F-B1E8-4400-8C31-7DE0594905E2}" dt="2023-06-30T07:34:45.985" v="4782" actId="478"/>
          <ac:cxnSpMkLst>
            <pc:docMk/>
            <pc:sldMk cId="2415312222" sldId="4084"/>
            <ac:cxnSpMk id="7" creationId="{C5D39F66-4905-FA73-C5F9-9CA6012B1D15}"/>
          </ac:cxnSpMkLst>
        </pc:cxnChg>
      </pc:sldChg>
      <pc:sldChg chg="add">
        <pc:chgData name="Kyz-Zhibek Kakimzhanova" userId="14dff27e-be5e-4085-9e0f-74811cc29966" providerId="ADAL" clId="{90C4144F-B1E8-4400-8C31-7DE0594905E2}" dt="2023-06-30T07:34:42.528" v="4781" actId="2890"/>
        <pc:sldMkLst>
          <pc:docMk/>
          <pc:sldMk cId="1933068081" sldId="4085"/>
        </pc:sldMkLst>
      </pc:sldChg>
      <pc:sldChg chg="addSp delSp modSp add mod">
        <pc:chgData name="Kyz-Zhibek Kakimzhanova" userId="14dff27e-be5e-4085-9e0f-74811cc29966" providerId="ADAL" clId="{90C4144F-B1E8-4400-8C31-7DE0594905E2}" dt="2023-06-30T07:37:37.173" v="4870" actId="113"/>
        <pc:sldMkLst>
          <pc:docMk/>
          <pc:sldMk cId="4119114295" sldId="4086"/>
        </pc:sldMkLst>
        <pc:spChg chg="mod">
          <ac:chgData name="Kyz-Zhibek Kakimzhanova" userId="14dff27e-be5e-4085-9e0f-74811cc29966" providerId="ADAL" clId="{90C4144F-B1E8-4400-8C31-7DE0594905E2}" dt="2023-06-30T07:36:48.916" v="4864" actId="20577"/>
          <ac:spMkLst>
            <pc:docMk/>
            <pc:sldMk cId="4119114295" sldId="4086"/>
            <ac:spMk id="5" creationId="{E1C4A030-DE81-C60F-1E86-C4F1685072BB}"/>
          </ac:spMkLst>
        </pc:spChg>
        <pc:spChg chg="add mod">
          <ac:chgData name="Kyz-Zhibek Kakimzhanova" userId="14dff27e-be5e-4085-9e0f-74811cc29966" providerId="ADAL" clId="{90C4144F-B1E8-4400-8C31-7DE0594905E2}" dt="2023-06-30T07:37:37.173" v="4870" actId="113"/>
          <ac:spMkLst>
            <pc:docMk/>
            <pc:sldMk cId="4119114295" sldId="4086"/>
            <ac:spMk id="11" creationId="{48A8175D-6451-8829-B622-68AC571241BE}"/>
          </ac:spMkLst>
        </pc:spChg>
        <pc:cxnChg chg="add mod">
          <ac:chgData name="Kyz-Zhibek Kakimzhanova" userId="14dff27e-be5e-4085-9e0f-74811cc29966" providerId="ADAL" clId="{90C4144F-B1E8-4400-8C31-7DE0594905E2}" dt="2023-06-30T07:35:54.465" v="4786" actId="14100"/>
          <ac:cxnSpMkLst>
            <pc:docMk/>
            <pc:sldMk cId="4119114295" sldId="4086"/>
            <ac:cxnSpMk id="2" creationId="{4C4823F5-3BF0-DF39-3C96-CA9E1D57456B}"/>
          </ac:cxnSpMkLst>
        </pc:cxnChg>
        <pc:cxnChg chg="del mod">
          <ac:chgData name="Kyz-Zhibek Kakimzhanova" userId="14dff27e-be5e-4085-9e0f-74811cc29966" providerId="ADAL" clId="{90C4144F-B1E8-4400-8C31-7DE0594905E2}" dt="2023-06-30T07:35:56.361" v="4787" actId="478"/>
          <ac:cxnSpMkLst>
            <pc:docMk/>
            <pc:sldMk cId="4119114295" sldId="4086"/>
            <ac:cxnSpMk id="3" creationId="{83E7D03F-B500-73CC-F830-C4A8AFFCF86D}"/>
          </ac:cxnSpMkLst>
        </pc:cxnChg>
        <pc:cxnChg chg="del">
          <ac:chgData name="Kyz-Zhibek Kakimzhanova" userId="14dff27e-be5e-4085-9e0f-74811cc29966" providerId="ADAL" clId="{90C4144F-B1E8-4400-8C31-7DE0594905E2}" dt="2023-06-30T07:35:47.205" v="4784" actId="478"/>
          <ac:cxnSpMkLst>
            <pc:docMk/>
            <pc:sldMk cId="4119114295" sldId="4086"/>
            <ac:cxnSpMk id="7" creationId="{C5D39F66-4905-FA73-C5F9-9CA6012B1D15}"/>
          </ac:cxnSpMkLst>
        </pc:cxnChg>
      </pc:sldChg>
      <pc:sldChg chg="delSp modSp add mod">
        <pc:chgData name="Kyz-Zhibek Kakimzhanova" userId="14dff27e-be5e-4085-9e0f-74811cc29966" providerId="ADAL" clId="{90C4144F-B1E8-4400-8C31-7DE0594905E2}" dt="2023-06-30T07:41:25.665" v="4938" actId="478"/>
        <pc:sldMkLst>
          <pc:docMk/>
          <pc:sldMk cId="3804586368" sldId="4087"/>
        </pc:sldMkLst>
        <pc:spChg chg="mod">
          <ac:chgData name="Kyz-Zhibek Kakimzhanova" userId="14dff27e-be5e-4085-9e0f-74811cc29966" providerId="ADAL" clId="{90C4144F-B1E8-4400-8C31-7DE0594905E2}" dt="2023-06-30T07:41:13.958" v="4935" actId="20577"/>
          <ac:spMkLst>
            <pc:docMk/>
            <pc:sldMk cId="3804586368" sldId="4087"/>
            <ac:spMk id="5" creationId="{E1C4A030-DE81-C60F-1E86-C4F1685072BB}"/>
          </ac:spMkLst>
        </pc:spChg>
        <pc:spChg chg="del mod">
          <ac:chgData name="Kyz-Zhibek Kakimzhanova" userId="14dff27e-be5e-4085-9e0f-74811cc29966" providerId="ADAL" clId="{90C4144F-B1E8-4400-8C31-7DE0594905E2}" dt="2023-06-30T07:41:25.665" v="4938" actId="478"/>
          <ac:spMkLst>
            <pc:docMk/>
            <pc:sldMk cId="3804586368" sldId="4087"/>
            <ac:spMk id="11" creationId="{48A8175D-6451-8829-B622-68AC571241BE}"/>
          </ac:spMkLst>
        </pc:spChg>
        <pc:spChg chg="mod">
          <ac:chgData name="Kyz-Zhibek Kakimzhanova" userId="14dff27e-be5e-4085-9e0f-74811cc29966" providerId="ADAL" clId="{90C4144F-B1E8-4400-8C31-7DE0594905E2}" dt="2023-06-30T07:40:42.264" v="4872" actId="207"/>
          <ac:spMkLst>
            <pc:docMk/>
            <pc:sldMk cId="3804586368" sldId="4087"/>
            <ac:spMk id="65" creationId="{2877A908-0967-3EC3-D37D-E3CF6EBB833D}"/>
          </ac:spMkLst>
        </pc:spChg>
      </pc:sldChg>
      <pc:sldChg chg="addSp delSp modSp add mod">
        <pc:chgData name="Kyz-Zhibek Kakimzhanova" userId="14dff27e-be5e-4085-9e0f-74811cc29966" providerId="ADAL" clId="{90C4144F-B1E8-4400-8C31-7DE0594905E2}" dt="2023-06-30T08:43:50.680" v="5812"/>
        <pc:sldMkLst>
          <pc:docMk/>
          <pc:sldMk cId="105659508" sldId="4088"/>
        </pc:sldMkLst>
        <pc:spChg chg="add mod">
          <ac:chgData name="Kyz-Zhibek Kakimzhanova" userId="14dff27e-be5e-4085-9e0f-74811cc29966" providerId="ADAL" clId="{90C4144F-B1E8-4400-8C31-7DE0594905E2}" dt="2023-06-30T07:41:49.178" v="4941" actId="1076"/>
          <ac:spMkLst>
            <pc:docMk/>
            <pc:sldMk cId="105659508" sldId="4088"/>
            <ac:spMk id="3" creationId="{4C204221-D690-2AB6-9C81-283B79F0FF40}"/>
          </ac:spMkLst>
        </pc:spChg>
        <pc:spChg chg="add mod">
          <ac:chgData name="Kyz-Zhibek Kakimzhanova" userId="14dff27e-be5e-4085-9e0f-74811cc29966" providerId="ADAL" clId="{90C4144F-B1E8-4400-8C31-7DE0594905E2}" dt="2023-06-30T07:44:32.596" v="5048" actId="1076"/>
          <ac:spMkLst>
            <pc:docMk/>
            <pc:sldMk cId="105659508" sldId="4088"/>
            <ac:spMk id="12" creationId="{C7A0A1F6-757A-C096-3C4A-32E87AFB1AA6}"/>
          </ac:spMkLst>
        </pc:spChg>
        <pc:spChg chg="add del mod">
          <ac:chgData name="Kyz-Zhibek Kakimzhanova" userId="14dff27e-be5e-4085-9e0f-74811cc29966" providerId="ADAL" clId="{90C4144F-B1E8-4400-8C31-7DE0594905E2}" dt="2023-06-30T07:43:31.703" v="4979" actId="478"/>
          <ac:spMkLst>
            <pc:docMk/>
            <pc:sldMk cId="105659508" sldId="4088"/>
            <ac:spMk id="13" creationId="{326B21E2-607A-023D-664F-046FE0EC5C1D}"/>
          </ac:spMkLst>
        </pc:spChg>
        <pc:spChg chg="add mod">
          <ac:chgData name="Kyz-Zhibek Kakimzhanova" userId="14dff27e-be5e-4085-9e0f-74811cc29966" providerId="ADAL" clId="{90C4144F-B1E8-4400-8C31-7DE0594905E2}" dt="2023-06-30T07:44:09.891" v="5047" actId="20577"/>
          <ac:spMkLst>
            <pc:docMk/>
            <pc:sldMk cId="105659508" sldId="4088"/>
            <ac:spMk id="14" creationId="{CF110DC6-5B57-96F8-92D7-FBAED47C9A60}"/>
          </ac:spMkLst>
        </pc:spChg>
        <pc:picChg chg="del">
          <ac:chgData name="Kyz-Zhibek Kakimzhanova" userId="14dff27e-be5e-4085-9e0f-74811cc29966" providerId="ADAL" clId="{90C4144F-B1E8-4400-8C31-7DE0594905E2}" dt="2023-06-30T08:43:50.680" v="5812"/>
          <ac:picMkLst>
            <pc:docMk/>
            <pc:sldMk cId="105659508" sldId="4088"/>
            <ac:picMk id="15" creationId="{2F5D3653-2483-25BC-235F-0CA6FD51967D}"/>
          </ac:picMkLst>
        </pc:picChg>
        <pc:cxnChg chg="add mod">
          <ac:chgData name="Kyz-Zhibek Kakimzhanova" userId="14dff27e-be5e-4085-9e0f-74811cc29966" providerId="ADAL" clId="{90C4144F-B1E8-4400-8C31-7DE0594905E2}" dt="2023-06-30T07:42:27.869" v="4946" actId="1076"/>
          <ac:cxnSpMkLst>
            <pc:docMk/>
            <pc:sldMk cId="105659508" sldId="4088"/>
            <ac:cxnSpMk id="7" creationId="{90099309-B0A3-364E-5E4C-28F7DF69E3B8}"/>
          </ac:cxnSpMkLst>
        </pc:cxnChg>
      </pc:sldChg>
      <pc:sldChg chg="addSp modSp new mod">
        <pc:chgData name="Kyz-Zhibek Kakimzhanova" userId="14dff27e-be5e-4085-9e0f-74811cc29966" providerId="ADAL" clId="{90C4144F-B1E8-4400-8C31-7DE0594905E2}" dt="2023-06-30T08:33:53.047" v="5480" actId="1076"/>
        <pc:sldMkLst>
          <pc:docMk/>
          <pc:sldMk cId="3255512404" sldId="4089"/>
        </pc:sldMkLst>
        <pc:spChg chg="mod">
          <ac:chgData name="Kyz-Zhibek Kakimzhanova" userId="14dff27e-be5e-4085-9e0f-74811cc29966" providerId="ADAL" clId="{90C4144F-B1E8-4400-8C31-7DE0594905E2}" dt="2023-06-30T08:29:51.538" v="5466" actId="1076"/>
          <ac:spMkLst>
            <pc:docMk/>
            <pc:sldMk cId="3255512404" sldId="4089"/>
            <ac:spMk id="2" creationId="{D301FB1F-9E8D-B10D-FB81-41B7FB7BC3B2}"/>
          </ac:spMkLst>
        </pc:spChg>
        <pc:spChg chg="mod">
          <ac:chgData name="Kyz-Zhibek Kakimzhanova" userId="14dff27e-be5e-4085-9e0f-74811cc29966" providerId="ADAL" clId="{90C4144F-B1E8-4400-8C31-7DE0594905E2}" dt="2023-06-30T08:31:28.752" v="5471" actId="1076"/>
          <ac:spMkLst>
            <pc:docMk/>
            <pc:sldMk cId="3255512404" sldId="4089"/>
            <ac:spMk id="3" creationId="{FE3D222C-C0DC-3289-54A8-06FB4F9B89DE}"/>
          </ac:spMkLst>
        </pc:spChg>
        <pc:picChg chg="add mod modCrop">
          <ac:chgData name="Kyz-Zhibek Kakimzhanova" userId="14dff27e-be5e-4085-9e0f-74811cc29966" providerId="ADAL" clId="{90C4144F-B1E8-4400-8C31-7DE0594905E2}" dt="2023-06-30T08:33:53.047" v="5480" actId="1076"/>
          <ac:picMkLst>
            <pc:docMk/>
            <pc:sldMk cId="3255512404" sldId="4089"/>
            <ac:picMk id="4" creationId="{F2526388-EED2-0028-6FE8-E8B7AD21C44F}"/>
          </ac:picMkLst>
        </pc:picChg>
        <pc:picChg chg="add mod">
          <ac:chgData name="Kyz-Zhibek Kakimzhanova" userId="14dff27e-be5e-4085-9e0f-74811cc29966" providerId="ADAL" clId="{90C4144F-B1E8-4400-8C31-7DE0594905E2}" dt="2023-06-30T08:31:26.144" v="5470" actId="1076"/>
          <ac:picMkLst>
            <pc:docMk/>
            <pc:sldMk cId="3255512404" sldId="4089"/>
            <ac:picMk id="9218" creationId="{4EF34A46-8D78-F07D-0675-12AA510E30D7}"/>
          </ac:picMkLst>
        </pc:picChg>
      </pc:sldChg>
      <pc:sldChg chg="delSp modSp new mod">
        <pc:chgData name="Kyz-Zhibek Kakimzhanova" userId="14dff27e-be5e-4085-9e0f-74811cc29966" providerId="ADAL" clId="{90C4144F-B1E8-4400-8C31-7DE0594905E2}" dt="2023-06-30T09:48:46.362" v="6041" actId="14100"/>
        <pc:sldMkLst>
          <pc:docMk/>
          <pc:sldMk cId="4113315339" sldId="4090"/>
        </pc:sldMkLst>
        <pc:spChg chg="mod">
          <ac:chgData name="Kyz-Zhibek Kakimzhanova" userId="14dff27e-be5e-4085-9e0f-74811cc29966" providerId="ADAL" clId="{90C4144F-B1E8-4400-8C31-7DE0594905E2}" dt="2023-06-30T08:39:39.117" v="5506" actId="20577"/>
          <ac:spMkLst>
            <pc:docMk/>
            <pc:sldMk cId="4113315339" sldId="4090"/>
            <ac:spMk id="2" creationId="{662C0D19-F423-94FC-AB76-F1B3B6097293}"/>
          </ac:spMkLst>
        </pc:spChg>
        <pc:spChg chg="mod">
          <ac:chgData name="Kyz-Zhibek Kakimzhanova" userId="14dff27e-be5e-4085-9e0f-74811cc29966" providerId="ADAL" clId="{90C4144F-B1E8-4400-8C31-7DE0594905E2}" dt="2023-06-30T09:48:46.362" v="6041" actId="14100"/>
          <ac:spMkLst>
            <pc:docMk/>
            <pc:sldMk cId="4113315339" sldId="4090"/>
            <ac:spMk id="3" creationId="{93B93054-B71E-6F12-BAE8-ACA005D40F40}"/>
          </ac:spMkLst>
        </pc:spChg>
        <pc:spChg chg="del">
          <ac:chgData name="Kyz-Zhibek Kakimzhanova" userId="14dff27e-be5e-4085-9e0f-74811cc29966" providerId="ADAL" clId="{90C4144F-B1E8-4400-8C31-7DE0594905E2}" dt="2023-06-30T08:42:26.439" v="5781" actId="478"/>
          <ac:spMkLst>
            <pc:docMk/>
            <pc:sldMk cId="4113315339" sldId="4090"/>
            <ac:spMk id="4" creationId="{E9E5E73B-10A5-90E8-314D-E7A22FD150FC}"/>
          </ac:spMkLst>
        </pc:spChg>
      </pc:sldChg>
      <pc:sldChg chg="modSp add mod ord">
        <pc:chgData name="Kyz-Zhibek Kakimzhanova" userId="14dff27e-be5e-4085-9e0f-74811cc29966" providerId="ADAL" clId="{90C4144F-B1E8-4400-8C31-7DE0594905E2}" dt="2023-06-30T08:44:11.156" v="5836" actId="20577"/>
        <pc:sldMkLst>
          <pc:docMk/>
          <pc:sldMk cId="863836874" sldId="4091"/>
        </pc:sldMkLst>
        <pc:spChg chg="mod">
          <ac:chgData name="Kyz-Zhibek Kakimzhanova" userId="14dff27e-be5e-4085-9e0f-74811cc29966" providerId="ADAL" clId="{90C4144F-B1E8-4400-8C31-7DE0594905E2}" dt="2023-06-30T08:44:11.156" v="5836" actId="20577"/>
          <ac:spMkLst>
            <pc:docMk/>
            <pc:sldMk cId="863836874" sldId="4091"/>
            <ac:spMk id="3" creationId="{37758928-E84D-4CF3-A6FA-77A8E7ED5F4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 dirty="0"/>
              <a:t>Just into on why we’re here today and what’s the point of having this presentation. Brifely touch the topic of presenters: SZ, OZ, IL, and KK.</a:t>
            </a:r>
          </a:p>
          <a:p>
            <a:endParaRPr lang="en-BY" dirty="0"/>
          </a:p>
          <a:p>
            <a:r>
              <a:rPr lang="en-BY" dirty="0"/>
              <a:t>In</a:t>
            </a:r>
            <a:r>
              <a:rPr lang="en-US" dirty="0"/>
              <a:t> t</a:t>
            </a:r>
            <a:r>
              <a:rPr lang="en-BY" dirty="0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1" r:id="rId12"/>
    <p:sldLayoutId id="2147483832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47" r:id="rId25"/>
    <p:sldLayoutId id="2147483848" r:id="rId26"/>
    <p:sldLayoutId id="2147483849" r:id="rId27"/>
    <p:sldLayoutId id="2147483850" r:id="rId28"/>
    <p:sldLayoutId id="2147483851" r:id="rId29"/>
    <p:sldLayoutId id="2147483852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/#producerconfigs_acks" TargetMode="Externa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Event-Driven architecture. Apache Kafka</a:t>
            </a:r>
            <a:endParaRPr lang="en-US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35F4A-8376-4011-C3A0-B100E6E0B6DE}"/>
              </a:ext>
            </a:extLst>
          </p:cNvPr>
          <p:cNvSpPr txBox="1"/>
          <p:nvPr/>
        </p:nvSpPr>
        <p:spPr>
          <a:xfrm>
            <a:off x="4305626" y="3078107"/>
            <a:ext cx="306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Kyz-Zhibek Kakimzhanova,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Software Engineer</a:t>
            </a:r>
          </a:p>
        </p:txBody>
      </p:sp>
      <p:pic>
        <p:nvPicPr>
          <p:cNvPr id="3" name="Picture Placeholder 5" descr="A person sitting on a stool&#10;&#10;Description automatically generated">
            <a:extLst>
              <a:ext uri="{FF2B5EF4-FFF2-40B4-BE49-F238E27FC236}">
                <a16:creationId xmlns:a16="http://schemas.microsoft.com/office/drawing/2014/main" id="{7070DD42-3C1E-C0DF-0091-26FE418499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t="26820" r="26000" b="40048"/>
          <a:stretch/>
        </p:blipFill>
        <p:spPr>
          <a:xfrm>
            <a:off x="6890059" y="3252355"/>
            <a:ext cx="1953491" cy="1891145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C278-3BC4-E05B-E873-8DCFCDA6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B29D-1014-35BF-CDEB-5900563A3E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Broker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Zookeeper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Producer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Consumer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Topic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Partition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Offset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24E57-408A-18EE-ED01-B4F5C8241CAB}"/>
              </a:ext>
            </a:extLst>
          </p:cNvPr>
          <p:cNvSpPr txBox="1"/>
          <p:nvPr/>
        </p:nvSpPr>
        <p:spPr>
          <a:xfrm>
            <a:off x="6053573" y="2353738"/>
            <a:ext cx="24353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--bootstrap-server=kafka:9092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74A4-C452-E238-14CE-3C4EC75F74B5}"/>
              </a:ext>
            </a:extLst>
          </p:cNvPr>
          <p:cNvSpPr txBox="1"/>
          <p:nvPr/>
        </p:nvSpPr>
        <p:spPr>
          <a:xfrm>
            <a:off x="6053573" y="2571750"/>
            <a:ext cx="24353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--topic topic.name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1314E-A27C-E268-5C04-5481D644CFDF}"/>
              </a:ext>
            </a:extLst>
          </p:cNvPr>
          <p:cNvSpPr txBox="1"/>
          <p:nvPr/>
        </p:nvSpPr>
        <p:spPr>
          <a:xfrm>
            <a:off x="6053573" y="2789762"/>
            <a:ext cx="24353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Messages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E8A51-21AD-37EC-1113-3A25F24C1610}"/>
              </a:ext>
            </a:extLst>
          </p:cNvPr>
          <p:cNvSpPr/>
          <p:nvPr/>
        </p:nvSpPr>
        <p:spPr>
          <a:xfrm>
            <a:off x="410648" y="34714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3D461-FBA6-4F62-344B-1D03D0B4C862}"/>
              </a:ext>
            </a:extLst>
          </p:cNvPr>
          <p:cNvSpPr/>
          <p:nvPr/>
        </p:nvSpPr>
        <p:spPr>
          <a:xfrm>
            <a:off x="3243482" y="3471124"/>
            <a:ext cx="2299854" cy="52549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7B46C-E9BA-AC9C-6D3E-9F394395A711}"/>
              </a:ext>
            </a:extLst>
          </p:cNvPr>
          <p:cNvSpPr/>
          <p:nvPr/>
        </p:nvSpPr>
        <p:spPr>
          <a:xfrm>
            <a:off x="6488889" y="3471124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CF1A4-2E8D-DA64-331F-1A1742F36D6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99859" y="3719805"/>
            <a:ext cx="943623" cy="1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FDA6EA-3AFC-7DD9-8CE1-84EFC9F1AC68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5543336" y="3719524"/>
            <a:ext cx="945553" cy="1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30BAD2-87BC-9983-76C0-46B1452FDD93}"/>
              </a:ext>
            </a:extLst>
          </p:cNvPr>
          <p:cNvSpPr txBox="1"/>
          <p:nvPr/>
        </p:nvSpPr>
        <p:spPr>
          <a:xfrm flipH="1">
            <a:off x="2325613" y="3373486"/>
            <a:ext cx="8574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DDA543-FD76-CD13-3629-8C0B6C34A699}"/>
              </a:ext>
            </a:extLst>
          </p:cNvPr>
          <p:cNvSpPr txBox="1"/>
          <p:nvPr/>
        </p:nvSpPr>
        <p:spPr>
          <a:xfrm flipH="1">
            <a:off x="5651453" y="3351471"/>
            <a:ext cx="8574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A7824-E124-70C0-16D9-865BAC345A68}"/>
              </a:ext>
            </a:extLst>
          </p:cNvPr>
          <p:cNvSpPr/>
          <p:nvPr/>
        </p:nvSpPr>
        <p:spPr>
          <a:xfrm>
            <a:off x="3266532" y="2659230"/>
            <a:ext cx="2299854" cy="52549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Zookeeper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004F98-7552-9520-5F40-90C132F6F6C4}"/>
              </a:ext>
            </a:extLst>
          </p:cNvPr>
          <p:cNvCxnSpPr>
            <a:stCxn id="8" idx="0"/>
            <a:endCxn id="26" idx="2"/>
          </p:cNvCxnSpPr>
          <p:nvPr/>
        </p:nvCxnSpPr>
        <p:spPr>
          <a:xfrm flipV="1">
            <a:off x="4393409" y="3184721"/>
            <a:ext cx="23050" cy="2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113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2F2A0-9C8F-7456-0891-0D432AA14E51}"/>
              </a:ext>
            </a:extLst>
          </p:cNvPr>
          <p:cNvSpPr/>
          <p:nvPr/>
        </p:nvSpPr>
        <p:spPr>
          <a:xfrm>
            <a:off x="3306138" y="30821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355281" y="2460023"/>
            <a:ext cx="950857" cy="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355280" y="3230823"/>
            <a:ext cx="950858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195349" y="2460022"/>
            <a:ext cx="931396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 flipV="1">
            <a:off x="5195349" y="3230822"/>
            <a:ext cx="931395" cy="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0B5191-8E2E-E060-2E4E-E5A3634017D0}"/>
              </a:ext>
            </a:extLst>
          </p:cNvPr>
          <p:cNvSpPr txBox="1"/>
          <p:nvPr/>
        </p:nvSpPr>
        <p:spPr>
          <a:xfrm>
            <a:off x="5913288" y="718227"/>
            <a:ext cx="24353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One topic per message type</a:t>
            </a:r>
          </a:p>
        </p:txBody>
      </p:sp>
    </p:spTree>
    <p:extLst>
      <p:ext uri="{BB962C8B-B14F-4D97-AF65-F5344CB8AC3E}">
        <p14:creationId xmlns:p14="http://schemas.microsoft.com/office/powerpoint/2010/main" val="30313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113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355281" y="2460023"/>
            <a:ext cx="950857" cy="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450755"/>
            <a:ext cx="950858" cy="8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195349" y="2460022"/>
            <a:ext cx="931396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5195349" y="2460023"/>
            <a:ext cx="931395" cy="7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796CF1-7285-A012-0DED-6CD0B1CEECC4}"/>
              </a:ext>
            </a:extLst>
          </p:cNvPr>
          <p:cNvSpPr/>
          <p:nvPr/>
        </p:nvSpPr>
        <p:spPr>
          <a:xfrm>
            <a:off x="2411141" y="230851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5EED62-3BD2-DA7B-8AE2-D04F5D096DA0}"/>
              </a:ext>
            </a:extLst>
          </p:cNvPr>
          <p:cNvSpPr/>
          <p:nvPr/>
        </p:nvSpPr>
        <p:spPr>
          <a:xfrm>
            <a:off x="2411140" y="305516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BEDD41-C2BD-AE7D-D0A8-77E05A7CEB5D}"/>
              </a:ext>
            </a:extLst>
          </p:cNvPr>
          <p:cNvSpPr/>
          <p:nvPr/>
        </p:nvSpPr>
        <p:spPr>
          <a:xfrm>
            <a:off x="2430558" y="153635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0B878-BD67-E31B-8195-1C9B26AA9B5A}"/>
              </a:ext>
            </a:extLst>
          </p:cNvPr>
          <p:cNvSpPr txBox="1"/>
          <p:nvPr/>
        </p:nvSpPr>
        <p:spPr>
          <a:xfrm>
            <a:off x="5905854" y="454869"/>
            <a:ext cx="243535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Several consumers and producers can write/read to the same topic</a:t>
            </a:r>
          </a:p>
        </p:txBody>
      </p:sp>
    </p:spTree>
    <p:extLst>
      <p:ext uri="{BB962C8B-B14F-4D97-AF65-F5344CB8AC3E}">
        <p14:creationId xmlns:p14="http://schemas.microsoft.com/office/powerpoint/2010/main" val="14973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113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355281" y="2460023"/>
            <a:ext cx="950857" cy="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450755"/>
            <a:ext cx="950858" cy="8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195349" y="2460022"/>
            <a:ext cx="931396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5195349" y="2460023"/>
            <a:ext cx="931395" cy="7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796CF1-7285-A012-0DED-6CD0B1CEECC4}"/>
              </a:ext>
            </a:extLst>
          </p:cNvPr>
          <p:cNvSpPr/>
          <p:nvPr/>
        </p:nvSpPr>
        <p:spPr>
          <a:xfrm>
            <a:off x="2411141" y="230851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5EED62-3BD2-DA7B-8AE2-D04F5D096DA0}"/>
              </a:ext>
            </a:extLst>
          </p:cNvPr>
          <p:cNvSpPr/>
          <p:nvPr/>
        </p:nvSpPr>
        <p:spPr>
          <a:xfrm>
            <a:off x="2411140" y="305516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F2A3CB-F5BC-24F1-4AB6-73603DE813C2}"/>
              </a:ext>
            </a:extLst>
          </p:cNvPr>
          <p:cNvSpPr/>
          <p:nvPr/>
        </p:nvSpPr>
        <p:spPr>
          <a:xfrm>
            <a:off x="3337608" y="1563457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6AA90-3B3D-C7B5-293C-3B637AA02E20}"/>
              </a:ext>
            </a:extLst>
          </p:cNvPr>
          <p:cNvSpPr txBox="1"/>
          <p:nvPr/>
        </p:nvSpPr>
        <p:spPr>
          <a:xfrm>
            <a:off x="2257819" y="1431219"/>
            <a:ext cx="924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Serialized</a:t>
            </a:r>
          </a:p>
        </p:txBody>
      </p:sp>
    </p:spTree>
    <p:extLst>
      <p:ext uri="{BB962C8B-B14F-4D97-AF65-F5344CB8AC3E}">
        <p14:creationId xmlns:p14="http://schemas.microsoft.com/office/powerpoint/2010/main" val="58152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113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355281" y="2460023"/>
            <a:ext cx="950857" cy="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450755"/>
            <a:ext cx="950858" cy="8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195349" y="2460022"/>
            <a:ext cx="931396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5195349" y="2460023"/>
            <a:ext cx="931395" cy="7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796CF1-7285-A012-0DED-6CD0B1CEECC4}"/>
              </a:ext>
            </a:extLst>
          </p:cNvPr>
          <p:cNvSpPr/>
          <p:nvPr/>
        </p:nvSpPr>
        <p:spPr>
          <a:xfrm>
            <a:off x="3339248" y="23284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BEDD41-C2BD-AE7D-D0A8-77E05A7CEB5D}"/>
              </a:ext>
            </a:extLst>
          </p:cNvPr>
          <p:cNvSpPr/>
          <p:nvPr/>
        </p:nvSpPr>
        <p:spPr>
          <a:xfrm>
            <a:off x="3337608" y="1563457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56961B-D65E-D4F7-224F-1D3A7496F1D9}"/>
              </a:ext>
            </a:extLst>
          </p:cNvPr>
          <p:cNvSpPr/>
          <p:nvPr/>
        </p:nvSpPr>
        <p:spPr>
          <a:xfrm>
            <a:off x="2411140" y="305516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6C73-D047-1254-91B1-F5AC005FB668}"/>
              </a:ext>
            </a:extLst>
          </p:cNvPr>
          <p:cNvSpPr txBox="1"/>
          <p:nvPr/>
        </p:nvSpPr>
        <p:spPr>
          <a:xfrm>
            <a:off x="2259459" y="1431219"/>
            <a:ext cx="924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556CF-3A9A-AB37-E312-2D05E7A8B92B}"/>
              </a:ext>
            </a:extLst>
          </p:cNvPr>
          <p:cNvSpPr txBox="1"/>
          <p:nvPr/>
        </p:nvSpPr>
        <p:spPr>
          <a:xfrm>
            <a:off x="2259459" y="2182841"/>
            <a:ext cx="924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Serialized</a:t>
            </a:r>
          </a:p>
        </p:txBody>
      </p:sp>
    </p:spTree>
    <p:extLst>
      <p:ext uri="{BB962C8B-B14F-4D97-AF65-F5344CB8AC3E}">
        <p14:creationId xmlns:p14="http://schemas.microsoft.com/office/powerpoint/2010/main" val="271167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113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355281" y="2460023"/>
            <a:ext cx="950857" cy="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450755"/>
            <a:ext cx="950858" cy="8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195349" y="2460022"/>
            <a:ext cx="931396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5195349" y="2460023"/>
            <a:ext cx="931395" cy="7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796CF1-7285-A012-0DED-6CD0B1CEECC4}"/>
              </a:ext>
            </a:extLst>
          </p:cNvPr>
          <p:cNvSpPr/>
          <p:nvPr/>
        </p:nvSpPr>
        <p:spPr>
          <a:xfrm>
            <a:off x="3339248" y="23284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5EED62-3BD2-DA7B-8AE2-D04F5D096DA0}"/>
              </a:ext>
            </a:extLst>
          </p:cNvPr>
          <p:cNvSpPr/>
          <p:nvPr/>
        </p:nvSpPr>
        <p:spPr>
          <a:xfrm>
            <a:off x="3673275" y="232583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BEDD41-C2BD-AE7D-D0A8-77E05A7CEB5D}"/>
              </a:ext>
            </a:extLst>
          </p:cNvPr>
          <p:cNvSpPr/>
          <p:nvPr/>
        </p:nvSpPr>
        <p:spPr>
          <a:xfrm>
            <a:off x="3337608" y="1563457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8FF4B-FD74-05AF-4CBD-AE55130B4104}"/>
              </a:ext>
            </a:extLst>
          </p:cNvPr>
          <p:cNvSpPr txBox="1"/>
          <p:nvPr/>
        </p:nvSpPr>
        <p:spPr>
          <a:xfrm>
            <a:off x="2259459" y="1431219"/>
            <a:ext cx="924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Serialized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1734C-6E69-D361-5D5B-66660DC9F188}"/>
              </a:ext>
            </a:extLst>
          </p:cNvPr>
          <p:cNvSpPr txBox="1"/>
          <p:nvPr/>
        </p:nvSpPr>
        <p:spPr>
          <a:xfrm>
            <a:off x="2259459" y="2182841"/>
            <a:ext cx="924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850F3-6A59-C4CC-BAFC-B868D24D578B}"/>
              </a:ext>
            </a:extLst>
          </p:cNvPr>
          <p:cNvSpPr txBox="1"/>
          <p:nvPr/>
        </p:nvSpPr>
        <p:spPr>
          <a:xfrm rot="19139479">
            <a:off x="2270941" y="2656698"/>
            <a:ext cx="924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Serialized</a:t>
            </a:r>
          </a:p>
        </p:txBody>
      </p:sp>
    </p:spTree>
    <p:extLst>
      <p:ext uri="{BB962C8B-B14F-4D97-AF65-F5344CB8AC3E}">
        <p14:creationId xmlns:p14="http://schemas.microsoft.com/office/powerpoint/2010/main" val="91893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113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355281" y="2460023"/>
            <a:ext cx="950857" cy="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450755"/>
            <a:ext cx="950858" cy="8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195349" y="2460022"/>
            <a:ext cx="931396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5195349" y="2460023"/>
            <a:ext cx="931395" cy="7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796CF1-7285-A012-0DED-6CD0B1CEECC4}"/>
              </a:ext>
            </a:extLst>
          </p:cNvPr>
          <p:cNvSpPr/>
          <p:nvPr/>
        </p:nvSpPr>
        <p:spPr>
          <a:xfrm>
            <a:off x="3339248" y="23284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5EED62-3BD2-DA7B-8AE2-D04F5D096DA0}"/>
              </a:ext>
            </a:extLst>
          </p:cNvPr>
          <p:cNvSpPr/>
          <p:nvPr/>
        </p:nvSpPr>
        <p:spPr>
          <a:xfrm>
            <a:off x="3673275" y="232583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BEDD41-C2BD-AE7D-D0A8-77E05A7CEB5D}"/>
              </a:ext>
            </a:extLst>
          </p:cNvPr>
          <p:cNvSpPr/>
          <p:nvPr/>
        </p:nvSpPr>
        <p:spPr>
          <a:xfrm>
            <a:off x="3337608" y="1563457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AC3B33-9E1F-708D-BC13-385A046287A5}"/>
              </a:ext>
            </a:extLst>
          </p:cNvPr>
          <p:cNvSpPr/>
          <p:nvPr/>
        </p:nvSpPr>
        <p:spPr>
          <a:xfrm>
            <a:off x="5789207" y="1574641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F3929-D0D2-3480-88E2-33333AAB0BB1}"/>
              </a:ext>
            </a:extLst>
          </p:cNvPr>
          <p:cNvSpPr txBox="1"/>
          <p:nvPr/>
        </p:nvSpPr>
        <p:spPr>
          <a:xfrm>
            <a:off x="5092584" y="1226330"/>
            <a:ext cx="113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Deserialized</a:t>
            </a:r>
          </a:p>
        </p:txBody>
      </p:sp>
    </p:spTree>
    <p:extLst>
      <p:ext uri="{BB962C8B-B14F-4D97-AF65-F5344CB8AC3E}">
        <p14:creationId xmlns:p14="http://schemas.microsoft.com/office/powerpoint/2010/main" val="192768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113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355281" y="2460023"/>
            <a:ext cx="950857" cy="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450755"/>
            <a:ext cx="950858" cy="8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195349" y="2460022"/>
            <a:ext cx="931396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5195349" y="2460023"/>
            <a:ext cx="931395" cy="7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796CF1-7285-A012-0DED-6CD0B1CEECC4}"/>
              </a:ext>
            </a:extLst>
          </p:cNvPr>
          <p:cNvSpPr/>
          <p:nvPr/>
        </p:nvSpPr>
        <p:spPr>
          <a:xfrm>
            <a:off x="3339248" y="23284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5EED62-3BD2-DA7B-8AE2-D04F5D096DA0}"/>
              </a:ext>
            </a:extLst>
          </p:cNvPr>
          <p:cNvSpPr/>
          <p:nvPr/>
        </p:nvSpPr>
        <p:spPr>
          <a:xfrm>
            <a:off x="3673275" y="2325834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BEDD41-C2BD-AE7D-D0A8-77E05A7CEB5D}"/>
              </a:ext>
            </a:extLst>
          </p:cNvPr>
          <p:cNvSpPr/>
          <p:nvPr/>
        </p:nvSpPr>
        <p:spPr>
          <a:xfrm>
            <a:off x="3337608" y="1563457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AC3B33-9E1F-708D-BC13-385A046287A5}"/>
              </a:ext>
            </a:extLst>
          </p:cNvPr>
          <p:cNvSpPr/>
          <p:nvPr/>
        </p:nvSpPr>
        <p:spPr>
          <a:xfrm>
            <a:off x="5789207" y="1574641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475EEC-8D9C-B1DD-E23B-85958417439F}"/>
              </a:ext>
            </a:extLst>
          </p:cNvPr>
          <p:cNvSpPr/>
          <p:nvPr/>
        </p:nvSpPr>
        <p:spPr>
          <a:xfrm>
            <a:off x="5793667" y="235915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9A277F-D279-EF6E-7881-02B8E105EDC9}"/>
              </a:ext>
            </a:extLst>
          </p:cNvPr>
          <p:cNvSpPr/>
          <p:nvPr/>
        </p:nvSpPr>
        <p:spPr>
          <a:xfrm>
            <a:off x="5789199" y="300320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45089-E1D0-221B-F731-DAC062726B3B}"/>
              </a:ext>
            </a:extLst>
          </p:cNvPr>
          <p:cNvSpPr txBox="1"/>
          <p:nvPr/>
        </p:nvSpPr>
        <p:spPr>
          <a:xfrm>
            <a:off x="5092584" y="1240486"/>
            <a:ext cx="113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755B9-2C0E-55B7-EF9F-0658DDAD233E}"/>
              </a:ext>
            </a:extLst>
          </p:cNvPr>
          <p:cNvSpPr txBox="1"/>
          <p:nvPr/>
        </p:nvSpPr>
        <p:spPr>
          <a:xfrm>
            <a:off x="5092584" y="2077476"/>
            <a:ext cx="113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06E8E8-3E00-E0DF-73FF-65204E8FE36C}"/>
              </a:ext>
            </a:extLst>
          </p:cNvPr>
          <p:cNvSpPr txBox="1"/>
          <p:nvPr/>
        </p:nvSpPr>
        <p:spPr>
          <a:xfrm rot="2348023">
            <a:off x="4890228" y="2999794"/>
            <a:ext cx="113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Deserialized</a:t>
            </a:r>
          </a:p>
        </p:txBody>
      </p:sp>
    </p:spTree>
    <p:extLst>
      <p:ext uri="{BB962C8B-B14F-4D97-AF65-F5344CB8AC3E}">
        <p14:creationId xmlns:p14="http://schemas.microsoft.com/office/powerpoint/2010/main" val="297259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113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355281" y="2460023"/>
            <a:ext cx="950857" cy="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450755"/>
            <a:ext cx="950858" cy="8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195349" y="2460022"/>
            <a:ext cx="931396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5195349" y="2460023"/>
            <a:ext cx="931395" cy="7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796CF1-7285-A012-0DED-6CD0B1CEECC4}"/>
              </a:ext>
            </a:extLst>
          </p:cNvPr>
          <p:cNvSpPr/>
          <p:nvPr/>
        </p:nvSpPr>
        <p:spPr>
          <a:xfrm>
            <a:off x="3337608" y="2327566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5EED62-3BD2-DA7B-8AE2-D04F5D096DA0}"/>
              </a:ext>
            </a:extLst>
          </p:cNvPr>
          <p:cNvSpPr/>
          <p:nvPr/>
        </p:nvSpPr>
        <p:spPr>
          <a:xfrm>
            <a:off x="3673275" y="2325834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BEDD41-C2BD-AE7D-D0A8-77E05A7CEB5D}"/>
              </a:ext>
            </a:extLst>
          </p:cNvPr>
          <p:cNvSpPr/>
          <p:nvPr/>
        </p:nvSpPr>
        <p:spPr>
          <a:xfrm>
            <a:off x="3337608" y="1563457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AC3B33-9E1F-708D-BC13-385A046287A5}"/>
              </a:ext>
            </a:extLst>
          </p:cNvPr>
          <p:cNvSpPr/>
          <p:nvPr/>
        </p:nvSpPr>
        <p:spPr>
          <a:xfrm>
            <a:off x="5789207" y="1574641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475EEC-8D9C-B1DD-E23B-85958417439F}"/>
              </a:ext>
            </a:extLst>
          </p:cNvPr>
          <p:cNvSpPr/>
          <p:nvPr/>
        </p:nvSpPr>
        <p:spPr>
          <a:xfrm>
            <a:off x="5793667" y="235915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9A277F-D279-EF6E-7881-02B8E105EDC9}"/>
              </a:ext>
            </a:extLst>
          </p:cNvPr>
          <p:cNvSpPr/>
          <p:nvPr/>
        </p:nvSpPr>
        <p:spPr>
          <a:xfrm>
            <a:off x="5789199" y="300320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F20DE5-1C8D-B07D-FB69-57BB22F2EFED}"/>
              </a:ext>
            </a:extLst>
          </p:cNvPr>
          <p:cNvSpPr/>
          <p:nvPr/>
        </p:nvSpPr>
        <p:spPr>
          <a:xfrm>
            <a:off x="5458691" y="235545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468EA3-E942-AFDB-3D25-E88549F432CC}"/>
              </a:ext>
            </a:extLst>
          </p:cNvPr>
          <p:cNvSpPr/>
          <p:nvPr/>
        </p:nvSpPr>
        <p:spPr>
          <a:xfrm>
            <a:off x="5458690" y="280353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5B05E-10FA-F367-520D-6C41074ACBDE}"/>
              </a:ext>
            </a:extLst>
          </p:cNvPr>
          <p:cNvSpPr txBox="1"/>
          <p:nvPr/>
        </p:nvSpPr>
        <p:spPr>
          <a:xfrm>
            <a:off x="232229" y="4194629"/>
            <a:ext cx="772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are not deleted in broker. They will remain for some time set in </a:t>
            </a:r>
            <a:r>
              <a:rPr lang="en-US" dirty="0" err="1"/>
              <a:t>log.retention.hours</a:t>
            </a:r>
            <a:r>
              <a:rPr lang="en-US" dirty="0"/>
              <a:t> broker 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827CA-90EC-0978-8877-47D1F5269DDD}"/>
              </a:ext>
            </a:extLst>
          </p:cNvPr>
          <p:cNvSpPr txBox="1"/>
          <p:nvPr/>
        </p:nvSpPr>
        <p:spPr>
          <a:xfrm>
            <a:off x="5092584" y="1240486"/>
            <a:ext cx="113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EAEB8-3C41-682F-A96E-49FE6E79A771}"/>
              </a:ext>
            </a:extLst>
          </p:cNvPr>
          <p:cNvSpPr txBox="1"/>
          <p:nvPr/>
        </p:nvSpPr>
        <p:spPr>
          <a:xfrm>
            <a:off x="5092584" y="2077476"/>
            <a:ext cx="113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40CF9-5232-DD42-BBF9-FCCF9F7EA9F6}"/>
              </a:ext>
            </a:extLst>
          </p:cNvPr>
          <p:cNvSpPr txBox="1"/>
          <p:nvPr/>
        </p:nvSpPr>
        <p:spPr>
          <a:xfrm rot="2348023">
            <a:off x="4890228" y="2999794"/>
            <a:ext cx="1136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Deserialized</a:t>
            </a:r>
          </a:p>
        </p:txBody>
      </p:sp>
    </p:spTree>
    <p:extLst>
      <p:ext uri="{BB962C8B-B14F-4D97-AF65-F5344CB8AC3E}">
        <p14:creationId xmlns:p14="http://schemas.microsoft.com/office/powerpoint/2010/main" val="360030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0EE7-6A72-6AB3-04B1-6362A9BD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D999-F989-486E-6FD7-C287396C00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Kafka messages are stored in log files by default in var/lib/</a:t>
            </a:r>
            <a:r>
              <a:rPr lang="en-US" dirty="0" err="1"/>
              <a:t>kafka</a:t>
            </a:r>
            <a:r>
              <a:rPr lang="en-US" dirty="0"/>
              <a:t>/data </a:t>
            </a:r>
            <a:r>
              <a:rPr lang="en-US" dirty="0" err="1"/>
              <a:t>foulder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3C08B-6216-524C-7CE6-A16DE5FA3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61" b="27594"/>
          <a:stretch/>
        </p:blipFill>
        <p:spPr>
          <a:xfrm>
            <a:off x="243391" y="1509894"/>
            <a:ext cx="8828195" cy="21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3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E612-2F44-1685-EBF5-98F60A32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assume that you are familiar with</a:t>
            </a:r>
          </a:p>
        </p:txBody>
      </p:sp>
      <p:pic>
        <p:nvPicPr>
          <p:cNvPr id="2050" name="Picture 2" descr="Press and Media Resources - Docker">
            <a:extLst>
              <a:ext uri="{FF2B5EF4-FFF2-40B4-BE49-F238E27FC236}">
                <a16:creationId xmlns:a16="http://schemas.microsoft.com/office/drawing/2014/main" id="{7B4D4607-6D0B-7E6B-B9D8-A563DCE1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8" y="1685150"/>
            <a:ext cx="1762006" cy="150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 Boot Tutorial">
            <a:extLst>
              <a:ext uri="{FF2B5EF4-FFF2-40B4-BE49-F238E27FC236}">
                <a16:creationId xmlns:a16="http://schemas.microsoft.com/office/drawing/2014/main" id="{815FE2CE-7FA8-AF4D-379C-B31A8280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00" y="1891348"/>
            <a:ext cx="2592002" cy="13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9096F-F942-81DF-F9CD-4D311B49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48" y="1652333"/>
            <a:ext cx="3367501" cy="18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47AC-D80E-69EA-3326-CF5F266A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D928-F430-467E-5DCE-9EBCCD0CA6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log.retention.bytes</a:t>
            </a:r>
            <a:r>
              <a:rPr lang="en-US" dirty="0"/>
              <a:t>: The maximum size of the log before deleting it</a:t>
            </a:r>
          </a:p>
          <a:p>
            <a:r>
              <a:rPr lang="en-US" dirty="0"/>
              <a:t>log.retention.ms The number of milliseconds to keep a log file before deleting it. If set to -1 no time limit applied. If not set </a:t>
            </a:r>
            <a:r>
              <a:rPr lang="en-US" dirty="0" err="1"/>
              <a:t>log.retention.minutes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is used</a:t>
            </a:r>
          </a:p>
          <a:p>
            <a:r>
              <a:rPr lang="en-US" dirty="0" err="1"/>
              <a:t>log.retention.minutes</a:t>
            </a:r>
            <a:r>
              <a:rPr lang="en-US" dirty="0"/>
              <a:t> retention time in minutes. If not set </a:t>
            </a:r>
            <a:r>
              <a:rPr lang="en-US" dirty="0" err="1"/>
              <a:t>log.retention.hours</a:t>
            </a:r>
            <a:r>
              <a:rPr lang="en-US" dirty="0"/>
              <a:t> is used</a:t>
            </a:r>
          </a:p>
          <a:p>
            <a:r>
              <a:rPr lang="en-US" dirty="0" err="1"/>
              <a:t>log.retention.hours</a:t>
            </a:r>
            <a:r>
              <a:rPr lang="en-US" dirty="0"/>
              <a:t>: The number of hours to keep a log file before deleting it (in hours) by default 168 (7 days)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Kafka deletes log file once all the messages within have expired. </a:t>
            </a:r>
          </a:p>
        </p:txBody>
      </p:sp>
    </p:spTree>
    <p:extLst>
      <p:ext uri="{BB962C8B-B14F-4D97-AF65-F5344CB8AC3E}">
        <p14:creationId xmlns:p14="http://schemas.microsoft.com/office/powerpoint/2010/main" val="410691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FB1F-9E8D-B10D-FB81-41B7FB7B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161693"/>
            <a:ext cx="8426449" cy="301752"/>
          </a:xfrm>
        </p:spPr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222C-C0DC-3289-54A8-06FB4F9B89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113140"/>
            <a:ext cx="8429625" cy="3397250"/>
          </a:xfrm>
        </p:spPr>
        <p:txBody>
          <a:bodyPr/>
          <a:lstStyle/>
          <a:p>
            <a:r>
              <a:rPr lang="en-US" sz="1600" dirty="0"/>
              <a:t>The consumer offset is a way of tracking the sequential order in which messages are received by Kafka topics.</a:t>
            </a:r>
          </a:p>
          <a:p>
            <a:endParaRPr lang="en-US" sz="1600" dirty="0"/>
          </a:p>
          <a:p>
            <a:r>
              <a:rPr lang="en-US" sz="1600" dirty="0"/>
              <a:t>The Kafka consumer offset allows processing to continue from where it last left off if the stream application is turned off or if there is an unexpected failure.  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218" name="Picture 2" descr="Optimizing Kafka consumers">
            <a:extLst>
              <a:ext uri="{FF2B5EF4-FFF2-40B4-BE49-F238E27FC236}">
                <a16:creationId xmlns:a16="http://schemas.microsoft.com/office/drawing/2014/main" id="{4EF34A46-8D78-F07D-0675-12AA510E3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3" y="2571750"/>
            <a:ext cx="8162693" cy="193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526388-EED2-0028-6FE8-E8B7AD21C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" r="82906" b="93595"/>
          <a:stretch/>
        </p:blipFill>
        <p:spPr>
          <a:xfrm>
            <a:off x="490653" y="2622565"/>
            <a:ext cx="1509132" cy="2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partitions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</p:spTree>
    <p:extLst>
      <p:ext uri="{BB962C8B-B14F-4D97-AF65-F5344CB8AC3E}">
        <p14:creationId xmlns:p14="http://schemas.microsoft.com/office/powerpoint/2010/main" val="374370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AD426-16F0-942F-DA3C-0EF077DB6746}"/>
              </a:ext>
            </a:extLst>
          </p:cNvPr>
          <p:cNvSpPr/>
          <p:nvPr/>
        </p:nvSpPr>
        <p:spPr>
          <a:xfrm>
            <a:off x="2411141" y="230851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758E0-4A25-66CB-F8BC-B6719C89D418}"/>
              </a:ext>
            </a:extLst>
          </p:cNvPr>
          <p:cNvSpPr/>
          <p:nvPr/>
        </p:nvSpPr>
        <p:spPr>
          <a:xfrm>
            <a:off x="2411140" y="305516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A20C97-5599-5191-5B00-65A92324DBCE}"/>
              </a:ext>
            </a:extLst>
          </p:cNvPr>
          <p:cNvSpPr/>
          <p:nvPr/>
        </p:nvSpPr>
        <p:spPr>
          <a:xfrm>
            <a:off x="2713363" y="2448527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7804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AD426-16F0-942F-DA3C-0EF077DB6746}"/>
              </a:ext>
            </a:extLst>
          </p:cNvPr>
          <p:cNvSpPr/>
          <p:nvPr/>
        </p:nvSpPr>
        <p:spPr>
          <a:xfrm>
            <a:off x="2411141" y="230851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758E0-4A25-66CB-F8BC-B6719C89D418}"/>
              </a:ext>
            </a:extLst>
          </p:cNvPr>
          <p:cNvSpPr/>
          <p:nvPr/>
        </p:nvSpPr>
        <p:spPr>
          <a:xfrm>
            <a:off x="2411140" y="305516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A20C97-5599-5191-5B00-65A92324DBCE}"/>
              </a:ext>
            </a:extLst>
          </p:cNvPr>
          <p:cNvSpPr/>
          <p:nvPr/>
        </p:nvSpPr>
        <p:spPr>
          <a:xfrm>
            <a:off x="3380108" y="232583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97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AD426-16F0-942F-DA3C-0EF077DB6746}"/>
              </a:ext>
            </a:extLst>
          </p:cNvPr>
          <p:cNvSpPr/>
          <p:nvPr/>
        </p:nvSpPr>
        <p:spPr>
          <a:xfrm>
            <a:off x="3380108" y="2687612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758E0-4A25-66CB-F8BC-B6719C89D418}"/>
              </a:ext>
            </a:extLst>
          </p:cNvPr>
          <p:cNvSpPr/>
          <p:nvPr/>
        </p:nvSpPr>
        <p:spPr>
          <a:xfrm>
            <a:off x="2411140" y="305516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A20C97-5599-5191-5B00-65A92324DBCE}"/>
              </a:ext>
            </a:extLst>
          </p:cNvPr>
          <p:cNvSpPr/>
          <p:nvPr/>
        </p:nvSpPr>
        <p:spPr>
          <a:xfrm>
            <a:off x="3380108" y="232583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747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AD426-16F0-942F-DA3C-0EF077DB6746}"/>
              </a:ext>
            </a:extLst>
          </p:cNvPr>
          <p:cNvSpPr/>
          <p:nvPr/>
        </p:nvSpPr>
        <p:spPr>
          <a:xfrm>
            <a:off x="3380108" y="2687612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758E0-4A25-66CB-F8BC-B6719C89D418}"/>
              </a:ext>
            </a:extLst>
          </p:cNvPr>
          <p:cNvSpPr/>
          <p:nvPr/>
        </p:nvSpPr>
        <p:spPr>
          <a:xfrm>
            <a:off x="3368191" y="23189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A20C97-5599-5191-5B00-65A92324DBCE}"/>
              </a:ext>
            </a:extLst>
          </p:cNvPr>
          <p:cNvSpPr/>
          <p:nvPr/>
        </p:nvSpPr>
        <p:spPr>
          <a:xfrm>
            <a:off x="3686107" y="231889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86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AD426-16F0-942F-DA3C-0EF077DB6746}"/>
              </a:ext>
            </a:extLst>
          </p:cNvPr>
          <p:cNvSpPr/>
          <p:nvPr/>
        </p:nvSpPr>
        <p:spPr>
          <a:xfrm>
            <a:off x="3380108" y="2687612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758E0-4A25-66CB-F8BC-B6719C89D418}"/>
              </a:ext>
            </a:extLst>
          </p:cNvPr>
          <p:cNvSpPr/>
          <p:nvPr/>
        </p:nvSpPr>
        <p:spPr>
          <a:xfrm>
            <a:off x="3368191" y="23189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A20C97-5599-5191-5B00-65A92324DBCE}"/>
              </a:ext>
            </a:extLst>
          </p:cNvPr>
          <p:cNvSpPr/>
          <p:nvPr/>
        </p:nvSpPr>
        <p:spPr>
          <a:xfrm>
            <a:off x="5688582" y="233995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554BE9-1132-23CA-363F-85708083F2E0}"/>
              </a:ext>
            </a:extLst>
          </p:cNvPr>
          <p:cNvSpPr/>
          <p:nvPr/>
        </p:nvSpPr>
        <p:spPr>
          <a:xfrm>
            <a:off x="3686107" y="2318895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2472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AD426-16F0-942F-DA3C-0EF077DB6746}"/>
              </a:ext>
            </a:extLst>
          </p:cNvPr>
          <p:cNvSpPr/>
          <p:nvPr/>
        </p:nvSpPr>
        <p:spPr>
          <a:xfrm>
            <a:off x="5688582" y="2993566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758E0-4A25-66CB-F8BC-B6719C89D418}"/>
              </a:ext>
            </a:extLst>
          </p:cNvPr>
          <p:cNvSpPr/>
          <p:nvPr/>
        </p:nvSpPr>
        <p:spPr>
          <a:xfrm>
            <a:off x="3368191" y="23189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A20C97-5599-5191-5B00-65A92324DBCE}"/>
              </a:ext>
            </a:extLst>
          </p:cNvPr>
          <p:cNvSpPr/>
          <p:nvPr/>
        </p:nvSpPr>
        <p:spPr>
          <a:xfrm>
            <a:off x="5688582" y="233995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5C778D-9C72-BDF7-0EF6-8B121B0306BB}"/>
              </a:ext>
            </a:extLst>
          </p:cNvPr>
          <p:cNvSpPr/>
          <p:nvPr/>
        </p:nvSpPr>
        <p:spPr>
          <a:xfrm>
            <a:off x="3686107" y="2318895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98B3E5-C03A-7808-80E4-A073FF9C9226}"/>
              </a:ext>
            </a:extLst>
          </p:cNvPr>
          <p:cNvSpPr/>
          <p:nvPr/>
        </p:nvSpPr>
        <p:spPr>
          <a:xfrm>
            <a:off x="3380108" y="2687612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7070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within a partition is guaranteed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AD426-16F0-942F-DA3C-0EF077DB6746}"/>
              </a:ext>
            </a:extLst>
          </p:cNvPr>
          <p:cNvSpPr/>
          <p:nvPr/>
        </p:nvSpPr>
        <p:spPr>
          <a:xfrm>
            <a:off x="5688582" y="2993566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758E0-4A25-66CB-F8BC-B6719C89D418}"/>
              </a:ext>
            </a:extLst>
          </p:cNvPr>
          <p:cNvSpPr/>
          <p:nvPr/>
        </p:nvSpPr>
        <p:spPr>
          <a:xfrm>
            <a:off x="5302373" y="232427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A20C97-5599-5191-5B00-65A92324DBCE}"/>
              </a:ext>
            </a:extLst>
          </p:cNvPr>
          <p:cNvSpPr/>
          <p:nvPr/>
        </p:nvSpPr>
        <p:spPr>
          <a:xfrm>
            <a:off x="5688582" y="233995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F4AB1A-1DD2-13F4-7A4C-10842813EDD9}"/>
              </a:ext>
            </a:extLst>
          </p:cNvPr>
          <p:cNvSpPr/>
          <p:nvPr/>
        </p:nvSpPr>
        <p:spPr>
          <a:xfrm>
            <a:off x="3368191" y="2318904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053A6A-6999-54AC-B396-1D173C3C8114}"/>
              </a:ext>
            </a:extLst>
          </p:cNvPr>
          <p:cNvSpPr/>
          <p:nvPr/>
        </p:nvSpPr>
        <p:spPr>
          <a:xfrm>
            <a:off x="3686107" y="2318895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E594AD-63A5-F36D-B8CA-31123C6D2899}"/>
              </a:ext>
            </a:extLst>
          </p:cNvPr>
          <p:cNvSpPr/>
          <p:nvPr/>
        </p:nvSpPr>
        <p:spPr>
          <a:xfrm>
            <a:off x="3380108" y="2687612"/>
            <a:ext cx="300915" cy="263236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0D19-F423-94FC-AB76-F1B3B609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3054-B71E-6F12-BAE8-ACA005D40F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5252581" cy="3397250"/>
          </a:xfrm>
        </p:spPr>
        <p:txBody>
          <a:bodyPr/>
          <a:lstStyle/>
          <a:p>
            <a:r>
              <a:rPr lang="en-US" sz="1400" dirty="0"/>
              <a:t>What is Kafka</a:t>
            </a:r>
          </a:p>
          <a:p>
            <a:r>
              <a:rPr lang="en-US" sz="1400" dirty="0"/>
              <a:t>What is Event Driven Architecture and it’s pros and cons</a:t>
            </a:r>
          </a:p>
          <a:p>
            <a:r>
              <a:rPr lang="en-US" sz="1400" dirty="0"/>
              <a:t>Kafka components</a:t>
            </a:r>
          </a:p>
          <a:p>
            <a:r>
              <a:rPr lang="en-US" sz="1400" dirty="0"/>
              <a:t>Topics</a:t>
            </a:r>
          </a:p>
          <a:p>
            <a:r>
              <a:rPr lang="en-US" sz="1400" dirty="0"/>
              <a:t>Partitions</a:t>
            </a:r>
          </a:p>
          <a:p>
            <a:r>
              <a:rPr lang="en-US" sz="1400" dirty="0"/>
              <a:t>Consumer groups</a:t>
            </a:r>
          </a:p>
          <a:p>
            <a:r>
              <a:rPr lang="en-US" sz="1400" dirty="0"/>
              <a:t>Offsets</a:t>
            </a:r>
          </a:p>
          <a:p>
            <a:r>
              <a:rPr lang="en-US" sz="1400" dirty="0"/>
              <a:t>Demo</a:t>
            </a:r>
          </a:p>
          <a:p>
            <a:r>
              <a:rPr lang="en-US" sz="1400" dirty="0"/>
              <a:t>Replication: leader and in-sync replicas</a:t>
            </a:r>
          </a:p>
          <a:p>
            <a:r>
              <a:rPr lang="en-US" sz="1400" dirty="0"/>
              <a:t>Delivery guaranty</a:t>
            </a:r>
          </a:p>
        </p:txBody>
      </p:sp>
    </p:spTree>
    <p:extLst>
      <p:ext uri="{BB962C8B-B14F-4D97-AF65-F5344CB8AC3E}">
        <p14:creationId xmlns:p14="http://schemas.microsoft.com/office/powerpoint/2010/main" val="4113315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consumer is down?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5143770" y="2819230"/>
            <a:ext cx="966085" cy="4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F4AB1A-1DD2-13F4-7A4C-10842813EDD9}"/>
              </a:ext>
            </a:extLst>
          </p:cNvPr>
          <p:cNvSpPr/>
          <p:nvPr/>
        </p:nvSpPr>
        <p:spPr>
          <a:xfrm>
            <a:off x="3368191" y="23189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053A6A-6999-54AC-B396-1D173C3C8114}"/>
              </a:ext>
            </a:extLst>
          </p:cNvPr>
          <p:cNvSpPr/>
          <p:nvPr/>
        </p:nvSpPr>
        <p:spPr>
          <a:xfrm>
            <a:off x="3686107" y="231889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E594AD-63A5-F36D-B8CA-31123C6D2899}"/>
              </a:ext>
            </a:extLst>
          </p:cNvPr>
          <p:cNvSpPr/>
          <p:nvPr/>
        </p:nvSpPr>
        <p:spPr>
          <a:xfrm>
            <a:off x="3379983" y="2687612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F77F6FC-8E15-2FBB-4663-9EF070271B7F}"/>
              </a:ext>
            </a:extLst>
          </p:cNvPr>
          <p:cNvSpPr/>
          <p:nvPr/>
        </p:nvSpPr>
        <p:spPr>
          <a:xfrm>
            <a:off x="5946793" y="2674508"/>
            <a:ext cx="2393537" cy="1195701"/>
          </a:xfrm>
          <a:prstGeom prst="mathMultiply">
            <a:avLst>
              <a:gd name="adj1" fmla="val 685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1048" y="1009418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43199"/>
            <a:ext cx="1786053" cy="16748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F4AB1A-1DD2-13F4-7A4C-10842813EDD9}"/>
              </a:ext>
            </a:extLst>
          </p:cNvPr>
          <p:cNvSpPr/>
          <p:nvPr/>
        </p:nvSpPr>
        <p:spPr>
          <a:xfrm>
            <a:off x="3368191" y="231890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053A6A-6999-54AC-B396-1D173C3C8114}"/>
              </a:ext>
            </a:extLst>
          </p:cNvPr>
          <p:cNvSpPr/>
          <p:nvPr/>
        </p:nvSpPr>
        <p:spPr>
          <a:xfrm>
            <a:off x="3686107" y="231889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E594AD-63A5-F36D-B8CA-31123C6D2899}"/>
              </a:ext>
            </a:extLst>
          </p:cNvPr>
          <p:cNvSpPr/>
          <p:nvPr/>
        </p:nvSpPr>
        <p:spPr>
          <a:xfrm>
            <a:off x="3379983" y="2687612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F77F6FC-8E15-2FBB-4663-9EF070271B7F}"/>
              </a:ext>
            </a:extLst>
          </p:cNvPr>
          <p:cNvSpPr/>
          <p:nvPr/>
        </p:nvSpPr>
        <p:spPr>
          <a:xfrm>
            <a:off x="5946793" y="2674508"/>
            <a:ext cx="2393537" cy="1195701"/>
          </a:xfrm>
          <a:prstGeom prst="mathMultiply">
            <a:avLst>
              <a:gd name="adj1" fmla="val 685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36CC1E-8B4C-666B-B668-FDABD38ABB20}"/>
              </a:ext>
            </a:extLst>
          </p:cNvPr>
          <p:cNvCxnSpPr>
            <a:stCxn id="13" idx="1"/>
            <a:endCxn id="21" idx="3"/>
          </p:cNvCxnSpPr>
          <p:nvPr/>
        </p:nvCxnSpPr>
        <p:spPr>
          <a:xfrm flipH="1">
            <a:off x="5143770" y="2468823"/>
            <a:ext cx="982975" cy="3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4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DA8C5-6458-9D29-B69B-8C970ABC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8E9F-CD17-F345-88FD-FE1B9BBF994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758928-E84D-4CF3-A6FA-77A8E7ED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D57F-5FAF-214B-D6C7-982AA0DD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07819"/>
            <a:ext cx="8426449" cy="301752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kafka</a:t>
            </a:r>
            <a:r>
              <a:rPr lang="en-US" dirty="0"/>
              <a:t> with docker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82F984A-3F45-A4B9-1037-F6DEED07806C}"/>
              </a:ext>
            </a:extLst>
          </p:cNvPr>
          <p:cNvSpPr txBox="1">
            <a:spLocks/>
          </p:cNvSpPr>
          <p:nvPr/>
        </p:nvSpPr>
        <p:spPr>
          <a:xfrm>
            <a:off x="358775" y="2344719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kafka</a:t>
            </a:r>
            <a:r>
              <a:rPr lang="en-US" sz="1400" dirty="0"/>
              <a:t>-topics --create --topic test --bootstrap-server kafka:29092</a:t>
            </a:r>
          </a:p>
          <a:p>
            <a:r>
              <a:rPr lang="en-US" sz="1400" dirty="0" err="1"/>
              <a:t>kafka</a:t>
            </a:r>
            <a:r>
              <a:rPr lang="en-US" sz="1400" dirty="0"/>
              <a:t>-topics --list --bootstrap-server kafka:29092</a:t>
            </a:r>
          </a:p>
          <a:p>
            <a:endParaRPr lang="en-US" sz="1400" dirty="0"/>
          </a:p>
          <a:p>
            <a:r>
              <a:rPr lang="en-US" sz="1400" dirty="0" err="1"/>
              <a:t>kafka</a:t>
            </a:r>
            <a:r>
              <a:rPr lang="en-US" sz="1400" dirty="0"/>
              <a:t>-console-producer --bootstrap-server kafka:29092 --topic test</a:t>
            </a:r>
          </a:p>
          <a:p>
            <a:r>
              <a:rPr lang="en-US" sz="1400" dirty="0" err="1"/>
              <a:t>kafka</a:t>
            </a:r>
            <a:r>
              <a:rPr lang="en-US" sz="1400" dirty="0"/>
              <a:t>-console-consumer --bootstrap-server kafka:29092 --topic test --from-beginning</a:t>
            </a:r>
          </a:p>
          <a:p>
            <a:endParaRPr lang="en-US" sz="1400" dirty="0"/>
          </a:p>
          <a:p>
            <a:r>
              <a:rPr lang="en-US" sz="1400" dirty="0" err="1"/>
              <a:t>kafka</a:t>
            </a:r>
            <a:r>
              <a:rPr lang="en-US" sz="1400" dirty="0"/>
              <a:t>-topics --create --topic messages --bootstrap-server kafka:29092 --partitions 3</a:t>
            </a:r>
          </a:p>
          <a:p>
            <a:r>
              <a:rPr lang="en-US" sz="1400" dirty="0" err="1"/>
              <a:t>kafka</a:t>
            </a:r>
            <a:r>
              <a:rPr lang="en-US" sz="1400" dirty="0"/>
              <a:t>-console-producer --bootstrap-server kafka:29092 --topic messages</a:t>
            </a:r>
          </a:p>
          <a:p>
            <a:r>
              <a:rPr lang="en-US" sz="1400" dirty="0" err="1"/>
              <a:t>kafka</a:t>
            </a:r>
            <a:r>
              <a:rPr lang="en-US" sz="1400" dirty="0"/>
              <a:t>-console-consumer --bootstrap-server kafka:29092 --topic messages --consumer-property group.id=g1</a:t>
            </a:r>
          </a:p>
          <a:p>
            <a:endParaRPr lang="en-US" sz="1400" dirty="0"/>
          </a:p>
          <a:p>
            <a:r>
              <a:rPr lang="en-US" sz="1400" dirty="0" err="1"/>
              <a:t>kafka</a:t>
            </a:r>
            <a:r>
              <a:rPr lang="en-US" sz="1400" dirty="0"/>
              <a:t>-consumer-groups --describe --group g1 --bootstrap-server kafka:9092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9752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8080" y="1009418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broker is down?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306138" y="1540568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306138" y="2309915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63439" y="1052611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950857" cy="1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195349" y="1686041"/>
            <a:ext cx="931394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156979" y="2450513"/>
            <a:ext cx="969766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5143770" y="2819230"/>
            <a:ext cx="982974" cy="4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357717" y="2359054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357717" y="2727771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BC6BA32C-9953-3CDD-90F2-FB55CC6AE3A1}"/>
              </a:ext>
            </a:extLst>
          </p:cNvPr>
          <p:cNvSpPr/>
          <p:nvPr/>
        </p:nvSpPr>
        <p:spPr>
          <a:xfrm>
            <a:off x="2172025" y="488690"/>
            <a:ext cx="4221743" cy="3740727"/>
          </a:xfrm>
          <a:prstGeom prst="mathMultiply">
            <a:avLst>
              <a:gd name="adj1" fmla="val 685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2829488" y="983672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Cluster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112293" y="1505931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112293" y="2275278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669594" y="1017974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757012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 flipV="1">
            <a:off x="5001504" y="1654586"/>
            <a:ext cx="1125239" cy="3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4963134" y="2415876"/>
            <a:ext cx="1163611" cy="5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4949925" y="2784593"/>
            <a:ext cx="1176819" cy="4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163872" y="2324417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163872" y="2693134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E3A1F-1B3F-CFCA-0836-55F1F9525CF1}"/>
              </a:ext>
            </a:extLst>
          </p:cNvPr>
          <p:cNvSpPr/>
          <p:nvPr/>
        </p:nvSpPr>
        <p:spPr>
          <a:xfrm>
            <a:off x="2990366" y="1255894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A0AEB-738B-5ECA-99F8-309A27AD1B96}"/>
              </a:ext>
            </a:extLst>
          </p:cNvPr>
          <p:cNvSpPr/>
          <p:nvPr/>
        </p:nvSpPr>
        <p:spPr>
          <a:xfrm>
            <a:off x="3264693" y="1658331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11C76-0B74-DBA1-CA35-71B62187748E}"/>
              </a:ext>
            </a:extLst>
          </p:cNvPr>
          <p:cNvSpPr/>
          <p:nvPr/>
        </p:nvSpPr>
        <p:spPr>
          <a:xfrm>
            <a:off x="3264693" y="2427678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3970E-238B-E625-BAAF-FCF553CC1BBC}"/>
              </a:ext>
            </a:extLst>
          </p:cNvPr>
          <p:cNvSpPr txBox="1"/>
          <p:nvPr/>
        </p:nvSpPr>
        <p:spPr>
          <a:xfrm>
            <a:off x="3825244" y="1252156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7D2B59-E9FE-71D1-D04F-04D4A4F01269}"/>
              </a:ext>
            </a:extLst>
          </p:cNvPr>
          <p:cNvSpPr/>
          <p:nvPr/>
        </p:nvSpPr>
        <p:spPr>
          <a:xfrm>
            <a:off x="3316272" y="2476817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212C4-0D19-6AC5-F4B2-AB6EB1C47054}"/>
              </a:ext>
            </a:extLst>
          </p:cNvPr>
          <p:cNvSpPr/>
          <p:nvPr/>
        </p:nvSpPr>
        <p:spPr>
          <a:xfrm>
            <a:off x="3316272" y="2845534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D4714-30DC-CC9E-8613-311A656AB9F7}"/>
              </a:ext>
            </a:extLst>
          </p:cNvPr>
          <p:cNvSpPr/>
          <p:nvPr/>
        </p:nvSpPr>
        <p:spPr>
          <a:xfrm>
            <a:off x="3173059" y="1555976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F5FF7F-ADCD-0CC3-B5C0-9C34AB34DE88}"/>
              </a:ext>
            </a:extLst>
          </p:cNvPr>
          <p:cNvSpPr/>
          <p:nvPr/>
        </p:nvSpPr>
        <p:spPr>
          <a:xfrm>
            <a:off x="3452955" y="2119979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4C1FEC-5055-6CBA-3A9B-A9413EDD64FE}"/>
              </a:ext>
            </a:extLst>
          </p:cNvPr>
          <p:cNvSpPr/>
          <p:nvPr/>
        </p:nvSpPr>
        <p:spPr>
          <a:xfrm>
            <a:off x="3452955" y="2889326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A24BEF-8494-0EAA-6E40-3E5AAE8C86DF}"/>
              </a:ext>
            </a:extLst>
          </p:cNvPr>
          <p:cNvSpPr txBox="1"/>
          <p:nvPr/>
        </p:nvSpPr>
        <p:spPr>
          <a:xfrm>
            <a:off x="4005314" y="1533745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8E3081-8BB2-3637-5E75-7E1279341808}"/>
              </a:ext>
            </a:extLst>
          </p:cNvPr>
          <p:cNvSpPr/>
          <p:nvPr/>
        </p:nvSpPr>
        <p:spPr>
          <a:xfrm>
            <a:off x="3504534" y="2938465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B7019-973A-2C95-D870-9DF4C56ECC2B}"/>
              </a:ext>
            </a:extLst>
          </p:cNvPr>
          <p:cNvSpPr/>
          <p:nvPr/>
        </p:nvSpPr>
        <p:spPr>
          <a:xfrm>
            <a:off x="3504534" y="3307182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</p:spTree>
    <p:extLst>
      <p:ext uri="{BB962C8B-B14F-4D97-AF65-F5344CB8AC3E}">
        <p14:creationId xmlns:p14="http://schemas.microsoft.com/office/powerpoint/2010/main" val="1768210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885267-A201-C354-A12E-F29B77D6D906}"/>
              </a:ext>
            </a:extLst>
          </p:cNvPr>
          <p:cNvSpPr/>
          <p:nvPr/>
        </p:nvSpPr>
        <p:spPr>
          <a:xfrm>
            <a:off x="5818909" y="2015836"/>
            <a:ext cx="2521527" cy="1956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2829488" y="983672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Zookeeper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0BB86-50EA-907D-2135-5A22051077AE}"/>
              </a:ext>
            </a:extLst>
          </p:cNvPr>
          <p:cNvSpPr/>
          <p:nvPr/>
        </p:nvSpPr>
        <p:spPr>
          <a:xfrm>
            <a:off x="3112293" y="1505931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5C272-D9D1-13FF-8CE2-BD8C80C44388}"/>
              </a:ext>
            </a:extLst>
          </p:cNvPr>
          <p:cNvSpPr/>
          <p:nvPr/>
        </p:nvSpPr>
        <p:spPr>
          <a:xfrm>
            <a:off x="3112293" y="2275278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group.id=group1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669594" y="1017974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55279" y="1686041"/>
            <a:ext cx="950859" cy="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55281" y="2468823"/>
            <a:ext cx="757012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55280" y="2772873"/>
            <a:ext cx="950858" cy="4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 flipV="1">
            <a:off x="5001504" y="1654586"/>
            <a:ext cx="1125239" cy="3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4963134" y="2415876"/>
            <a:ext cx="1163611" cy="5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  <a:stCxn id="14" idx="1"/>
            <a:endCxn id="21" idx="3"/>
          </p:cNvCxnSpPr>
          <p:nvPr/>
        </p:nvCxnSpPr>
        <p:spPr>
          <a:xfrm flipH="1" flipV="1">
            <a:off x="4949925" y="2784593"/>
            <a:ext cx="1176819" cy="4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231E2-D628-53D1-9452-BCE16779A96B}"/>
              </a:ext>
            </a:extLst>
          </p:cNvPr>
          <p:cNvSpPr txBox="1"/>
          <p:nvPr/>
        </p:nvSpPr>
        <p:spPr>
          <a:xfrm>
            <a:off x="6393768" y="3635946"/>
            <a:ext cx="1537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35D6A-1636-63EF-A2F2-F1AA3D5F64D0}"/>
              </a:ext>
            </a:extLst>
          </p:cNvPr>
          <p:cNvSpPr/>
          <p:nvPr/>
        </p:nvSpPr>
        <p:spPr>
          <a:xfrm>
            <a:off x="3163872" y="2324417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44DB3-EF29-2066-B48F-ECCE16F8D8F5}"/>
              </a:ext>
            </a:extLst>
          </p:cNvPr>
          <p:cNvSpPr/>
          <p:nvPr/>
        </p:nvSpPr>
        <p:spPr>
          <a:xfrm>
            <a:off x="3163872" y="2693134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E3A1F-1B3F-CFCA-0836-55F1F9525CF1}"/>
              </a:ext>
            </a:extLst>
          </p:cNvPr>
          <p:cNvSpPr/>
          <p:nvPr/>
        </p:nvSpPr>
        <p:spPr>
          <a:xfrm>
            <a:off x="2990366" y="1255894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A0AEB-738B-5ECA-99F8-309A27AD1B96}"/>
              </a:ext>
            </a:extLst>
          </p:cNvPr>
          <p:cNvSpPr/>
          <p:nvPr/>
        </p:nvSpPr>
        <p:spPr>
          <a:xfrm>
            <a:off x="3264693" y="1658331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11C76-0B74-DBA1-CA35-71B62187748E}"/>
              </a:ext>
            </a:extLst>
          </p:cNvPr>
          <p:cNvSpPr/>
          <p:nvPr/>
        </p:nvSpPr>
        <p:spPr>
          <a:xfrm>
            <a:off x="3264693" y="2427678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3970E-238B-E625-BAAF-FCF553CC1BBC}"/>
              </a:ext>
            </a:extLst>
          </p:cNvPr>
          <p:cNvSpPr txBox="1"/>
          <p:nvPr/>
        </p:nvSpPr>
        <p:spPr>
          <a:xfrm>
            <a:off x="3825244" y="1252156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7D2B59-E9FE-71D1-D04F-04D4A4F01269}"/>
              </a:ext>
            </a:extLst>
          </p:cNvPr>
          <p:cNvSpPr/>
          <p:nvPr/>
        </p:nvSpPr>
        <p:spPr>
          <a:xfrm>
            <a:off x="3316272" y="2476817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212C4-0D19-6AC5-F4B2-AB6EB1C47054}"/>
              </a:ext>
            </a:extLst>
          </p:cNvPr>
          <p:cNvSpPr/>
          <p:nvPr/>
        </p:nvSpPr>
        <p:spPr>
          <a:xfrm>
            <a:off x="3316272" y="2845534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D4714-30DC-CC9E-8613-311A656AB9F7}"/>
              </a:ext>
            </a:extLst>
          </p:cNvPr>
          <p:cNvSpPr/>
          <p:nvPr/>
        </p:nvSpPr>
        <p:spPr>
          <a:xfrm>
            <a:off x="3173059" y="1555976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F5FF7F-ADCD-0CC3-B5C0-9C34AB34DE88}"/>
              </a:ext>
            </a:extLst>
          </p:cNvPr>
          <p:cNvSpPr/>
          <p:nvPr/>
        </p:nvSpPr>
        <p:spPr>
          <a:xfrm>
            <a:off x="3452955" y="2119979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4C1FEC-5055-6CBA-3A9B-A9413EDD64FE}"/>
              </a:ext>
            </a:extLst>
          </p:cNvPr>
          <p:cNvSpPr/>
          <p:nvPr/>
        </p:nvSpPr>
        <p:spPr>
          <a:xfrm>
            <a:off x="3452955" y="2889326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A24BEF-8494-0EAA-6E40-3E5AAE8C86DF}"/>
              </a:ext>
            </a:extLst>
          </p:cNvPr>
          <p:cNvSpPr txBox="1"/>
          <p:nvPr/>
        </p:nvSpPr>
        <p:spPr>
          <a:xfrm>
            <a:off x="4005314" y="1533745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8E3081-8BB2-3637-5E75-7E1279341808}"/>
              </a:ext>
            </a:extLst>
          </p:cNvPr>
          <p:cNvSpPr/>
          <p:nvPr/>
        </p:nvSpPr>
        <p:spPr>
          <a:xfrm>
            <a:off x="3504534" y="2938465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7B7019-973A-2C95-D870-9DF4C56ECC2B}"/>
              </a:ext>
            </a:extLst>
          </p:cNvPr>
          <p:cNvSpPr/>
          <p:nvPr/>
        </p:nvSpPr>
        <p:spPr>
          <a:xfrm>
            <a:off x="3504534" y="3307182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87EB4C-541E-4754-2BFE-7EF34338F327}"/>
              </a:ext>
            </a:extLst>
          </p:cNvPr>
          <p:cNvSpPr/>
          <p:nvPr/>
        </p:nvSpPr>
        <p:spPr>
          <a:xfrm>
            <a:off x="5608417" y="678714"/>
            <a:ext cx="1727565" cy="535703"/>
          </a:xfrm>
          <a:prstGeom prst="rect">
            <a:avLst/>
          </a:prstGeom>
          <a:solidFill>
            <a:srgbClr val="2056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C9833B-13EB-04F4-CA46-826B0394CBFD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342166" y="946566"/>
            <a:ext cx="266251" cy="3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98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596113" y="1292740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C9CC54-479C-A0DA-DB12-AA49BE31821E}"/>
              </a:ext>
            </a:extLst>
          </p:cNvPr>
          <p:cNvSpPr/>
          <p:nvPr/>
        </p:nvSpPr>
        <p:spPr>
          <a:xfrm>
            <a:off x="876009" y="1856743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876009" y="2626090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1428368" y="1270509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927588" y="2675229"/>
            <a:ext cx="1799262" cy="1829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927588" y="3043946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3273984" y="1292740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D5BBD0-3FD8-4B2F-08A4-D26321205F3F}"/>
              </a:ext>
            </a:extLst>
          </p:cNvPr>
          <p:cNvSpPr/>
          <p:nvPr/>
        </p:nvSpPr>
        <p:spPr>
          <a:xfrm>
            <a:off x="3537261" y="1864324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3537261" y="2633671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4089620" y="1278090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3588840" y="2682810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3588840" y="3051527"/>
            <a:ext cx="1786053" cy="1829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5954323" y="1314020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869AA3-E34D-2A83-A287-43C4ACAB3331}"/>
              </a:ext>
            </a:extLst>
          </p:cNvPr>
          <p:cNvSpPr/>
          <p:nvPr/>
        </p:nvSpPr>
        <p:spPr>
          <a:xfrm>
            <a:off x="6234219" y="1878023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234219" y="2647370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6786578" y="1291789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285798" y="2696509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285798" y="3065226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E95306-08F2-C171-F0A9-03EF2A3635AA}"/>
              </a:ext>
            </a:extLst>
          </p:cNvPr>
          <p:cNvSpPr txBox="1"/>
          <p:nvPr/>
        </p:nvSpPr>
        <p:spPr>
          <a:xfrm>
            <a:off x="1865971" y="4302601"/>
            <a:ext cx="58048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Producers and consumers only write and read from Leader partitions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E668D8-DEF7-4795-8868-05D8C915BA96}"/>
              </a:ext>
            </a:extLst>
          </p:cNvPr>
          <p:cNvSpPr txBox="1"/>
          <p:nvPr/>
        </p:nvSpPr>
        <p:spPr>
          <a:xfrm>
            <a:off x="596113" y="834676"/>
            <a:ext cx="58048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Topic2 --replication-factor 3 --partitions 2</a:t>
            </a:r>
          </a:p>
        </p:txBody>
      </p:sp>
    </p:spTree>
    <p:extLst>
      <p:ext uri="{BB962C8B-B14F-4D97-AF65-F5344CB8AC3E}">
        <p14:creationId xmlns:p14="http://schemas.microsoft.com/office/powerpoint/2010/main" val="19661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596113" y="1292740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C9CC54-479C-A0DA-DB12-AA49BE31821E}"/>
              </a:ext>
            </a:extLst>
          </p:cNvPr>
          <p:cNvSpPr/>
          <p:nvPr/>
        </p:nvSpPr>
        <p:spPr>
          <a:xfrm>
            <a:off x="876009" y="1856743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876009" y="2626090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1428368" y="1270509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927588" y="2675229"/>
            <a:ext cx="1799262" cy="1829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927588" y="3043946"/>
            <a:ext cx="1786053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3273984" y="1292740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D5BBD0-3FD8-4B2F-08A4-D26321205F3F}"/>
              </a:ext>
            </a:extLst>
          </p:cNvPr>
          <p:cNvSpPr/>
          <p:nvPr/>
        </p:nvSpPr>
        <p:spPr>
          <a:xfrm>
            <a:off x="3537261" y="1864324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3537261" y="2633671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4089620" y="1278090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3588840" y="2682810"/>
            <a:ext cx="1799262" cy="182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3588840" y="3051527"/>
            <a:ext cx="1786053" cy="1829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5954323" y="1314020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869AA3-E34D-2A83-A287-43C4ACAB3331}"/>
              </a:ext>
            </a:extLst>
          </p:cNvPr>
          <p:cNvSpPr/>
          <p:nvPr/>
        </p:nvSpPr>
        <p:spPr>
          <a:xfrm>
            <a:off x="6234219" y="1878023"/>
            <a:ext cx="1889211" cy="2973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234219" y="2647370"/>
            <a:ext cx="1889211" cy="683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6786578" y="1291789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285798" y="2696509"/>
            <a:ext cx="1799262" cy="182918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285798" y="3065226"/>
            <a:ext cx="1786053" cy="1829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93F67-8FFD-34BB-0A5A-CF6E09305B29}"/>
              </a:ext>
            </a:extLst>
          </p:cNvPr>
          <p:cNvSpPr txBox="1"/>
          <p:nvPr/>
        </p:nvSpPr>
        <p:spPr>
          <a:xfrm>
            <a:off x="5900057" y="4303486"/>
            <a:ext cx="17707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sync partitions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F1BC75-DE76-9EEE-B77A-DE5AC71641BC}"/>
              </a:ext>
            </a:extLst>
          </p:cNvPr>
          <p:cNvCxnSpPr>
            <a:stCxn id="40" idx="3"/>
            <a:endCxn id="59" idx="1"/>
          </p:cNvCxnSpPr>
          <p:nvPr/>
        </p:nvCxnSpPr>
        <p:spPr>
          <a:xfrm>
            <a:off x="2726850" y="2766688"/>
            <a:ext cx="861990" cy="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2B34FC-9F21-BB47-9FE5-55F8C1CEE292}"/>
              </a:ext>
            </a:extLst>
          </p:cNvPr>
          <p:cNvCxnSpPr>
            <a:stCxn id="60" idx="3"/>
          </p:cNvCxnSpPr>
          <p:nvPr/>
        </p:nvCxnSpPr>
        <p:spPr>
          <a:xfrm>
            <a:off x="5374893" y="3142986"/>
            <a:ext cx="910905" cy="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38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D40E-964A-B4C2-A917-D3DF4DA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delivery guarantee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1B9C-AE69-E3AA-36F2-3C0C0ADCD3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Producer setting acks</a:t>
            </a:r>
            <a:endParaRPr lang="en-US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number of acknowledgments the producer requires the leader to have received before considering a request complete. This controls the durability of records that are sent. The following settings are allowed: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9A5C2F-297B-98F1-7674-152C8E9E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29" y="1912081"/>
            <a:ext cx="7088800" cy="261610"/>
          </a:xfrm>
          <a:prstGeom prst="rect">
            <a:avLst/>
          </a:prstGeom>
          <a:solidFill>
            <a:srgbClr val="F4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At most once acks=0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If set to zero then the producer will not wait for any acknowledgment from the server at all.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C6EA73-5606-53F5-31B7-91168A04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29" y="2376590"/>
            <a:ext cx="8890000" cy="430887"/>
          </a:xfrm>
          <a:prstGeom prst="rect">
            <a:avLst/>
          </a:prstGeom>
          <a:solidFill>
            <a:srgbClr val="F4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At most once acks=1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This will mean the leader will write the record to its local log but will respond without awaiting full acknowledgement from all followers.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A647AB-AB36-2B02-0B9F-308B955E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29" y="3080658"/>
            <a:ext cx="9144000" cy="457200"/>
          </a:xfrm>
          <a:prstGeom prst="rect">
            <a:avLst/>
          </a:prstGeom>
          <a:solidFill>
            <a:srgbClr val="F4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acks=all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This means the leader will wait for the full set of in-sync replicas to acknowledge the record.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8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E1E-9D58-420B-BCE9-66CDDAE6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5D9C-8692-70C0-67ED-312451A11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960" y="977900"/>
            <a:ext cx="5107439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Apache Kafka is an open-source distributed event streaming platform that was initially created for data streaming, but currently is used in various cases including microservices communication.</a:t>
            </a:r>
          </a:p>
          <a:p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r>
              <a:rPr lang="en-US" b="1" i="0" cap="all" dirty="0">
                <a:effectLst/>
                <a:latin typeface="Roboto" panose="02000000000000000000" pitchFamily="2" charset="0"/>
              </a:rPr>
              <a:t>CAPABILITIES</a:t>
            </a:r>
          </a:p>
          <a:p>
            <a:r>
              <a:rPr lang="en-US" b="1" i="0" cap="all" dirty="0">
                <a:effectLst/>
                <a:latin typeface="Roboto" panose="02000000000000000000" pitchFamily="2" charset="0"/>
              </a:rPr>
              <a:t>HIGH THROUGHPUT</a:t>
            </a:r>
          </a:p>
          <a:p>
            <a:r>
              <a:rPr lang="en-US" b="1" cap="all" dirty="0">
                <a:latin typeface="Roboto" panose="02000000000000000000" pitchFamily="2" charset="0"/>
              </a:rPr>
              <a:t>DISTRIBUTED</a:t>
            </a:r>
          </a:p>
          <a:p>
            <a:r>
              <a:rPr lang="en-US" b="1" i="0" cap="all" dirty="0">
                <a:effectLst/>
                <a:latin typeface="Roboto" panose="02000000000000000000" pitchFamily="2" charset="0"/>
              </a:rPr>
              <a:t>FAULT</a:t>
            </a:r>
            <a:r>
              <a:rPr lang="en-US" b="1" cap="all" dirty="0">
                <a:latin typeface="Roboto" panose="02000000000000000000" pitchFamily="2" charset="0"/>
              </a:rPr>
              <a:t>-</a:t>
            </a:r>
            <a:r>
              <a:rPr lang="en-US" b="1" i="0" cap="all" dirty="0">
                <a:effectLst/>
                <a:latin typeface="Roboto" panose="02000000000000000000" pitchFamily="2" charset="0"/>
              </a:rPr>
              <a:t>TOLERANT</a:t>
            </a:r>
          </a:p>
          <a:p>
            <a:r>
              <a:rPr lang="en-US" b="1" i="0" cap="all" dirty="0">
                <a:effectLst/>
                <a:latin typeface="Roboto" panose="02000000000000000000" pitchFamily="2" charset="0"/>
              </a:rPr>
              <a:t>SCALABLE</a:t>
            </a:r>
          </a:p>
          <a:p>
            <a:r>
              <a:rPr lang="en-US" b="1" i="0" cap="all" dirty="0">
                <a:effectLst/>
                <a:latin typeface="Roboto" panose="02000000000000000000" pitchFamily="2" charset="0"/>
              </a:rPr>
              <a:t>PERMANENT STORAGE</a:t>
            </a:r>
          </a:p>
          <a:p>
            <a:r>
              <a:rPr lang="en-US" b="1" i="0" cap="all" dirty="0">
                <a:effectLst/>
                <a:latin typeface="Roboto" panose="02000000000000000000" pitchFamily="2" charset="0"/>
              </a:rPr>
              <a:t>HIGH AVAILABILITY</a:t>
            </a:r>
          </a:p>
        </p:txBody>
      </p:sp>
      <p:pic>
        <p:nvPicPr>
          <p:cNvPr id="5" name="Picture 2" descr="Apache Kafka">
            <a:extLst>
              <a:ext uri="{FF2B5EF4-FFF2-40B4-BE49-F238E27FC236}">
                <a16:creationId xmlns:a16="http://schemas.microsoft.com/office/drawing/2014/main" id="{FE26C195-A151-C8DD-9BA7-DBF91DDA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18" y="1617054"/>
            <a:ext cx="2489963" cy="24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84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68852C-3FA1-53F1-1C8C-53B6DE72349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55279" y="1686041"/>
            <a:ext cx="897483" cy="31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F6B604-13CE-8E84-CC6D-702F2EC69613}"/>
              </a:ext>
            </a:extLst>
          </p:cNvPr>
          <p:cNvSpPr txBox="1"/>
          <p:nvPr/>
        </p:nvSpPr>
        <p:spPr>
          <a:xfrm>
            <a:off x="428594" y="2111072"/>
            <a:ext cx="27249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wait for acknowledgment</a:t>
            </a:r>
          </a:p>
        </p:txBody>
      </p:sp>
    </p:spTree>
    <p:extLst>
      <p:ext uri="{BB962C8B-B14F-4D97-AF65-F5344CB8AC3E}">
        <p14:creationId xmlns:p14="http://schemas.microsoft.com/office/powerpoint/2010/main" val="3227506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68852C-3FA1-53F1-1C8C-53B6DE72349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55279" y="1686041"/>
            <a:ext cx="897483" cy="31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F6B604-13CE-8E84-CC6D-702F2EC69613}"/>
              </a:ext>
            </a:extLst>
          </p:cNvPr>
          <p:cNvSpPr txBox="1"/>
          <p:nvPr/>
        </p:nvSpPr>
        <p:spPr>
          <a:xfrm>
            <a:off x="428594" y="2111072"/>
            <a:ext cx="27249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lost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1ED07-A264-36D3-CD7B-60A6439FA4F3}"/>
              </a:ext>
            </a:extLst>
          </p:cNvPr>
          <p:cNvSpPr txBox="1"/>
          <p:nvPr/>
        </p:nvSpPr>
        <p:spPr>
          <a:xfrm>
            <a:off x="3424837" y="899062"/>
            <a:ext cx="27249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130218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E7D03F-B500-73CC-F830-C4A8AFFCF8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55279" y="1686041"/>
            <a:ext cx="1069558" cy="46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83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E7D03F-B500-73CC-F830-C4A8AFFCF86D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2355279" y="1686041"/>
            <a:ext cx="1069558" cy="38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acknowledgment from leader partition</a:t>
            </a:r>
          </a:p>
        </p:txBody>
      </p:sp>
    </p:spTree>
    <p:extLst>
      <p:ext uri="{BB962C8B-B14F-4D97-AF65-F5344CB8AC3E}">
        <p14:creationId xmlns:p14="http://schemas.microsoft.com/office/powerpoint/2010/main" val="1993451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E7D03F-B500-73CC-F830-C4A8AFFCF86D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2355279" y="1686041"/>
            <a:ext cx="1069558" cy="38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lost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91C45DE-3AB0-CAA8-4B25-9572B4C3DB67}"/>
              </a:ext>
            </a:extLst>
          </p:cNvPr>
          <p:cNvSpPr/>
          <p:nvPr/>
        </p:nvSpPr>
        <p:spPr>
          <a:xfrm>
            <a:off x="2678927" y="783771"/>
            <a:ext cx="2822824" cy="3338286"/>
          </a:xfrm>
          <a:prstGeom prst="mathMultiply">
            <a:avLst>
              <a:gd name="adj1" fmla="val 5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4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ALL (-1)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E7D03F-B500-73CC-F830-C4A8AFFCF8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55279" y="1686041"/>
            <a:ext cx="1065712" cy="46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acknowledgment from all in-sync partitions</a:t>
            </a:r>
          </a:p>
        </p:txBody>
      </p:sp>
    </p:spTree>
    <p:extLst>
      <p:ext uri="{BB962C8B-B14F-4D97-AF65-F5344CB8AC3E}">
        <p14:creationId xmlns:p14="http://schemas.microsoft.com/office/powerpoint/2010/main" val="1282439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E7D03F-B500-73CC-F830-C4A8AFFCF86D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2355279" y="1686041"/>
            <a:ext cx="1069558" cy="38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acknowledgment from all in-sync partitions</a:t>
            </a:r>
          </a:p>
        </p:txBody>
      </p:sp>
    </p:spTree>
    <p:extLst>
      <p:ext uri="{BB962C8B-B14F-4D97-AF65-F5344CB8AC3E}">
        <p14:creationId xmlns:p14="http://schemas.microsoft.com/office/powerpoint/2010/main" val="1971534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E7D03F-B500-73CC-F830-C4A8AFFCF86D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2355279" y="1686041"/>
            <a:ext cx="1069558" cy="38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acknowledgment from all in-sync partitions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7AB1DD-6910-165B-684B-698B3C6C1B11}"/>
              </a:ext>
            </a:extLst>
          </p:cNvPr>
          <p:cNvCxnSpPr>
            <a:endCxn id="59" idx="1"/>
          </p:cNvCxnSpPr>
          <p:nvPr/>
        </p:nvCxnSpPr>
        <p:spPr>
          <a:xfrm>
            <a:off x="4645809" y="2111072"/>
            <a:ext cx="523758" cy="36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12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E7D03F-B500-73CC-F830-C4A8AFFCF86D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2355279" y="1686041"/>
            <a:ext cx="1069558" cy="38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acknowledgment from all in-sync partitions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D39F66-4905-FA73-C5F9-9CA6012B1D15}"/>
              </a:ext>
            </a:extLst>
          </p:cNvPr>
          <p:cNvCxnSpPr>
            <a:cxnSpLocks/>
          </p:cNvCxnSpPr>
          <p:nvPr/>
        </p:nvCxnSpPr>
        <p:spPr>
          <a:xfrm flipH="1" flipV="1">
            <a:off x="2370004" y="1561847"/>
            <a:ext cx="2814288" cy="461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7AB1DD-6910-165B-684B-698B3C6C1B11}"/>
              </a:ext>
            </a:extLst>
          </p:cNvPr>
          <p:cNvCxnSpPr>
            <a:endCxn id="59" idx="1"/>
          </p:cNvCxnSpPr>
          <p:nvPr/>
        </p:nvCxnSpPr>
        <p:spPr>
          <a:xfrm>
            <a:off x="4645809" y="2111072"/>
            <a:ext cx="523758" cy="36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68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Might send message again, while waiting, causing duplicates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7AB1DD-6910-165B-684B-698B3C6C1B11}"/>
              </a:ext>
            </a:extLst>
          </p:cNvPr>
          <p:cNvCxnSpPr>
            <a:endCxn id="59" idx="1"/>
          </p:cNvCxnSpPr>
          <p:nvPr/>
        </p:nvCxnSpPr>
        <p:spPr>
          <a:xfrm>
            <a:off x="4645809" y="2111072"/>
            <a:ext cx="523758" cy="36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4823F5-3BF0-DF39-3C96-CA9E1D57456B}"/>
              </a:ext>
            </a:extLst>
          </p:cNvPr>
          <p:cNvCxnSpPr>
            <a:cxnSpLocks/>
          </p:cNvCxnSpPr>
          <p:nvPr/>
        </p:nvCxnSpPr>
        <p:spPr>
          <a:xfrm>
            <a:off x="2355279" y="1791952"/>
            <a:ext cx="1065712" cy="35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A8175D-6451-8829-B622-68AC571241BE}"/>
              </a:ext>
            </a:extLst>
          </p:cNvPr>
          <p:cNvSpPr txBox="1"/>
          <p:nvPr/>
        </p:nvSpPr>
        <p:spPr>
          <a:xfrm>
            <a:off x="402617" y="3766562"/>
            <a:ext cx="78782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exactly once delivery </a:t>
            </a:r>
            <a:r>
              <a:rPr lang="en-US" b="1" dirty="0" err="1"/>
              <a:t>enable.idempotence</a:t>
            </a:r>
            <a:r>
              <a:rPr lang="en-US" b="1" dirty="0"/>
              <a:t>=true </a:t>
            </a:r>
            <a:r>
              <a:rPr lang="en-US" dirty="0"/>
              <a:t>idempotent producer that will not duplicate messages. </a:t>
            </a:r>
            <a:r>
              <a:rPr lang="en-US" b="1" dirty="0"/>
              <a:t>Exactly once delivery</a:t>
            </a:r>
            <a:r>
              <a:rPr lang="en-US" dirty="0"/>
              <a:t>. Idempotence on the consumer side is not provided. </a:t>
            </a:r>
          </a:p>
        </p:txBody>
      </p:sp>
    </p:spTree>
    <p:extLst>
      <p:ext uri="{BB962C8B-B14F-4D97-AF65-F5344CB8AC3E}">
        <p14:creationId xmlns:p14="http://schemas.microsoft.com/office/powerpoint/2010/main" val="411911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AEACB-6066-E0CC-7E98-5982D960813D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91862-B8FC-37B8-329E-1562165F73F0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C86BF-FA8A-BB96-BD66-D01DAE92AC6A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EF19B-BACF-AD24-9231-F94D42303E49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4B0F7-6AEE-1143-DA4A-88D8B4888DE8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33D172-A028-6AEE-C523-F3FE4A65E82C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358758" y="1658939"/>
            <a:ext cx="3767985" cy="2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355281" y="2468823"/>
            <a:ext cx="377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355280" y="3251605"/>
            <a:ext cx="377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EB3D4A-D849-BF30-3BBD-38379E587C3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355279" y="1686041"/>
            <a:ext cx="3771466" cy="78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69AC5F-74CC-EC10-C5AD-D4326335C672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55279" y="1686041"/>
            <a:ext cx="3771465" cy="156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F40A3B-B0D4-150E-98FF-EA6E75651ED9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2355281" y="1686041"/>
            <a:ext cx="3771462" cy="78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94B8368-ECF4-2642-652D-1140E5406429}"/>
              </a:ext>
            </a:extLst>
          </p:cNvPr>
          <p:cNvSpPr/>
          <p:nvPr/>
        </p:nvSpPr>
        <p:spPr>
          <a:xfrm>
            <a:off x="2411141" y="230851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265A89E-AF30-7FB1-9D72-3B2A090DAA9D}"/>
              </a:ext>
            </a:extLst>
          </p:cNvPr>
          <p:cNvSpPr/>
          <p:nvPr/>
        </p:nvSpPr>
        <p:spPr>
          <a:xfrm>
            <a:off x="2411140" y="305516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4C3F440-76C8-021D-68BA-D955C457EFFB}"/>
              </a:ext>
            </a:extLst>
          </p:cNvPr>
          <p:cNvSpPr/>
          <p:nvPr/>
        </p:nvSpPr>
        <p:spPr>
          <a:xfrm>
            <a:off x="2430558" y="153635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06137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replicas are in-sync replicas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7AB1DD-6910-165B-684B-698B3C6C1B11}"/>
              </a:ext>
            </a:extLst>
          </p:cNvPr>
          <p:cNvCxnSpPr>
            <a:endCxn id="59" idx="1"/>
          </p:cNvCxnSpPr>
          <p:nvPr/>
        </p:nvCxnSpPr>
        <p:spPr>
          <a:xfrm>
            <a:off x="4645809" y="2111072"/>
            <a:ext cx="523758" cy="36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4823F5-3BF0-DF39-3C96-CA9E1D57456B}"/>
              </a:ext>
            </a:extLst>
          </p:cNvPr>
          <p:cNvCxnSpPr>
            <a:cxnSpLocks/>
          </p:cNvCxnSpPr>
          <p:nvPr/>
        </p:nvCxnSpPr>
        <p:spPr>
          <a:xfrm>
            <a:off x="2355279" y="1791952"/>
            <a:ext cx="1065712" cy="35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86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EF433-5E5B-C712-C843-5D8F820A9963}"/>
              </a:ext>
            </a:extLst>
          </p:cNvPr>
          <p:cNvSpPr/>
          <p:nvPr/>
        </p:nvSpPr>
        <p:spPr>
          <a:xfrm>
            <a:off x="3243944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29E6-D53E-6223-4E34-8C7D781B197A}"/>
              </a:ext>
            </a:extLst>
          </p:cNvPr>
          <p:cNvSpPr/>
          <p:nvPr/>
        </p:nvSpPr>
        <p:spPr>
          <a:xfrm>
            <a:off x="3424837" y="1857829"/>
            <a:ext cx="1220972" cy="110665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227E59-C733-E848-D4AA-884DEFFCC546}"/>
              </a:ext>
            </a:extLst>
          </p:cNvPr>
          <p:cNvSpPr txBox="1"/>
          <p:nvPr/>
        </p:nvSpPr>
        <p:spPr>
          <a:xfrm>
            <a:off x="3781819" y="1263033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729829-480C-7F21-71E3-60B618C64D4D}"/>
              </a:ext>
            </a:extLst>
          </p:cNvPr>
          <p:cNvSpPr/>
          <p:nvPr/>
        </p:nvSpPr>
        <p:spPr>
          <a:xfrm>
            <a:off x="3458172" y="2071342"/>
            <a:ext cx="1162839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2C205C-F8B5-99B0-6B1E-4918A8A6BA84}"/>
              </a:ext>
            </a:extLst>
          </p:cNvPr>
          <p:cNvSpPr/>
          <p:nvPr/>
        </p:nvSpPr>
        <p:spPr>
          <a:xfrm>
            <a:off x="3458172" y="2742712"/>
            <a:ext cx="1154302" cy="152619"/>
          </a:xfrm>
          <a:prstGeom prst="rect">
            <a:avLst/>
          </a:prstGeom>
          <a:solidFill>
            <a:srgbClr val="5BB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6B7B61-DD8F-BDD8-8E3F-04024476370B}"/>
              </a:ext>
            </a:extLst>
          </p:cNvPr>
          <p:cNvSpPr/>
          <p:nvPr/>
        </p:nvSpPr>
        <p:spPr>
          <a:xfrm>
            <a:off x="4974617" y="1281582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27633-2C8B-3A28-D593-A070CCCB8C3E}"/>
              </a:ext>
            </a:extLst>
          </p:cNvPr>
          <p:cNvSpPr/>
          <p:nvPr/>
        </p:nvSpPr>
        <p:spPr>
          <a:xfrm>
            <a:off x="5144769" y="1857829"/>
            <a:ext cx="1220972" cy="11129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57093F-9610-C9EA-427B-364FB87CD68C}"/>
              </a:ext>
            </a:extLst>
          </p:cNvPr>
          <p:cNvSpPr txBox="1"/>
          <p:nvPr/>
        </p:nvSpPr>
        <p:spPr>
          <a:xfrm>
            <a:off x="5501751" y="126935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C5D281-5F55-F4F4-110D-6D4D622EFB21}"/>
              </a:ext>
            </a:extLst>
          </p:cNvPr>
          <p:cNvSpPr/>
          <p:nvPr/>
        </p:nvSpPr>
        <p:spPr>
          <a:xfrm>
            <a:off x="5169567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23407-9135-26AE-75C0-C895A552F76A}"/>
              </a:ext>
            </a:extLst>
          </p:cNvPr>
          <p:cNvSpPr/>
          <p:nvPr/>
        </p:nvSpPr>
        <p:spPr>
          <a:xfrm>
            <a:off x="5178104" y="2749038"/>
            <a:ext cx="1154302" cy="152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E7091-6435-2A1E-BCA6-F90F7DD8E83F}"/>
              </a:ext>
            </a:extLst>
          </p:cNvPr>
          <p:cNvSpPr/>
          <p:nvPr/>
        </p:nvSpPr>
        <p:spPr>
          <a:xfrm>
            <a:off x="6706884" y="1299337"/>
            <a:ext cx="1573940" cy="22714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D1A61E-EB6B-0143-CD45-0D9AA45849D9}"/>
              </a:ext>
            </a:extLst>
          </p:cNvPr>
          <p:cNvSpPr/>
          <p:nvPr/>
        </p:nvSpPr>
        <p:spPr>
          <a:xfrm>
            <a:off x="6887777" y="1857829"/>
            <a:ext cx="1220972" cy="11244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8231BB-9BB1-AACE-9F40-6C18858D1F10}"/>
              </a:ext>
            </a:extLst>
          </p:cNvPr>
          <p:cNvSpPr txBox="1"/>
          <p:nvPr/>
        </p:nvSpPr>
        <p:spPr>
          <a:xfrm>
            <a:off x="7244760" y="1280788"/>
            <a:ext cx="654922" cy="2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7A908-0967-3EC3-D37D-E3CF6EBB833D}"/>
              </a:ext>
            </a:extLst>
          </p:cNvPr>
          <p:cNvSpPr/>
          <p:nvPr/>
        </p:nvSpPr>
        <p:spPr>
          <a:xfrm>
            <a:off x="6908729" y="2071341"/>
            <a:ext cx="1162839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5FF8CB-70F1-2C9A-3CCF-E5EC8B4E3671}"/>
              </a:ext>
            </a:extLst>
          </p:cNvPr>
          <p:cNvSpPr/>
          <p:nvPr/>
        </p:nvSpPr>
        <p:spPr>
          <a:xfrm>
            <a:off x="6921112" y="2760468"/>
            <a:ext cx="1154302" cy="15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1BD42A5-B1DB-985E-97F0-2DE8DF80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dirty="0"/>
              <a:t>ACKS = 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3B43-3D29-62DA-1A95-B2F1EE501BB0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030-DE81-C60F-1E86-C4F1685072BB}"/>
              </a:ext>
            </a:extLst>
          </p:cNvPr>
          <p:cNvSpPr txBox="1"/>
          <p:nvPr/>
        </p:nvSpPr>
        <p:spPr>
          <a:xfrm>
            <a:off x="428594" y="2111072"/>
            <a:ext cx="27249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replicas are in-sync replicas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7AB1DD-6910-165B-684B-698B3C6C1B11}"/>
              </a:ext>
            </a:extLst>
          </p:cNvPr>
          <p:cNvCxnSpPr>
            <a:endCxn id="59" idx="1"/>
          </p:cNvCxnSpPr>
          <p:nvPr/>
        </p:nvCxnSpPr>
        <p:spPr>
          <a:xfrm>
            <a:off x="4645809" y="2111072"/>
            <a:ext cx="523758" cy="36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4823F5-3BF0-DF39-3C96-CA9E1D57456B}"/>
              </a:ext>
            </a:extLst>
          </p:cNvPr>
          <p:cNvCxnSpPr>
            <a:cxnSpLocks/>
          </p:cNvCxnSpPr>
          <p:nvPr/>
        </p:nvCxnSpPr>
        <p:spPr>
          <a:xfrm>
            <a:off x="2355279" y="1791952"/>
            <a:ext cx="1065712" cy="35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4C204221-D690-2AB6-9C81-283B79F0FF40}"/>
              </a:ext>
            </a:extLst>
          </p:cNvPr>
          <p:cNvSpPr/>
          <p:nvPr/>
        </p:nvSpPr>
        <p:spPr>
          <a:xfrm>
            <a:off x="6078736" y="725319"/>
            <a:ext cx="2822824" cy="3338286"/>
          </a:xfrm>
          <a:prstGeom prst="mathMultiply">
            <a:avLst>
              <a:gd name="adj1" fmla="val 5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099309-B0A3-364E-5E4C-28F7DF69E3B8}"/>
              </a:ext>
            </a:extLst>
          </p:cNvPr>
          <p:cNvCxnSpPr>
            <a:cxnSpLocks/>
          </p:cNvCxnSpPr>
          <p:nvPr/>
        </p:nvCxnSpPr>
        <p:spPr>
          <a:xfrm>
            <a:off x="4645809" y="1993901"/>
            <a:ext cx="2262920" cy="7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A0A1F6-757A-C096-3C4A-32E87AFB1AA6}"/>
              </a:ext>
            </a:extLst>
          </p:cNvPr>
          <p:cNvSpPr txBox="1"/>
          <p:nvPr/>
        </p:nvSpPr>
        <p:spPr>
          <a:xfrm>
            <a:off x="360714" y="3403009"/>
            <a:ext cx="27249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 will not be sent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10DC6-5B57-96F8-92D7-FBAED47C9A60}"/>
              </a:ext>
            </a:extLst>
          </p:cNvPr>
          <p:cNvSpPr txBox="1"/>
          <p:nvPr/>
        </p:nvSpPr>
        <p:spPr>
          <a:xfrm>
            <a:off x="428594" y="2501961"/>
            <a:ext cx="2724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sync replicas number should be less than replicas</a:t>
            </a:r>
          </a:p>
        </p:txBody>
      </p:sp>
    </p:spTree>
    <p:extLst>
      <p:ext uri="{BB962C8B-B14F-4D97-AF65-F5344CB8AC3E}">
        <p14:creationId xmlns:p14="http://schemas.microsoft.com/office/powerpoint/2010/main" val="105659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DA8C5-6458-9D29-B69B-8C970ABC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8E9F-CD17-F345-88FD-FE1B9BBF9946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758928-E84D-4CF3-A6FA-77A8E7ED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D57F-5FAF-214B-D6C7-982AA0DD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56FBEB-CAB8-EBC7-C4A7-786C19FDE6CE}"/>
              </a:ext>
            </a:extLst>
          </p:cNvPr>
          <p:cNvSpPr/>
          <p:nvPr/>
        </p:nvSpPr>
        <p:spPr>
          <a:xfrm>
            <a:off x="3023333" y="1018309"/>
            <a:ext cx="2435358" cy="27224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89F4-C49B-FC30-042C-045B5D7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0E955-E20D-642D-2163-2C826AC0CC8B}"/>
              </a:ext>
            </a:extLst>
          </p:cNvPr>
          <p:cNvSpPr txBox="1"/>
          <p:nvPr/>
        </p:nvSpPr>
        <p:spPr>
          <a:xfrm>
            <a:off x="3899183" y="2140295"/>
            <a:ext cx="1013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EEC5C-E4BF-4FEB-F9C0-580D83F25624}"/>
              </a:ext>
            </a:extLst>
          </p:cNvPr>
          <p:cNvCxnSpPr>
            <a:cxnSpLocks/>
          </p:cNvCxnSpPr>
          <p:nvPr/>
        </p:nvCxnSpPr>
        <p:spPr>
          <a:xfrm flipV="1">
            <a:off x="2355279" y="1677007"/>
            <a:ext cx="668052" cy="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38F08-DBD4-AE50-33F2-AD0A37AE431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355278" y="2379518"/>
            <a:ext cx="66805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ABE7C-0815-2702-0C69-474E24029457}"/>
              </a:ext>
            </a:extLst>
          </p:cNvPr>
          <p:cNvCxnSpPr>
            <a:cxnSpLocks/>
          </p:cNvCxnSpPr>
          <p:nvPr/>
        </p:nvCxnSpPr>
        <p:spPr>
          <a:xfrm>
            <a:off x="2355278" y="3090130"/>
            <a:ext cx="66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1798A-DBE4-43D6-A00A-1D87BB265F7C}"/>
              </a:ext>
            </a:extLst>
          </p:cNvPr>
          <p:cNvCxnSpPr>
            <a:cxnSpLocks/>
          </p:cNvCxnSpPr>
          <p:nvPr/>
        </p:nvCxnSpPr>
        <p:spPr>
          <a:xfrm flipH="1">
            <a:off x="5458691" y="1686041"/>
            <a:ext cx="66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27441F-F39C-8F98-8947-18DB5E3E255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458691" y="2379518"/>
            <a:ext cx="668051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0E860-E2CF-750B-FEBB-0FA0E3503D26}"/>
              </a:ext>
            </a:extLst>
          </p:cNvPr>
          <p:cNvCxnSpPr>
            <a:cxnSpLocks/>
          </p:cNvCxnSpPr>
          <p:nvPr/>
        </p:nvCxnSpPr>
        <p:spPr>
          <a:xfrm flipH="1">
            <a:off x="5458689" y="3124718"/>
            <a:ext cx="66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27E426-C1BC-BB30-50A3-BC44970A02EB}"/>
              </a:ext>
            </a:extLst>
          </p:cNvPr>
          <p:cNvSpPr/>
          <p:nvPr/>
        </p:nvSpPr>
        <p:spPr>
          <a:xfrm>
            <a:off x="2411141" y="2308514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A74F7F-CA2F-D578-0A0A-DD74D10C1157}"/>
              </a:ext>
            </a:extLst>
          </p:cNvPr>
          <p:cNvSpPr/>
          <p:nvPr/>
        </p:nvSpPr>
        <p:spPr>
          <a:xfrm>
            <a:off x="2411140" y="3055160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32E1E43-D4EB-0ED2-6493-4EF0F125A266}"/>
              </a:ext>
            </a:extLst>
          </p:cNvPr>
          <p:cNvSpPr/>
          <p:nvPr/>
        </p:nvSpPr>
        <p:spPr>
          <a:xfrm>
            <a:off x="2430558" y="1536355"/>
            <a:ext cx="300915" cy="263236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1855B-8997-D3C8-DB52-FAB4993436EE}"/>
              </a:ext>
            </a:extLst>
          </p:cNvPr>
          <p:cNvSpPr/>
          <p:nvPr/>
        </p:nvSpPr>
        <p:spPr>
          <a:xfrm>
            <a:off x="466070" y="2220423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664637-C93C-85E8-8ED9-832E15C44E25}"/>
              </a:ext>
            </a:extLst>
          </p:cNvPr>
          <p:cNvSpPr/>
          <p:nvPr/>
        </p:nvSpPr>
        <p:spPr>
          <a:xfrm>
            <a:off x="466069" y="30032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06E3E-CBD9-956A-30B5-7D0FB4E4EA33}"/>
              </a:ext>
            </a:extLst>
          </p:cNvPr>
          <p:cNvSpPr/>
          <p:nvPr/>
        </p:nvSpPr>
        <p:spPr>
          <a:xfrm>
            <a:off x="466068" y="1437641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EBDD44-CD28-29DA-B450-09F6584E5513}"/>
              </a:ext>
            </a:extLst>
          </p:cNvPr>
          <p:cNvSpPr/>
          <p:nvPr/>
        </p:nvSpPr>
        <p:spPr>
          <a:xfrm>
            <a:off x="6126745" y="2220423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580C47-88BD-DE76-60F5-9C9F82717A34}"/>
              </a:ext>
            </a:extLst>
          </p:cNvPr>
          <p:cNvSpPr/>
          <p:nvPr/>
        </p:nvSpPr>
        <p:spPr>
          <a:xfrm>
            <a:off x="6126744" y="3003205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BC2402-1547-54A9-C599-6C11EB0A4671}"/>
              </a:ext>
            </a:extLst>
          </p:cNvPr>
          <p:cNvSpPr/>
          <p:nvPr/>
        </p:nvSpPr>
        <p:spPr>
          <a:xfrm>
            <a:off x="6126743" y="1437641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</p:spTree>
    <p:extLst>
      <p:ext uri="{BB962C8B-B14F-4D97-AF65-F5344CB8AC3E}">
        <p14:creationId xmlns:p14="http://schemas.microsoft.com/office/powerpoint/2010/main" val="393802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Event-Driven Architecture 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B048-4767-9A59-888F-A31541DD78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1115786"/>
            <a:ext cx="7603897" cy="3397250"/>
          </a:xfrm>
        </p:spPr>
        <p:txBody>
          <a:bodyPr>
            <a:normAutofit/>
          </a:bodyPr>
          <a:lstStyle/>
          <a:p>
            <a:r>
              <a:rPr lang="en-US" dirty="0"/>
              <a:t>Event-driven architecture (EDA) is a software design pattern </a:t>
            </a:r>
          </a:p>
          <a:p>
            <a:r>
              <a:rPr lang="en-US" dirty="0"/>
              <a:t>The communication between services is maintained using events</a:t>
            </a:r>
          </a:p>
          <a:p>
            <a:r>
              <a:rPr lang="en-US" b="1" dirty="0"/>
              <a:t>Event</a:t>
            </a:r>
            <a:r>
              <a:rPr lang="en-US" dirty="0"/>
              <a:t> is any change of state: purchase for example. The service that produces events is a </a:t>
            </a:r>
            <a:r>
              <a:rPr lang="en-US" b="1" dirty="0"/>
              <a:t>producer</a:t>
            </a:r>
          </a:p>
          <a:p>
            <a:r>
              <a:rPr lang="en-US" dirty="0"/>
              <a:t>The application that consumes events is a </a:t>
            </a:r>
            <a:r>
              <a:rPr lang="en-US" b="1" dirty="0"/>
              <a:t>consumer</a:t>
            </a:r>
            <a:r>
              <a:rPr lang="en-US" dirty="0"/>
              <a:t>. When consumer detects an event it performs some action in response to it</a:t>
            </a:r>
          </a:p>
          <a:p>
            <a:r>
              <a:rPr lang="en-US" dirty="0"/>
              <a:t>Both producers and consumers are unaware of each other and communicate only with the broker. </a:t>
            </a:r>
          </a:p>
          <a:p>
            <a:r>
              <a:rPr lang="en-US" dirty="0"/>
              <a:t>Events (messages) get published and consumed </a:t>
            </a:r>
            <a:r>
              <a:rPr lang="en-US" b="1" dirty="0"/>
              <a:t>asynchronously.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BF229-659D-A9B0-2F93-675AFC63796D}"/>
              </a:ext>
            </a:extLst>
          </p:cNvPr>
          <p:cNvSpPr/>
          <p:nvPr/>
        </p:nvSpPr>
        <p:spPr>
          <a:xfrm>
            <a:off x="410648" y="3471405"/>
            <a:ext cx="1889211" cy="496800"/>
          </a:xfrm>
          <a:prstGeom prst="rect">
            <a:avLst/>
          </a:prstGeom>
          <a:solidFill>
            <a:srgbClr val="76C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6CD2B-3A11-7787-774F-1618A011791F}"/>
              </a:ext>
            </a:extLst>
          </p:cNvPr>
          <p:cNvSpPr/>
          <p:nvPr/>
        </p:nvSpPr>
        <p:spPr>
          <a:xfrm>
            <a:off x="3243482" y="3471124"/>
            <a:ext cx="2299854" cy="52549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8709E-5668-9EC8-3B38-97C29E8D1FD2}"/>
              </a:ext>
            </a:extLst>
          </p:cNvPr>
          <p:cNvSpPr/>
          <p:nvPr/>
        </p:nvSpPr>
        <p:spPr>
          <a:xfrm>
            <a:off x="6488889" y="3471124"/>
            <a:ext cx="1889211" cy="496800"/>
          </a:xfrm>
          <a:prstGeom prst="rect">
            <a:avLst/>
          </a:prstGeom>
          <a:solidFill>
            <a:srgbClr val="EFF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785FC-C341-DBB0-2486-F3AD862E879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99859" y="3719805"/>
            <a:ext cx="943623" cy="1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C8B25-8B96-FECF-1DE5-A2AAE606A970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5543336" y="3719524"/>
            <a:ext cx="945553" cy="1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5F-3923-575B-8183-5FC1A147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67291"/>
            <a:ext cx="8426449" cy="301752"/>
          </a:xfrm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348BDC-83B1-67A4-E85C-CD4B45FB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12361"/>
              </p:ext>
            </p:extLst>
          </p:nvPr>
        </p:nvGraphicFramePr>
        <p:xfrm>
          <a:off x="519543" y="983673"/>
          <a:ext cx="8181112" cy="3525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0556">
                  <a:extLst>
                    <a:ext uri="{9D8B030D-6E8A-4147-A177-3AD203B41FA5}">
                      <a16:colId xmlns:a16="http://schemas.microsoft.com/office/drawing/2014/main" val="1908941680"/>
                    </a:ext>
                  </a:extLst>
                </a:gridCol>
                <a:gridCol w="4090556">
                  <a:extLst>
                    <a:ext uri="{9D8B030D-6E8A-4147-A177-3AD203B41FA5}">
                      <a16:colId xmlns:a16="http://schemas.microsoft.com/office/drawing/2014/main" val="670351028"/>
                    </a:ext>
                  </a:extLst>
                </a:gridCol>
              </a:tblGrid>
              <a:tr h="705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solidFill>
                      <a:srgbClr val="205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205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13782"/>
                  </a:ext>
                </a:extLst>
              </a:tr>
              <a:tr h="70519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Loose coupling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Increasing complexity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37142"/>
                  </a:ext>
                </a:extLst>
              </a:tr>
              <a:tr h="705196">
                <a:tc>
                  <a:txBody>
                    <a:bodyPr/>
                    <a:lstStyle/>
                    <a:p>
                      <a:r>
                        <a:rPr lang="en-US" dirty="0"/>
                        <a:t>Non-blocking</a:t>
                      </a:r>
                    </a:p>
                  </a:txBody>
                  <a:tcPr>
                    <a:solidFill>
                      <a:srgbClr val="EFF6B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Debugging and troubleshooting challenges</a:t>
                      </a:r>
                    </a:p>
                  </a:txBody>
                  <a:tcPr>
                    <a:solidFill>
                      <a:srgbClr val="EFF6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54914"/>
                  </a:ext>
                </a:extLst>
              </a:tr>
              <a:tr h="705196">
                <a:tc>
                  <a:txBody>
                    <a:bodyPr/>
                    <a:lstStyle/>
                    <a:p>
                      <a:r>
                        <a:rPr lang="en-US" dirty="0"/>
                        <a:t>Simple to scale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8178"/>
                  </a:ext>
                </a:extLst>
              </a:tr>
              <a:tr h="705196">
                <a:tc>
                  <a:txBody>
                    <a:bodyPr/>
                    <a:lstStyle/>
                    <a:p>
                      <a:r>
                        <a:rPr lang="en-US" dirty="0"/>
                        <a:t>Resilient</a:t>
                      </a:r>
                    </a:p>
                  </a:txBody>
                  <a:tcPr>
                    <a:solidFill>
                      <a:srgbClr val="EFF6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guarantee is challenging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15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03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C278-3BC4-E05B-E873-8DCFCDA6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B29D-1014-35BF-CDEB-5900563A3E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Critical Decision Making</a:t>
            </a:r>
            <a:r>
              <a:rPr lang="en-US" dirty="0"/>
              <a:t>: Real-time situational awareness and responsiveness is important for better decision-making in critical situations, like stopping a faulty production line in manufacturing or reducing time to treatment to improve patient outcomes in healthcare systems.</a:t>
            </a:r>
          </a:p>
          <a:p>
            <a:r>
              <a:rPr lang="en-US" b="1" dirty="0"/>
              <a:t>Operational Efficiency</a:t>
            </a:r>
            <a:r>
              <a:rPr lang="en-US" dirty="0"/>
              <a:t>: Parallel processing where multiple processes need to execute asynchronously off a triggered event.</a:t>
            </a:r>
          </a:p>
          <a:p>
            <a:r>
              <a:rPr lang="en-US" b="1" dirty="0"/>
              <a:t>Innovation:</a:t>
            </a:r>
            <a:r>
              <a:rPr lang="en-US" dirty="0"/>
              <a:t> Agility to add new functionality without impacting existing interfaces gives the flexibility to innovate rapidly.</a:t>
            </a:r>
          </a:p>
          <a:p>
            <a:r>
              <a:rPr lang="en-US" b="1" dirty="0"/>
              <a:t>Integration of heterogeneous environments</a:t>
            </a:r>
            <a:r>
              <a:rPr lang="en-US" dirty="0"/>
              <a:t>: A network of event brokers (event mesh) can be used to dynamically route events from a variety of locations (on premises, cloud, IoT) across connected applications and devices.</a:t>
            </a:r>
          </a:p>
        </p:txBody>
      </p:sp>
    </p:spTree>
    <p:extLst>
      <p:ext uri="{BB962C8B-B14F-4D97-AF65-F5344CB8AC3E}">
        <p14:creationId xmlns:p14="http://schemas.microsoft.com/office/powerpoint/2010/main" val="23441724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8B79F-743D-4675-B082-0F19ABDDFFB8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6d12de-4a50-4173-a95c-d9a51a2b9340"/>
    <ds:schemaRef ds:uri="http://schemas.openxmlformats.org/package/2006/metadata/core-properties"/>
    <ds:schemaRef ds:uri="dff82bde-51af-4292-a8fc-7188ba2e1c7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2129</Words>
  <Application>Microsoft Office PowerPoint</Application>
  <PresentationFormat>On-screen Show (16:9)</PresentationFormat>
  <Paragraphs>755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Menlo</vt:lpstr>
      <vt:lpstr>Roboto</vt:lpstr>
      <vt:lpstr>Covers</vt:lpstr>
      <vt:lpstr>General</vt:lpstr>
      <vt:lpstr>Breakers</vt:lpstr>
      <vt:lpstr>1_General</vt:lpstr>
      <vt:lpstr>PowerPoint Presentation</vt:lpstr>
      <vt:lpstr>I assume that you are familiar with</vt:lpstr>
      <vt:lpstr>Plan</vt:lpstr>
      <vt:lpstr>Apache Kafka</vt:lpstr>
      <vt:lpstr>The problem</vt:lpstr>
      <vt:lpstr>PowerPoint Presentation</vt:lpstr>
      <vt:lpstr>Event-Driven Architecture or EDA</vt:lpstr>
      <vt:lpstr>Advantages and disadvantages</vt:lpstr>
      <vt:lpstr>When to use EDA:</vt:lpstr>
      <vt:lpstr>Apache Kafka components</vt:lpstr>
      <vt:lpstr>Topic</vt:lpstr>
      <vt:lpstr>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Kafka storage</vt:lpstr>
      <vt:lpstr>Kafka storage</vt:lpstr>
      <vt:lpstr>Offset</vt:lpstr>
      <vt:lpstr>Topic partitions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within a partition is guaranteed</vt:lpstr>
      <vt:lpstr>What if consumer is down?</vt:lpstr>
      <vt:lpstr>PowerPoint Presentation</vt:lpstr>
      <vt:lpstr>DEMO</vt:lpstr>
      <vt:lpstr>Demo kafka with docker</vt:lpstr>
      <vt:lpstr>What if broker is down?</vt:lpstr>
      <vt:lpstr>Kafka Cluster</vt:lpstr>
      <vt:lpstr>Zookeeper</vt:lpstr>
      <vt:lpstr>Replication</vt:lpstr>
      <vt:lpstr>Replication</vt:lpstr>
      <vt:lpstr>Producer delivery guarantee</vt:lpstr>
      <vt:lpstr>ACKS = 0</vt:lpstr>
      <vt:lpstr>ACKS = 0</vt:lpstr>
      <vt:lpstr>ACKS = 1</vt:lpstr>
      <vt:lpstr>ACKS = 1</vt:lpstr>
      <vt:lpstr>ACKS = 1</vt:lpstr>
      <vt:lpstr>ACKS = ALL (-1)</vt:lpstr>
      <vt:lpstr>ACKS = ALL</vt:lpstr>
      <vt:lpstr>ACKS = ALL</vt:lpstr>
      <vt:lpstr>ACKS = ALL</vt:lpstr>
      <vt:lpstr>ACKS = ALL</vt:lpstr>
      <vt:lpstr>ACKS = ALL</vt:lpstr>
      <vt:lpstr>ACKS = ALL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Kyz-Zhibek Kakimzhanova</cp:lastModifiedBy>
  <cp:revision>10</cp:revision>
  <dcterms:created xsi:type="dcterms:W3CDTF">2022-01-28T20:00:14Z</dcterms:created>
  <dcterms:modified xsi:type="dcterms:W3CDTF">2023-06-30T10:25:25Z</dcterms:modified>
</cp:coreProperties>
</file>