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0e108f0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0e108f0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b0e108f0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b0e108f0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b11b48a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b11b48a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11b48a9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b11b48a9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ucene.apache.org/core/index.html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Keyword Search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Mingdao 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Zhibin Huang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468" y="4373500"/>
            <a:ext cx="1407000" cy="6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indexing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468" y="4373500"/>
            <a:ext cx="1407000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50" y="1081575"/>
            <a:ext cx="7116749" cy="17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750" y="3099975"/>
            <a:ext cx="6335750" cy="16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forward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468" y="4373500"/>
            <a:ext cx="1407000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00" y="1432287"/>
            <a:ext cx="7962475" cy="22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inverted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468" y="4373500"/>
            <a:ext cx="1407000" cy="6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65400"/>
            <a:ext cx="6533200" cy="347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Apache Lucene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Analy</a:t>
            </a:r>
            <a:r>
              <a:rPr lang="en"/>
              <a:t>sis and Compress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Scalable, High-Performance Indexing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IndexReader/ Searcher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468" y="4373500"/>
            <a:ext cx="1407000" cy="6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