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8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0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24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1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5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4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00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2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58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5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4105-763A-4F64-A271-780192CA9FEF}" type="datetimeFigureOut">
              <a:rPr lang="en-GB" smtClean="0"/>
              <a:t>01/06/2017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6F16-7E07-4589-A40F-A9FDE2669F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9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Zhichen Gong</a:t>
            </a:r>
          </a:p>
          <a:p>
            <a:r>
              <a:rPr lang="en-US" dirty="0" smtClean="0"/>
              <a:t>2017/6/1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77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Step 3: residual  error of the proceeding layers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73" y="4001294"/>
            <a:ext cx="2562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4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Step 4: partial gradient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54" y="3821566"/>
            <a:ext cx="2390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4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</a:p>
          <a:p>
            <a:endParaRPr lang="en-US" dirty="0"/>
          </a:p>
          <a:p>
            <a:r>
              <a:rPr lang="en-US" dirty="0" smtClean="0"/>
              <a:t>Gradient check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68" y="3840615"/>
            <a:ext cx="3943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9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Data compression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43" y="1581832"/>
            <a:ext cx="38862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dirty="0" err="1" smtClean="0"/>
              <a:t>Sparsity</a:t>
            </a:r>
            <a:r>
              <a:rPr lang="en-US" dirty="0" smtClean="0"/>
              <a:t> constraint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43" y="1581832"/>
            <a:ext cx="3886200" cy="425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08" y="3057526"/>
            <a:ext cx="2619477" cy="817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4010250"/>
            <a:ext cx="1349828" cy="5650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557" y="4001294"/>
            <a:ext cx="1231507" cy="5650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16" y="4760177"/>
            <a:ext cx="3500660" cy="7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7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dirty="0" err="1" smtClean="0"/>
              <a:t>Sparsity</a:t>
            </a:r>
            <a:r>
              <a:rPr lang="en-US" dirty="0" smtClean="0"/>
              <a:t> constraint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08" y="3057526"/>
            <a:ext cx="2619477" cy="817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4010250"/>
            <a:ext cx="1349828" cy="5650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557" y="4001294"/>
            <a:ext cx="1231507" cy="5650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16" y="4760177"/>
            <a:ext cx="3500660" cy="7615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838" y="2018619"/>
            <a:ext cx="3958260" cy="32174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4495" y="5682978"/>
            <a:ext cx="6030686" cy="8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dirty="0" err="1" smtClean="0"/>
              <a:t>Sparsity</a:t>
            </a:r>
            <a:r>
              <a:rPr lang="en-US" dirty="0" smtClean="0"/>
              <a:t> constraint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269" y="1690689"/>
            <a:ext cx="3762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7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05" y="1492250"/>
            <a:ext cx="204787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29" y="2526166"/>
            <a:ext cx="50006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05" y="1492250"/>
            <a:ext cx="204787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14" y="2526166"/>
            <a:ext cx="5000625" cy="3895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794" y="3789590"/>
            <a:ext cx="20193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1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and dimensional reduction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72" y="2387998"/>
            <a:ext cx="2019300" cy="781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185" y="3458369"/>
            <a:ext cx="2037593" cy="6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 neuron(a logistic regression function)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GB" sz="1800" dirty="0"/>
              <a:t>activation </a:t>
            </a:r>
            <a:r>
              <a:rPr lang="en-GB" sz="1800" dirty="0" smtClean="0"/>
              <a:t>function          </a:t>
            </a:r>
            <a:r>
              <a:rPr lang="en-US" sz="1800" dirty="0" smtClean="0"/>
              <a:t>                                        </a:t>
            </a:r>
            <a:r>
              <a:rPr lang="en-US" sz="2000" dirty="0" smtClean="0"/>
              <a:t>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57" y="2626859"/>
            <a:ext cx="3951896" cy="1803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30" y="4621551"/>
            <a:ext cx="3181350" cy="32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07" y="5291138"/>
            <a:ext cx="1866900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342" y="5335503"/>
            <a:ext cx="2524125" cy="523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657" y="6088798"/>
            <a:ext cx="1924050" cy="32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541" y="6120096"/>
            <a:ext cx="16097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6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Preprocessing</a:t>
            </a:r>
            <a:r>
              <a:rPr lang="en-GB" dirty="0" smtClean="0"/>
              <a:t>: </a:t>
            </a:r>
          </a:p>
          <a:p>
            <a:endParaRPr lang="en-GB" dirty="0"/>
          </a:p>
          <a:p>
            <a:r>
              <a:rPr lang="en-GB" dirty="0" smtClean="0"/>
              <a:t>sphering</a:t>
            </a:r>
          </a:p>
          <a:p>
            <a:pPr lvl="1"/>
            <a:r>
              <a:rPr lang="en-US" dirty="0" smtClean="0"/>
              <a:t>(1) reduce the correlation among features</a:t>
            </a:r>
          </a:p>
          <a:p>
            <a:pPr lvl="1"/>
            <a:r>
              <a:rPr lang="en-US" dirty="0" smtClean="0"/>
              <a:t>(2) same variance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Centralize </a:t>
            </a:r>
          </a:p>
          <a:p>
            <a:pPr lvl="1"/>
            <a:r>
              <a:rPr lang="en-US" dirty="0" smtClean="0"/>
              <a:t>Zero mean and unit deviation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3" y="1266824"/>
            <a:ext cx="3907972" cy="21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7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PCAwhitening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295" y="2423394"/>
            <a:ext cx="2604407" cy="718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2" y="3664727"/>
            <a:ext cx="3771899" cy="2852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744" y="3739620"/>
            <a:ext cx="3601687" cy="27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6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</a:t>
            </a:r>
            <a:r>
              <a:rPr lang="en-US" dirty="0" err="1" smtClean="0"/>
              <a:t>CAwhitening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30" y="2741159"/>
            <a:ext cx="3690388" cy="666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638890"/>
            <a:ext cx="3905445" cy="32017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79" y="3638890"/>
            <a:ext cx="3758721" cy="30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6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Implementation tips for whitening</a:t>
            </a:r>
          </a:p>
          <a:p>
            <a:pPr lvl="1"/>
            <a:r>
              <a:rPr lang="en-US" dirty="0" smtClean="0"/>
              <a:t>Normalization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Code</a:t>
            </a:r>
          </a:p>
          <a:p>
            <a:pPr lvl="2"/>
            <a:r>
              <a:rPr lang="en-US" dirty="0"/>
              <a:t>avg = mean(x, 1); </a:t>
            </a:r>
            <a:r>
              <a:rPr lang="en-US" dirty="0" smtClean="0"/>
              <a:t> x </a:t>
            </a:r>
            <a:r>
              <a:rPr lang="en-US" dirty="0"/>
              <a:t>= x - </a:t>
            </a:r>
            <a:r>
              <a:rPr lang="en-US" dirty="0" err="1"/>
              <a:t>repmat</a:t>
            </a:r>
            <a:r>
              <a:rPr lang="en-US" dirty="0"/>
              <a:t>(avg, size(x, 1), 1);</a:t>
            </a:r>
          </a:p>
          <a:p>
            <a:pPr lvl="2"/>
            <a:r>
              <a:rPr lang="en-US" dirty="0"/>
              <a:t>sigma = x * x' / size(x, 2); </a:t>
            </a:r>
            <a:endParaRPr lang="en-US" dirty="0" smtClean="0"/>
          </a:p>
          <a:p>
            <a:pPr lvl="2"/>
            <a:r>
              <a:rPr lang="en-US" dirty="0" smtClean="0"/>
              <a:t>[</a:t>
            </a:r>
            <a:r>
              <a:rPr lang="en-US" dirty="0" err="1"/>
              <a:t>U,S,V</a:t>
            </a:r>
            <a:r>
              <a:rPr lang="en-US" dirty="0"/>
              <a:t>] = </a:t>
            </a:r>
            <a:r>
              <a:rPr lang="en-US" dirty="0" err="1"/>
              <a:t>svd</a:t>
            </a:r>
            <a:r>
              <a:rPr lang="en-US" dirty="0"/>
              <a:t>(sigma); </a:t>
            </a:r>
          </a:p>
          <a:p>
            <a:pPr lvl="2"/>
            <a:r>
              <a:rPr lang="en-US" dirty="0" err="1"/>
              <a:t>xRot</a:t>
            </a:r>
            <a:r>
              <a:rPr lang="en-US" dirty="0"/>
              <a:t> = U' * x; </a:t>
            </a:r>
          </a:p>
          <a:p>
            <a:pPr lvl="2"/>
            <a:r>
              <a:rPr lang="en-US" dirty="0" err="1"/>
              <a:t>xTilde</a:t>
            </a:r>
            <a:r>
              <a:rPr lang="en-US" dirty="0"/>
              <a:t> = U(:,</a:t>
            </a:r>
            <a:r>
              <a:rPr lang="en-US" dirty="0" err="1"/>
              <a:t>1:k</a:t>
            </a:r>
            <a:r>
              <a:rPr lang="en-US" dirty="0"/>
              <a:t>)' * x; </a:t>
            </a:r>
          </a:p>
          <a:p>
            <a:pPr lvl="2"/>
            <a:r>
              <a:rPr lang="en-US" dirty="0" err="1"/>
              <a:t>xPCAwhite</a:t>
            </a:r>
            <a:r>
              <a:rPr lang="en-US" dirty="0"/>
              <a:t> = </a:t>
            </a:r>
            <a:r>
              <a:rPr lang="en-US" dirty="0" err="1"/>
              <a:t>diag</a:t>
            </a:r>
            <a:r>
              <a:rPr lang="en-US" dirty="0"/>
              <a:t>(1./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(S) + epsilon)) * U' * x; </a:t>
            </a:r>
          </a:p>
          <a:p>
            <a:pPr lvl="2"/>
            <a:r>
              <a:rPr lang="en-US" dirty="0" err="1"/>
              <a:t>xZCAwhite</a:t>
            </a:r>
            <a:r>
              <a:rPr lang="en-US" dirty="0"/>
              <a:t> = U * </a:t>
            </a:r>
            <a:r>
              <a:rPr lang="en-US" dirty="0" err="1"/>
              <a:t>diag</a:t>
            </a:r>
            <a:r>
              <a:rPr lang="en-US" dirty="0"/>
              <a:t>(1./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diag</a:t>
            </a:r>
            <a:r>
              <a:rPr lang="en-US" dirty="0"/>
              <a:t>(S) + epsilon)) * U' * x;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2756808"/>
            <a:ext cx="2630459" cy="667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908" y="2851037"/>
            <a:ext cx="1092655" cy="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 network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GB" dirty="0"/>
              <a:t>forward propagation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182018"/>
            <a:ext cx="3886200" cy="2733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5455048"/>
            <a:ext cx="4676775" cy="1352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637" y="5440985"/>
            <a:ext cx="20669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square error and weight decay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94944"/>
            <a:ext cx="57912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4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</a:p>
          <a:p>
            <a:endParaRPr lang="en-US" dirty="0"/>
          </a:p>
          <a:p>
            <a:r>
              <a:rPr lang="en-US" dirty="0" smtClean="0"/>
              <a:t>Normal distribution</a:t>
            </a:r>
          </a:p>
          <a:p>
            <a:endParaRPr lang="en-US" dirty="0"/>
          </a:p>
          <a:p>
            <a:r>
              <a:rPr lang="en-US" dirty="0" smtClean="0"/>
              <a:t>Symmetry breaking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2" y="1825625"/>
            <a:ext cx="3886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33" y="5476082"/>
            <a:ext cx="2619375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984" y="4006057"/>
            <a:ext cx="4638675" cy="122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22" y="2421732"/>
            <a:ext cx="57912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</a:p>
          <a:p>
            <a:endParaRPr lang="en-US" dirty="0"/>
          </a:p>
          <a:p>
            <a:r>
              <a:rPr lang="en-US" sz="2400" dirty="0" smtClean="0"/>
              <a:t>Step 1: forward propagation, get activations</a:t>
            </a:r>
          </a:p>
          <a:p>
            <a:endParaRPr lang="en-US" sz="2400" dirty="0"/>
          </a:p>
          <a:p>
            <a:r>
              <a:rPr lang="en-US" sz="2400" dirty="0" smtClean="0"/>
              <a:t>Step 2: residual error of the last layer</a:t>
            </a:r>
          </a:p>
          <a:p>
            <a:endParaRPr lang="en-US" sz="2400" dirty="0"/>
          </a:p>
          <a:p>
            <a:r>
              <a:rPr lang="en-US" sz="2400" dirty="0" smtClean="0"/>
              <a:t>Step 3: residual  error of the proceeding layers</a:t>
            </a:r>
          </a:p>
          <a:p>
            <a:endParaRPr lang="en-US" sz="2400" dirty="0" smtClean="0"/>
          </a:p>
          <a:p>
            <a:r>
              <a:rPr lang="en-US" sz="2400" dirty="0" smtClean="0"/>
              <a:t>Step 4: partial gradient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1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</a:p>
          <a:p>
            <a:endParaRPr lang="en-US" dirty="0"/>
          </a:p>
          <a:p>
            <a:r>
              <a:rPr lang="en-US" sz="2400" dirty="0" smtClean="0"/>
              <a:t>Step 1: forward propagation, get activations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80" y="3677499"/>
            <a:ext cx="20669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3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Step 2: residual error of the last layer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14" y="3725069"/>
            <a:ext cx="4648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6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279</Words>
  <Application>Microsoft Office PowerPoint</Application>
  <PresentationFormat>全屏显示(4:3)</PresentationFormat>
  <Paragraphs>335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Neural networks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AutoEncoder</vt:lpstr>
      <vt:lpstr>AutoEncoder</vt:lpstr>
      <vt:lpstr>AutoEncoder</vt:lpstr>
      <vt:lpstr>AutoEncoder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Scott Alex</dc:creator>
  <cp:lastModifiedBy>Scott Alex</cp:lastModifiedBy>
  <cp:revision>17</cp:revision>
  <dcterms:created xsi:type="dcterms:W3CDTF">2017-06-01T08:29:06Z</dcterms:created>
  <dcterms:modified xsi:type="dcterms:W3CDTF">2017-06-01T12:23:55Z</dcterms:modified>
</cp:coreProperties>
</file>