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初 岑" userId="55d10636-356f-4a87-b8e0-85b86278c471" providerId="ADAL" clId="{C12C3A9E-D8F2-49D2-952B-6A916F1CC165}"/>
    <pc:docChg chg="modSld">
      <pc:chgData name="之初 岑" userId="55d10636-356f-4a87-b8e0-85b86278c471" providerId="ADAL" clId="{C12C3A9E-D8F2-49D2-952B-6A916F1CC165}" dt="2023-09-02T13:42:21.351" v="4" actId="1076"/>
      <pc:docMkLst>
        <pc:docMk/>
      </pc:docMkLst>
      <pc:sldChg chg="modSp mod">
        <pc:chgData name="之初 岑" userId="55d10636-356f-4a87-b8e0-85b86278c471" providerId="ADAL" clId="{C12C3A9E-D8F2-49D2-952B-6A916F1CC165}" dt="2023-09-02T13:41:59.411" v="0" actId="1076"/>
        <pc:sldMkLst>
          <pc:docMk/>
          <pc:sldMk cId="1553656004" sldId="258"/>
        </pc:sldMkLst>
        <pc:graphicFrameChg chg="mod">
          <ac:chgData name="之初 岑" userId="55d10636-356f-4a87-b8e0-85b86278c471" providerId="ADAL" clId="{C12C3A9E-D8F2-49D2-952B-6A916F1CC165}" dt="2023-09-02T13:41:59.411" v="0" actId="1076"/>
          <ac:graphicFrameMkLst>
            <pc:docMk/>
            <pc:sldMk cId="1553656004" sldId="258"/>
            <ac:graphicFrameMk id="4" creationId="{08FD2CB2-8C44-1EF6-52D9-FBAD7D099A34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06.461" v="1" actId="1076"/>
        <pc:sldMkLst>
          <pc:docMk/>
          <pc:sldMk cId="2973885672" sldId="259"/>
        </pc:sldMkLst>
        <pc:graphicFrameChg chg="mod">
          <ac:chgData name="之初 岑" userId="55d10636-356f-4a87-b8e0-85b86278c471" providerId="ADAL" clId="{C12C3A9E-D8F2-49D2-952B-6A916F1CC165}" dt="2023-09-02T13:42:06.461" v="1" actId="1076"/>
          <ac:graphicFrameMkLst>
            <pc:docMk/>
            <pc:sldMk cId="2973885672" sldId="259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11.206" v="2" actId="1076"/>
        <pc:sldMkLst>
          <pc:docMk/>
          <pc:sldMk cId="1646701365" sldId="260"/>
        </pc:sldMkLst>
        <pc:graphicFrameChg chg="mod">
          <ac:chgData name="之初 岑" userId="55d10636-356f-4a87-b8e0-85b86278c471" providerId="ADAL" clId="{C12C3A9E-D8F2-49D2-952B-6A916F1CC165}" dt="2023-09-02T13:42:11.206" v="2" actId="1076"/>
          <ac:graphicFrameMkLst>
            <pc:docMk/>
            <pc:sldMk cId="1646701365" sldId="260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15.534" v="3" actId="1076"/>
        <pc:sldMkLst>
          <pc:docMk/>
          <pc:sldMk cId="3892256782" sldId="261"/>
        </pc:sldMkLst>
        <pc:graphicFrameChg chg="mod">
          <ac:chgData name="之初 岑" userId="55d10636-356f-4a87-b8e0-85b86278c471" providerId="ADAL" clId="{C12C3A9E-D8F2-49D2-952B-6A916F1CC165}" dt="2023-09-02T13:42:15.534" v="3" actId="1076"/>
          <ac:graphicFrameMkLst>
            <pc:docMk/>
            <pc:sldMk cId="3892256782" sldId="261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21.351" v="4" actId="1076"/>
        <pc:sldMkLst>
          <pc:docMk/>
          <pc:sldMk cId="3206407994" sldId="262"/>
        </pc:sldMkLst>
        <pc:graphicFrameChg chg="mod">
          <ac:chgData name="之初 岑" userId="55d10636-356f-4a87-b8e0-85b86278c471" providerId="ADAL" clId="{C12C3A9E-D8F2-49D2-952B-6A916F1CC165}" dt="2023-09-02T13:42:21.351" v="4" actId="1076"/>
          <ac:graphicFrameMkLst>
            <pc:docMk/>
            <pc:sldMk cId="3206407994" sldId="262"/>
            <ac:graphicFrameMk id="4" creationId="{FF71C17B-167D-4749-9E94-6827AEA3FE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1E85-D108-2E06-D68B-5C4DCCAA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8ECF8-F8FB-CE48-3AA6-99284509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8CC1-3812-414B-B5F2-820A973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1A9CD-6B79-B201-04C0-B3A0B50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7069-14F5-E4CF-E470-9C9C9FC3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3D32-1502-3B9A-F431-966FAD3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F248-984D-B5BF-4010-EE4F85F5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F23F0-5968-B345-D37F-1F5EEF7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EFFC-4D34-2B11-E978-E920D9C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DD8F6-81E4-1906-A8F9-0FF8683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D9C04-9AAA-7C78-521E-55484D9C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3EADD-C06B-FD77-0620-83B2D360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1910B-8123-3EA5-4376-6E720C0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D144C-1B32-B347-B552-78FAB5B0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F05D9-B2AC-1B14-34D0-D0540753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909B-4887-28DE-BAAC-51C990DF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FEC8E-D770-4531-22FD-D19266F5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6F7AA-5904-9FCB-EDA9-2E8A32C7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D076-5BC4-0FEA-6408-2F5CE343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8E8E9-DFBE-4589-D77F-FC70ADC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603B-D934-7D0E-9529-581A276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4E410-F69B-AF0A-2338-0612C470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9FDA-586F-4407-BCF8-46EE920B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2A61-6AFC-BC61-24F7-6FF0D0D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BAB0-F4EB-C72B-EE27-C380731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4418-25B9-6ED4-F845-02C3278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7992-D964-D3C7-9F73-9184E550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C52ED-03AE-1A73-0498-91A7D7AD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19E13-0FA0-49AA-3E7E-E62DE83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82A7F-979C-F5E7-2003-2FEF270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E22F-A0FA-15C5-7A57-A66177B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511E-6AEE-F4F1-E293-DC8BCFEF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AF850-FD0B-DFEA-D23C-C2BD2680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CF7C6-8C3A-9614-A634-7E13DBEF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BED1B-CB68-265A-72C4-E354DA7C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79DB0-1622-663C-FFE4-3FD1CDC6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47E9F-F282-E9BD-F21E-1188077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85CAB-988D-7378-970B-AC3525E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CCEE8-FC91-E84F-87EF-82B58763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7012D-8984-4B5A-D094-511C77B6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64C01-E343-3C01-304D-D5A92EAE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38D78-ABE0-3F27-8E66-FACDEFC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E49C2-7367-AA44-3F6A-C820B3E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5B828-8904-8948-C802-893C1CEA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86CC6-5F37-478B-F5BF-CE9E5390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BC508-DBD4-947C-26D7-C4A40A51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DD7B-E5F1-056B-EACF-34A0774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F15FB-D3D9-7D34-1EAC-0C7FF70D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9731E-1E27-8116-EAD3-A4BFDD15C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032F-A55A-F919-BBAC-3B4D8D6A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D127-353B-3002-48A1-9524DD3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C2CFD-437C-7394-FF77-C02C040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B6E2-7B66-13CB-99C0-2B2D0C8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CB1AE-77C0-23AD-E234-041757DEF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AE7ED-6602-BFF9-18A1-98459BC5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DD98B-F7A8-9AE5-10C3-33219E27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7921-36F2-C674-EFA9-1FFD1ED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67880-9295-DB2E-3471-C010A31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5D1F2-2E62-E350-A659-8ED1362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3B17A-78F7-3321-73D4-773943E2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F4CA2-B1E0-9F76-6FB0-7F1F6E6B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586B-2027-4D64-BBEB-989F8B5FE0C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05720-F23B-87C0-5931-313FD78E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4DB7-9737-25A5-823F-4A6C461A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8FD2CB2-8C44-1EF6-52D9-FBAD7D09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98022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85909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18:00-20:20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8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37079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1100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周四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19543"/>
              </p:ext>
            </p:extLst>
          </p:nvPr>
        </p:nvGraphicFramePr>
        <p:xfrm>
          <a:off x="0" y="120396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晨会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108</Words>
  <Application>Microsoft Office PowerPoint</Application>
  <PresentationFormat>宽屏</PresentationFormat>
  <Paragraphs>105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岑 之初</cp:lastModifiedBy>
  <cp:revision>47</cp:revision>
  <dcterms:created xsi:type="dcterms:W3CDTF">2022-12-07T07:12:38Z</dcterms:created>
  <dcterms:modified xsi:type="dcterms:W3CDTF">2023-09-02T14:19:34Z</dcterms:modified>
</cp:coreProperties>
</file>