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E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31E85-D108-2E06-D68B-5C4DCCAA8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A8ECF8-F8FB-CE48-3AA6-992845092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2E8CC1-3812-414B-B5F2-820A973B6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586B-2027-4D64-BBEB-989F8B5FE0C4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71A9CD-6B79-B201-04C0-B3A0B5007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97069-14F5-E4CF-E470-9C9C9FC3B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720C-8A6F-4D9E-BFD6-463B6FEB3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83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E3D32-1502-3B9A-F431-966FAD339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C4F248-984D-B5BF-4010-EE4F85F5D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F23F0-5968-B345-D37F-1F5EEF77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586B-2027-4D64-BBEB-989F8B5FE0C4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F2EFFC-4D34-2B11-E978-E920D9CCF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BDD8F6-81E4-1906-A8F9-0FF868363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720C-8A6F-4D9E-BFD6-463B6FEB3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12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1D9C04-9AAA-7C78-521E-55484D9C8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E3EADD-C06B-FD77-0620-83B2D3604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81910B-8123-3EA5-4376-6E720C031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586B-2027-4D64-BBEB-989F8B5FE0C4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BD144C-1B32-B347-B552-78FAB5B00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7F05D9-B2AC-1B14-34D0-D0540753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720C-8A6F-4D9E-BFD6-463B6FEB3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13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F909B-4887-28DE-BAAC-51C990DFF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2FEC8E-D770-4531-22FD-D19266F5A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36F7AA-5904-9FCB-EDA9-2E8A32C7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586B-2027-4D64-BBEB-989F8B5FE0C4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68D076-5BC4-0FEA-6408-2F5CE3439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88E8E9-DFBE-4589-D77F-FC70ADC0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720C-8A6F-4D9E-BFD6-463B6FEB3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39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4603B-D934-7D0E-9529-581A27647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C4E410-F69B-AF0A-2338-0612C470F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D39FDA-586F-4407-BCF8-46EE920B0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586B-2027-4D64-BBEB-989F8B5FE0C4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5D2A61-6AFC-BC61-24F7-6FF0D0D61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C5BAB0-F4EB-C72B-EE27-C3807314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720C-8A6F-4D9E-BFD6-463B6FEB3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45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44418-25B9-6ED4-F845-02C32785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A67992-D964-D3C7-9F73-9184E5508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3C52ED-03AE-1A73-0498-91A7D7ADB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319E13-0FA0-49AA-3E7E-E62DE8345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586B-2027-4D64-BBEB-989F8B5FE0C4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582A7F-979C-F5E7-2003-2FEF2707C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EAE22F-A0FA-15C5-7A57-A66177B7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720C-8A6F-4D9E-BFD6-463B6FEB3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06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5511E-6AEE-F4F1-E293-DC8BCFEFA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0AF850-FD0B-DFEA-D23C-C2BD2680E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2CF7C6-8C3A-9614-A634-7E13DBEFF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BBED1B-CB68-265A-72C4-E354DA7C3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179DB0-1622-663C-FFE4-3FD1CDC68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247E9F-F282-E9BD-F21E-11880771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586B-2027-4D64-BBEB-989F8B5FE0C4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B85CAB-988D-7378-970B-AC3525EEE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1CCEE8-FC91-E84F-87EF-82B58763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720C-8A6F-4D9E-BFD6-463B6FEB3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068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7012D-8984-4B5A-D094-511C77B6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164C01-E343-3C01-304D-D5A92EAE6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586B-2027-4D64-BBEB-989F8B5FE0C4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838D78-ABE0-3F27-8E66-FACDEFCE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5E49C2-7367-AA44-3F6A-C820B3E2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720C-8A6F-4D9E-BFD6-463B6FEB3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73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85B828-8904-8948-C802-893C1CEA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586B-2027-4D64-BBEB-989F8B5FE0C4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C86CC6-5F37-478B-F5BF-CE9E5390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3BC508-DBD4-947C-26D7-C4A40A51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720C-8A6F-4D9E-BFD6-463B6FEB3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5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9DD7B-E5F1-056B-EACF-34A07742F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F15FB-D3D9-7D34-1EAC-0C7FF70D0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A9731E-1E27-8116-EAD3-A4BFDD15C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13032F-A55A-F919-BBAC-3B4D8D6AF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586B-2027-4D64-BBEB-989F8B5FE0C4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BFD127-353B-3002-48A1-9524DD3C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1C2CFD-437C-7394-FF77-C02C040B4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720C-8A6F-4D9E-BFD6-463B6FEB3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50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1B6E2-7B66-13CB-99C0-2B2D0C89F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9CB1AE-77C0-23AD-E234-041757DEF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0AE7ED-6602-BFF9-18A1-98459BC50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4DD98B-F7A8-9AE5-10C3-33219E27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586B-2027-4D64-BBEB-989F8B5FE0C4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407921-36F2-C674-EFA9-1FFD1ED0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167880-9295-DB2E-3471-C010A31CE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720C-8A6F-4D9E-BFD6-463B6FEB3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05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D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25D1F2-2E62-E350-A659-8ED136255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03B17A-78F7-3321-73D4-773943E28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4F4CA2-B1E0-9F76-6FB0-7F1F6E6BE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7586B-2027-4D64-BBEB-989F8B5FE0C4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A05720-F23B-87C0-5931-313FD78E2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144DB7-9737-25A5-823F-4A6C461AE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720C-8A6F-4D9E-BFD6-463B6FEB3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24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08FD2CB2-8C44-1EF6-52D9-FBAD7D099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835464"/>
              </p:ext>
            </p:extLst>
          </p:nvPr>
        </p:nvGraphicFramePr>
        <p:xfrm>
          <a:off x="0" y="1574800"/>
          <a:ext cx="2190307" cy="445008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541721">
                  <a:extLst>
                    <a:ext uri="{9D8B030D-6E8A-4147-A177-3AD203B41FA5}">
                      <a16:colId xmlns:a16="http://schemas.microsoft.com/office/drawing/2014/main" val="380885542"/>
                    </a:ext>
                  </a:extLst>
                </a:gridCol>
                <a:gridCol w="648586">
                  <a:extLst>
                    <a:ext uri="{9D8B030D-6E8A-4147-A177-3AD203B41FA5}">
                      <a16:colId xmlns:a16="http://schemas.microsoft.com/office/drawing/2014/main" val="39108476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周一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67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08:30-09:10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英语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2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09:20-10:00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85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10:20-11:00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09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11:10-11:50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24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02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12:50-13:30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39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13:40-14:20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68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14:40-15:20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体育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853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15:30-16:10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78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16:20-17:00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英语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27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18:00-19:30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语文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435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65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5">
            <a:extLst>
              <a:ext uri="{FF2B5EF4-FFF2-40B4-BE49-F238E27FC236}">
                <a16:creationId xmlns:a16="http://schemas.microsoft.com/office/drawing/2014/main" id="{D4BDBE4D-B4B9-A1C2-5B31-32360FAD3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681410"/>
              </p:ext>
            </p:extLst>
          </p:nvPr>
        </p:nvGraphicFramePr>
        <p:xfrm>
          <a:off x="0" y="1574800"/>
          <a:ext cx="2190307" cy="445008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541721">
                  <a:extLst>
                    <a:ext uri="{9D8B030D-6E8A-4147-A177-3AD203B41FA5}">
                      <a16:colId xmlns:a16="http://schemas.microsoft.com/office/drawing/2014/main" val="380885542"/>
                    </a:ext>
                  </a:extLst>
                </a:gridCol>
                <a:gridCol w="648586">
                  <a:extLst>
                    <a:ext uri="{9D8B030D-6E8A-4147-A177-3AD203B41FA5}">
                      <a16:colId xmlns:a16="http://schemas.microsoft.com/office/drawing/2014/main" val="39108476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周二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45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08:30-09:10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2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09:20-10:00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英语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85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10:20-11:00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09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11:10-11:50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艺术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24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02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12:50-13:30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39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13:40-14:20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语文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68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14:40-15:20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853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15:30-16:10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78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16:20-17:00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社团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27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18:00-19:30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物化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869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6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5">
            <a:extLst>
              <a:ext uri="{FF2B5EF4-FFF2-40B4-BE49-F238E27FC236}">
                <a16:creationId xmlns:a16="http://schemas.microsoft.com/office/drawing/2014/main" id="{6F349536-BA2C-ACB6-D428-1505DF2CD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945807"/>
              </p:ext>
            </p:extLst>
          </p:nvPr>
        </p:nvGraphicFramePr>
        <p:xfrm>
          <a:off x="0" y="1574800"/>
          <a:ext cx="2190307" cy="445008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541721">
                  <a:extLst>
                    <a:ext uri="{9D8B030D-6E8A-4147-A177-3AD203B41FA5}">
                      <a16:colId xmlns:a16="http://schemas.microsoft.com/office/drawing/2014/main" val="380885542"/>
                    </a:ext>
                  </a:extLst>
                </a:gridCol>
                <a:gridCol w="648586">
                  <a:extLst>
                    <a:ext uri="{9D8B030D-6E8A-4147-A177-3AD203B41FA5}">
                      <a16:colId xmlns:a16="http://schemas.microsoft.com/office/drawing/2014/main" val="39108476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周三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12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08:30-09:10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英语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2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09:20-10:00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数学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85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10:20-11:00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体育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09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11:10-11:50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英语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24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02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12:50-13:30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39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13:40-14:20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68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14:40-15:20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语文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853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15:30-16:10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78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16:20-17:00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晨辉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27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18:00-19:30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791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7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5">
            <a:extLst>
              <a:ext uri="{FF2B5EF4-FFF2-40B4-BE49-F238E27FC236}">
                <a16:creationId xmlns:a16="http://schemas.microsoft.com/office/drawing/2014/main" id="{2712895D-6199-7E4C-416E-D6AB57258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103662"/>
              </p:ext>
            </p:extLst>
          </p:nvPr>
        </p:nvGraphicFramePr>
        <p:xfrm>
          <a:off x="0" y="1574800"/>
          <a:ext cx="2190307" cy="445008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541721">
                  <a:extLst>
                    <a:ext uri="{9D8B030D-6E8A-4147-A177-3AD203B41FA5}">
                      <a16:colId xmlns:a16="http://schemas.microsoft.com/office/drawing/2014/main" val="380885542"/>
                    </a:ext>
                  </a:extLst>
                </a:gridCol>
                <a:gridCol w="648586">
                  <a:extLst>
                    <a:ext uri="{9D8B030D-6E8A-4147-A177-3AD203B41FA5}">
                      <a16:colId xmlns:a16="http://schemas.microsoft.com/office/drawing/2014/main" val="39108476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周四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246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08:30-09:10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语文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2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09:20-10:00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语文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85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10:20-11:00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体育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09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11:10-11:50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24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02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12:50-13:30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39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13:40-14:20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英语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68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14:40-15:20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853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15:30-16:10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78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16:20-17:00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自修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27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18:00-19:30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英语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393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0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5">
            <a:extLst>
              <a:ext uri="{FF2B5EF4-FFF2-40B4-BE49-F238E27FC236}">
                <a16:creationId xmlns:a16="http://schemas.microsoft.com/office/drawing/2014/main" id="{38EA55A9-49E2-B9FA-FB64-6CB3AA76D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944683"/>
              </p:ext>
            </p:extLst>
          </p:nvPr>
        </p:nvGraphicFramePr>
        <p:xfrm>
          <a:off x="0" y="1574800"/>
          <a:ext cx="2190307" cy="33375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541721">
                  <a:extLst>
                    <a:ext uri="{9D8B030D-6E8A-4147-A177-3AD203B41FA5}">
                      <a16:colId xmlns:a16="http://schemas.microsoft.com/office/drawing/2014/main" val="380885542"/>
                    </a:ext>
                  </a:extLst>
                </a:gridCol>
                <a:gridCol w="648586">
                  <a:extLst>
                    <a:ext uri="{9D8B030D-6E8A-4147-A177-3AD203B41FA5}">
                      <a16:colId xmlns:a16="http://schemas.microsoft.com/office/drawing/2014/main" val="39108476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周五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33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08:30-09:10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英语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2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09:20-10:00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数学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85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10:20-11:00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语文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09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11:10-11:50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24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02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12:50-13:30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选修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39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13:40-14:20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体育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68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14:40-15:20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班会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853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5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381D34A-BB21-4760-58AF-9B0E88E0C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2" name="表格 5">
            <a:extLst>
              <a:ext uri="{FF2B5EF4-FFF2-40B4-BE49-F238E27FC236}">
                <a16:creationId xmlns:a16="http://schemas.microsoft.com/office/drawing/2014/main" id="{38EA55A9-49E2-B9FA-FB64-6CB3AA76D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148901"/>
              </p:ext>
            </p:extLst>
          </p:nvPr>
        </p:nvGraphicFramePr>
        <p:xfrm>
          <a:off x="0" y="1574800"/>
          <a:ext cx="2190307" cy="443992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541721">
                  <a:extLst>
                    <a:ext uri="{9D8B030D-6E8A-4147-A177-3AD203B41FA5}">
                      <a16:colId xmlns:a16="http://schemas.microsoft.com/office/drawing/2014/main" val="380885542"/>
                    </a:ext>
                  </a:extLst>
                </a:gridCol>
                <a:gridCol w="648586">
                  <a:extLst>
                    <a:ext uri="{9D8B030D-6E8A-4147-A177-3AD203B41FA5}">
                      <a16:colId xmlns:a16="http://schemas.microsoft.com/office/drawing/2014/main" val="39108476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周五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33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8:30-09:10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英语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52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9:20-10:00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数学</a:t>
                      </a:r>
                      <a:endParaRPr lang="en-US" altLang="zh-C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785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10:20-11:00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语文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509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11:10-11:50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H1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24131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02688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12:50-13:30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体育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858755"/>
                  </a:ext>
                </a:extLst>
              </a:tr>
              <a:tr h="1854200">
                <a:tc gridSpan="2">
                  <a:txBody>
                    <a:bodyPr/>
                    <a:lstStyle/>
                    <a:p>
                      <a:pPr algn="just"/>
                      <a:r>
                        <a:rPr lang="zh-CN" altLang="en-US" sz="4000" b="0" dirty="0">
                          <a:blipFill>
                            <a:blip r:embed="rId3"/>
                            <a:stretch>
                              <a:fillRect/>
                            </a:stretch>
                          </a:blipFill>
                        </a:rPr>
                        <a:t>艺术节</a:t>
                      </a:r>
                      <a:endParaRPr lang="zh-CN" altLang="en-US" sz="4800" b="0" dirty="0">
                        <a:blipFill>
                          <a:blip r:embed="rId3"/>
                          <a:stretch>
                            <a:fillRect/>
                          </a:stretch>
                        </a:blipFill>
                        <a:latin typeface="华文行楷" panose="02010800040101010101" pitchFamily="2" charset="-122"/>
                        <a:ea typeface="华文行楷" panose="02010800040101010101" pitchFamily="2" charset="-122"/>
                      </a:endParaRPr>
                    </a:p>
                  </a:txBody>
                  <a:tcPr vert="eaVert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r>
                        <a:rPr lang="zh-CN" altLang="en-US" dirty="0"/>
                        <a:t>选修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397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715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112</Words>
  <Application>Microsoft Office PowerPoint</Application>
  <PresentationFormat>宽屏</PresentationFormat>
  <Paragraphs>111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华文行楷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岑 之初</cp:lastModifiedBy>
  <cp:revision>16</cp:revision>
  <dcterms:created xsi:type="dcterms:W3CDTF">2022-12-07T07:12:38Z</dcterms:created>
  <dcterms:modified xsi:type="dcterms:W3CDTF">2023-05-08T13:51:22Z</dcterms:modified>
</cp:coreProperties>
</file>