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26"/>
  </p:notesMasterIdLst>
  <p:sldIdLst>
    <p:sldId id="257" r:id="rId5"/>
    <p:sldId id="258" r:id="rId6"/>
    <p:sldId id="262" r:id="rId7"/>
    <p:sldId id="263" r:id="rId8"/>
    <p:sldId id="266" r:id="rId9"/>
    <p:sldId id="267" r:id="rId10"/>
    <p:sldId id="273" r:id="rId11"/>
    <p:sldId id="265" r:id="rId12"/>
    <p:sldId id="277" r:id="rId13"/>
    <p:sldId id="270" r:id="rId14"/>
    <p:sldId id="271" r:id="rId15"/>
    <p:sldId id="279" r:id="rId16"/>
    <p:sldId id="281" r:id="rId17"/>
    <p:sldId id="264" r:id="rId18"/>
    <p:sldId id="278" r:id="rId19"/>
    <p:sldId id="284" r:id="rId20"/>
    <p:sldId id="286" r:id="rId21"/>
    <p:sldId id="287" r:id="rId22"/>
    <p:sldId id="288" r:id="rId23"/>
    <p:sldId id="28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</p14:sldIdLst>
        </p14:section>
        <p14:section name="Group Member 1" id="{0860697E-8C4A-43F9-A7C0-C435911657B2}">
          <p14:sldIdLst>
            <p14:sldId id="262"/>
            <p14:sldId id="263"/>
          </p14:sldIdLst>
        </p14:section>
        <p14:section name="Group Member 2" id="{ED02CA79-8112-418E-8BC2-0FD9B68AECB3}">
          <p14:sldIdLst>
            <p14:sldId id="266"/>
            <p14:sldId id="267"/>
            <p14:sldId id="273"/>
            <p14:sldId id="265"/>
            <p14:sldId id="277"/>
          </p14:sldIdLst>
        </p14:section>
        <p14:section name="Group Member 3" id="{0DAD77B1-60C5-4EB2-933E-C56E97A5B2A7}">
          <p14:sldIdLst>
            <p14:sldId id="270"/>
            <p14:sldId id="271"/>
            <p14:sldId id="279"/>
            <p14:sldId id="281"/>
            <p14:sldId id="264"/>
            <p14:sldId id="278"/>
            <p14:sldId id="284"/>
            <p14:sldId id="286"/>
            <p14:sldId id="287"/>
          </p14:sldIdLst>
        </p14:section>
        <p14:section name="General Closing" id="{4AB6C702-EE4D-4283-ACB0-770710E41AE6}">
          <p14:sldIdLst>
            <p14:sldId id="288"/>
            <p14:sldId id="28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147" d="100"/>
          <a:sy n="147" d="100"/>
        </p:scale>
        <p:origin x="29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0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65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5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27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6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icong-Zeng/Photo_Manipul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 Architecture and Design</a:t>
            </a:r>
          </a:p>
          <a:p>
            <a:r>
              <a:rPr lang="en-US" altLang="zh-CN" dirty="0" err="1"/>
              <a:t>Zhicong</a:t>
            </a:r>
            <a:r>
              <a:rPr lang="en-US" altLang="zh-CN" dirty="0"/>
              <a:t> Zeng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206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 and Get file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DEF4700-980E-B6EA-348D-29B85A62E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78" b="2889"/>
          <a:stretch/>
        </p:blipFill>
        <p:spPr>
          <a:xfrm>
            <a:off x="111473" y="1611086"/>
            <a:ext cx="11816653" cy="52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Flip by Get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EB1F66-49C7-EC13-E2E8-F7CCDB64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" t="2462" r="600"/>
          <a:stretch/>
        </p:blipFill>
        <p:spPr>
          <a:xfrm>
            <a:off x="187673" y="1611087"/>
            <a:ext cx="11816653" cy="52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Flip by Post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4CA02D-87C5-6BCD-DE3F-76B2B861B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" y="1656911"/>
            <a:ext cx="11511681" cy="49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Page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58819E-4F74-6719-532C-1275AEEDA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0"/>
            <a:ext cx="9220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9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121" y="5063971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We can’t access the data within Post method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046DE9-1470-4FA8-6F70-01B713BF7C4B}"/>
              </a:ext>
            </a:extLst>
          </p:cNvPr>
          <p:cNvSpPr txBox="1">
            <a:spLocks/>
          </p:cNvSpPr>
          <p:nvPr/>
        </p:nvSpPr>
        <p:spPr>
          <a:xfrm>
            <a:off x="832721" y="9056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Web Page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41BCA2-9FCD-1332-920B-9649F290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21" y="2344126"/>
            <a:ext cx="8899108" cy="216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63" y="3897085"/>
            <a:ext cx="1997565" cy="1080938"/>
          </a:xfrm>
        </p:spPr>
        <p:txBody>
          <a:bodyPr>
            <a:normAutofit fontScale="90000"/>
          </a:bodyPr>
          <a:lstStyle/>
          <a:p>
            <a:r>
              <a:rPr lang="en-US" dirty="0"/>
              <a:t>We can get the response message  the data within Post method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046DE9-1470-4FA8-6F70-01B713BF7C4B}"/>
              </a:ext>
            </a:extLst>
          </p:cNvPr>
          <p:cNvSpPr txBox="1">
            <a:spLocks/>
          </p:cNvSpPr>
          <p:nvPr/>
        </p:nvSpPr>
        <p:spPr>
          <a:xfrm>
            <a:off x="832721" y="9056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Postman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84BF88-E602-5F19-7D2F-E21F3CF6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261" y="1310686"/>
            <a:ext cx="8106906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9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Page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7C3BB9-8434-8AFB-9167-FFE97FB9A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57" y="152400"/>
            <a:ext cx="8817429" cy="62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7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121" y="5063971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We can access the data within Get method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046DE9-1470-4FA8-6F70-01B713BF7C4B}"/>
              </a:ext>
            </a:extLst>
          </p:cNvPr>
          <p:cNvSpPr txBox="1">
            <a:spLocks/>
          </p:cNvSpPr>
          <p:nvPr/>
        </p:nvSpPr>
        <p:spPr>
          <a:xfrm>
            <a:off x="832721" y="9056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Web Page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351423-19B3-2CB4-1A41-2DA6E183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474" y="1133208"/>
            <a:ext cx="462979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9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63" y="3897085"/>
            <a:ext cx="1997565" cy="1080938"/>
          </a:xfrm>
        </p:spPr>
        <p:txBody>
          <a:bodyPr>
            <a:normAutofit fontScale="90000"/>
          </a:bodyPr>
          <a:lstStyle/>
          <a:p>
            <a:r>
              <a:rPr lang="en-US" dirty="0"/>
              <a:t>We can get the response message  the data within Get method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046DE9-1470-4FA8-6F70-01B713BF7C4B}"/>
              </a:ext>
            </a:extLst>
          </p:cNvPr>
          <p:cNvSpPr txBox="1">
            <a:spLocks/>
          </p:cNvSpPr>
          <p:nvPr/>
        </p:nvSpPr>
        <p:spPr>
          <a:xfrm>
            <a:off x="832721" y="9056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Postman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CEAF5B-3DCA-2BAF-2312-41588435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89" y="685417"/>
            <a:ext cx="7992590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8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address: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https://github.com/Zhicong-Zeng/Photo_Manipulation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Feel free to clone and try in your environment.</a:t>
            </a:r>
          </a:p>
          <a:p>
            <a:r>
              <a:rPr lang="en-US" dirty="0"/>
              <a:t>May need to install some toolkits.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 Screen</a:t>
            </a:r>
          </a:p>
        </p:txBody>
      </p:sp>
    </p:spTree>
    <p:extLst>
      <p:ext uri="{BB962C8B-B14F-4D97-AF65-F5344CB8AC3E}">
        <p14:creationId xmlns:p14="http://schemas.microsoft.com/office/powerpoint/2010/main" val="4798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96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thoughts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2480D31-E045-3E1F-632A-2A41B2CA9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752" y="2275031"/>
            <a:ext cx="9613863" cy="2906179"/>
          </a:xfrm>
        </p:spPr>
        <p:txBody>
          <a:bodyPr>
            <a:normAutofit/>
          </a:bodyPr>
          <a:lstStyle/>
          <a:p>
            <a:r>
              <a:rPr lang="en-US" dirty="0"/>
              <a:t>Just a demo. </a:t>
            </a:r>
            <a:r>
              <a:rPr lang="en-US" dirty="0" err="1"/>
              <a:t>FastAPI</a:t>
            </a:r>
            <a:r>
              <a:rPr lang="en-US" dirty="0"/>
              <a:t> is suitable for class project but not suitable for commercial business.</a:t>
            </a:r>
          </a:p>
          <a:p>
            <a:r>
              <a:rPr lang="en-US" dirty="0"/>
              <a:t>The project contains UI but doesn’t contain front-end codes.</a:t>
            </a:r>
          </a:p>
          <a:p>
            <a:r>
              <a:rPr lang="en-US" dirty="0"/>
              <a:t> </a:t>
            </a:r>
            <a:r>
              <a:rPr lang="en-US" dirty="0" err="1"/>
              <a:t>FastAPI</a:t>
            </a:r>
            <a:r>
              <a:rPr lang="en-US" dirty="0"/>
              <a:t> + </a:t>
            </a:r>
            <a:r>
              <a:rPr lang="en-US" dirty="0" err="1"/>
              <a:t>Opencv</a:t>
            </a:r>
            <a:r>
              <a:rPr lang="en-US" dirty="0"/>
              <a:t> + </a:t>
            </a:r>
            <a:r>
              <a:rPr lang="en-US" dirty="0" err="1"/>
              <a:t>Aiofiles</a:t>
            </a:r>
            <a:endParaRPr lang="en-US" dirty="0"/>
          </a:p>
          <a:p>
            <a:r>
              <a:rPr lang="en-US" dirty="0"/>
              <a:t> Looks like factory pattern </a:t>
            </a:r>
          </a:p>
          <a:p>
            <a:r>
              <a:rPr lang="en-US" dirty="0"/>
              <a:t> It is a good project enough to know how </a:t>
            </a:r>
            <a:r>
              <a:rPr lang="en-US" dirty="0" err="1"/>
              <a:t>api</a:t>
            </a:r>
            <a:r>
              <a:rPr lang="en-US" dirty="0"/>
              <a:t> works.</a:t>
            </a:r>
          </a:p>
        </p:txBody>
      </p:sp>
    </p:spTree>
    <p:extLst>
      <p:ext uri="{BB962C8B-B14F-4D97-AF65-F5344CB8AC3E}">
        <p14:creationId xmlns:p14="http://schemas.microsoft.com/office/powerpoint/2010/main" val="13967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Level Overview</a:t>
            </a:r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2E45BA2-47DB-263F-F005-CCC7A5832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171" y="2062996"/>
            <a:ext cx="6662058" cy="470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Organization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2EDE72-5066-F1F5-2678-7C7BDE91F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99" y="2354644"/>
            <a:ext cx="5724629" cy="3750129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CE59D0E-2133-A834-56BB-8D17D0465512}"/>
              </a:ext>
            </a:extLst>
          </p:cNvPr>
          <p:cNvSpPr txBox="1">
            <a:spLocks/>
          </p:cNvSpPr>
          <p:nvPr/>
        </p:nvSpPr>
        <p:spPr>
          <a:xfrm>
            <a:off x="7037580" y="3461957"/>
            <a:ext cx="4882277" cy="235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FastAPI</a:t>
            </a:r>
            <a:r>
              <a:rPr lang="en-US" dirty="0"/>
              <a:t> is a modern,                                                  fast (high-performance),                                   web framework for building APIs                   with Python 3.6+                                             based on standard Python type hints.</a:t>
            </a:r>
          </a:p>
        </p:txBody>
      </p:sp>
    </p:spTree>
    <p:extLst>
      <p:ext uri="{BB962C8B-B14F-4D97-AF65-F5344CB8AC3E}">
        <p14:creationId xmlns:p14="http://schemas.microsoft.com/office/powerpoint/2010/main" val="22294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upload their image first. </a:t>
            </a:r>
            <a:br>
              <a:rPr lang="en-US" dirty="0"/>
            </a:br>
            <a:r>
              <a:rPr lang="en-US" dirty="0"/>
              <a:t>Then choose the way they want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A54F94-429D-4C75-CC58-8ED373FB6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3" b="13811"/>
          <a:stretch/>
        </p:blipFill>
        <p:spPr bwMode="auto">
          <a:xfrm>
            <a:off x="680321" y="1995487"/>
            <a:ext cx="11124565" cy="48625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03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upload their image and get the result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A54F94-429D-4C75-CC58-8ED373FB6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3" b="13811"/>
          <a:stretch/>
        </p:blipFill>
        <p:spPr bwMode="auto">
          <a:xfrm>
            <a:off x="680321" y="1995487"/>
            <a:ext cx="11124565" cy="48625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3A7A25-2E46-9D94-6C2E-A58C8E880E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9"/>
          <a:stretch/>
        </p:blipFill>
        <p:spPr bwMode="auto">
          <a:xfrm>
            <a:off x="680320" y="1995486"/>
            <a:ext cx="11124565" cy="48625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88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349</Words>
  <Application>Microsoft Office PowerPoint</Application>
  <PresentationFormat>宽屏</PresentationFormat>
  <Paragraphs>55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Calibri</vt:lpstr>
      <vt:lpstr>Trebuchet MS</vt:lpstr>
      <vt:lpstr>Berlin</vt:lpstr>
      <vt:lpstr>1_Berlin</vt:lpstr>
      <vt:lpstr>2_Berlin</vt:lpstr>
      <vt:lpstr>3_Berlin</vt:lpstr>
      <vt:lpstr>Individual project</vt:lpstr>
      <vt:lpstr>Github address:</vt:lpstr>
      <vt:lpstr>Some thoughts</vt:lpstr>
      <vt:lpstr>Conclusions</vt:lpstr>
      <vt:lpstr>High Level Overview</vt:lpstr>
      <vt:lpstr>Overall architecture</vt:lpstr>
      <vt:lpstr>File Organization</vt:lpstr>
      <vt:lpstr>Users upload their image first.  Then choose the way they want</vt:lpstr>
      <vt:lpstr>Users upload their image and get the result</vt:lpstr>
      <vt:lpstr>Code example</vt:lpstr>
      <vt:lpstr>Upload file and Get file</vt:lpstr>
      <vt:lpstr>Image Flip by Get </vt:lpstr>
      <vt:lpstr>Image Flip by Post </vt:lpstr>
      <vt:lpstr>Web Page</vt:lpstr>
      <vt:lpstr>We can’t access the data within Post method</vt:lpstr>
      <vt:lpstr>We can get the response message  the data within Post method</vt:lpstr>
      <vt:lpstr>Web Page</vt:lpstr>
      <vt:lpstr>We can access the data within Get method</vt:lpstr>
      <vt:lpstr>We can get the response message  the data within Get method</vt:lpstr>
      <vt:lpstr>Share Screen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zeng cong</cp:lastModifiedBy>
  <cp:revision>5</cp:revision>
  <dcterms:created xsi:type="dcterms:W3CDTF">2014-04-17T23:07:25Z</dcterms:created>
  <dcterms:modified xsi:type="dcterms:W3CDTF">2022-05-24T00:46:31Z</dcterms:modified>
</cp:coreProperties>
</file>