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8" r:id="rId7"/>
    <p:sldId id="259" r:id="rId8"/>
    <p:sldId id="269" r:id="rId9"/>
    <p:sldId id="270" r:id="rId10"/>
    <p:sldId id="260" r:id="rId11"/>
    <p:sldId id="261" r:id="rId12"/>
    <p:sldId id="27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5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325" y="1537970"/>
            <a:ext cx="4125595" cy="508635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176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Customize Your Future: CoverCraft</a:t>
            </a:r>
            <a:endParaRPr lang="en-US" sz="1760" b="1" dirty="0">
              <a:solidFill>
                <a:srgbClr val="062486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95325" y="4005580"/>
            <a:ext cx="1943100" cy="6705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Team members: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Zhifei Li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Jiale Lyu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Benefits of Customize Your Future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Personalized Cover Letters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Create customized cover letters that showcase your skills and qualifications for each job application.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Impressive Resumes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Stand out from the competition with professionally designed resumes that highlight your experience and achievements.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Efficient Application Process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Automate the filling of repetitive content in job applications, making the application process faster and more efficient.</a:t>
            </a:r>
            <a:endParaRPr lang="en-US" sz="15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59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Get Started with Customize Your Future</a:t>
            </a:r>
            <a:endParaRPr lang="en-US" sz="259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Get Started with Customize Your Future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685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Visit our website at [www.customizeyourfuture.com](http://www.customizeyourfuture.com) and take your job search to the next level.</a:t>
            </a:r>
            <a:endParaRPr lang="en-US" sz="15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84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 You!</a:t>
            </a:r>
            <a:endParaRPr lang="en-US" sz="38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 You!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600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Connect with us on social media for the latest updates and job search tips.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Customize Your Future: Your Path to Personalized Job Applications</a:t>
            </a:r>
            <a:endParaRPr lang="en-US" sz="15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8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Connect with us on social media for the latest updates and job search tips.</a:t>
            </a:r>
            <a:endParaRPr lang="en-US" sz="128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LinkedIn: 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	https://www.linkedincom/in/zhifei-li-288108250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	https://www.linkedin.com/in/jiale-lyu-065b72243/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6300" y="1557338"/>
            <a:ext cx="3395663" cy="5476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876300" y="2000250"/>
            <a:ext cx="3395663" cy="1028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5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81213" y="576262"/>
            <a:ext cx="5257800" cy="8191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195513" y="1495425"/>
            <a:ext cx="6000750" cy="2976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Benefits of Customize Your Future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Get Started with Customize Your Future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 You!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71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37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899160"/>
            <a:ext cx="7715250" cy="3834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Input Personal Information with Polishing Service</a:t>
            </a: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Enter your project experience or work experience and utilize our ChatGPT API-powered polishing service. Compare the original text with the polished version and choose the most satisfying result.</a:t>
            </a:r>
            <a:endParaRPr lang="en-US" sz="115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1851660"/>
            <a:ext cx="499364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4375" y="936625"/>
            <a:ext cx="7715250" cy="3429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Customized Cover Letter Creation</a:t>
            </a: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Generate a tailored cover letter based on your personal information and job description. Emphasize specific keywords to make your cover letter more distinctive and impactful.</a:t>
            </a:r>
            <a:endParaRPr lang="en-US" sz="115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1645920"/>
            <a:ext cx="5005070" cy="304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4375" y="936625"/>
            <a:ext cx="7715250" cy="3429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Resume Reference and Variations</a:t>
            </a: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Access a variety of resume templates and formats. Upload your personal information to create attractive and standout resumes. Choose from different resume references to suit your style.</a:t>
            </a:r>
            <a:endParaRPr lang="en-US" sz="115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1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790" y="1928495"/>
            <a:ext cx="4490085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Website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4375" y="936625"/>
            <a:ext cx="7715250" cy="3429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Auto-Fill Chrome Extension</a:t>
            </a: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Streamline your job application process with our convenient Chrome extension. Click a button to automatically fill repetitive content in job applications, saving you time and effort.</a:t>
            </a:r>
            <a:endParaRPr lang="en-US" sz="11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531620"/>
            <a:ext cx="5541645" cy="3499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72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Benefits of Customize Your Future</a:t>
            </a:r>
            <a:endParaRPr lang="en-US" sz="27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Benefits of Customize Your Future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4375" y="949325"/>
            <a:ext cx="7715250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RSA data encryption</a:t>
            </a:r>
            <a:endParaRPr lang="en-US" sz="1535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Security: RSA algorithm is based on the difficult problem of number theory, so it has high security.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High efficiency: The encryption speed of the RSA algorithm is fast, and the decryption speed is also fast, and can meet the actual needs of most applications.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Openness: The RSA algorithm is an open algorithm, and the code and documents are publicly available, which facilitates research and improvement.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Ease of implementation: The implementation of the RSA algorithm is simple and easy, and can be implemented on different platforms. 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2769</Words>
  <Application>WPS Presentation</Application>
  <PresentationFormat>On-screen Show (16:9)</PresentationFormat>
  <Paragraphs>85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Noto Serif SC</vt:lpstr>
      <vt:lpstr>苹方-简</vt:lpstr>
      <vt:lpstr>Noto Serif SC</vt:lpstr>
      <vt:lpstr>Noto Serif SC</vt:lpstr>
      <vt:lpstr>Noto Sans SC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 Your Future: Cover Letter Generation Website</dc:title>
  <dc:creator>MindShow.fun</dc:creator>
  <dc:subject>SUBTITLE HERE</dc:subject>
  <cp:lastModifiedBy>艾米</cp:lastModifiedBy>
  <cp:revision>5</cp:revision>
  <dcterms:created xsi:type="dcterms:W3CDTF">2023-06-30T20:49:32Z</dcterms:created>
  <dcterms:modified xsi:type="dcterms:W3CDTF">2023-06-30T20:49:32Z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0C7339A7F7C9801BF7329F64B8610469_43</vt:lpwstr>
  </property>
  <property fmtid="{D5CDD505-2E9C-101B-9397-08002B2CF9AE}" pid="3" name="KSOProductBuildVer">
    <vt:lpwstr>1033-5.2.1.7798</vt:lpwstr>
  </property>
</Properties>
</file>