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FFB5-2A92-B2DF-B8EB-9C529E26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D69C9-04A0-8D6A-4A12-34C3C69C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9726-E053-BB4E-AA29-BA97805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D5280-17BE-9425-557F-589EDDAD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44C82-03FD-6DB5-6E7B-B1708CE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ACAE-A268-2C94-C605-A3B3F0A5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5608E-C90E-EA93-F5C7-FBB96F08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27779-FD75-DCA5-89B4-B7858DDD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6CD0C-785E-1041-BDC4-632CB05A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3BFA1-B7EB-7B92-6FA9-69FCE3CE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6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5A49B-2465-2ED5-F67A-5F89F585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206AD-B452-9F67-8DF1-120964C9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C320-B411-F47D-6037-562EC3A8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7D09-CE20-51BE-344F-2AC171D7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87D83-DA0A-7624-4701-207BA05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8A9C-F472-60E8-CFB5-08018515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E832-3086-AB93-2ADB-1090DE81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48B6B-9C4E-B152-776F-2DC743B1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D3B0-7DB4-C917-0413-ECC661D5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CDBCD-F3CD-9E3F-9307-8006A73F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8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1BBE8-661F-9C45-575D-83445AF3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E0913-C1B2-F301-20C4-4C990474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5FD5E-2A24-A09E-E230-3D3940ED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4CDF4-42FA-369D-FD15-F2084AF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2C29-128B-FC6C-8E6C-850579D8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F2A6-1A36-62F4-3C36-2C898DF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39F1B-0A9C-32B6-BD86-6F4A5348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0C366-D26B-104D-1555-57727139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BF3D1-8DBF-FE7D-A041-DD2D0F18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C54A9-577B-8137-4E5F-8986E676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A1C27-2F23-FA7D-0CDF-31377A1A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3997-9B95-2DCA-3A3D-88999A95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BC2FD-14EB-22B4-2C48-91C9E3A2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49B48-7A50-32C9-AE29-9EBF455A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12307-7935-E39A-22D8-ADEEDE637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7E815-E208-5A93-4DF5-63211C73D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80650-5BE6-475C-D3A3-CD0EFFD0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D10EB-8233-4BBD-393E-B4F47F8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37DC7-CFFB-9839-6A9D-77791861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5AD3F-03D6-8F5F-4339-B3D66A8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256C-67FF-570C-B167-F3A36B4B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DF905-0444-872B-C15B-C2DB62D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5D33D-1C26-4E86-59E4-EB3021D1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8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30F4F-F551-33EC-AA33-9E924608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1C0D3A-184D-A3BD-8A79-AE26FB50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04A11-5CE2-814F-D297-0F8D4C8C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49EB-7825-B53B-EC9E-2F9DD245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8BE8-D4D5-8671-08EE-2F7C6205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8F276-F60A-37E5-2F03-0789557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DB4BA-002F-3561-65A1-989DABC7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EDA73-8023-6F56-90F7-D31BD619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C219E-ABCC-0024-663F-AD553522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70B4-718D-9C3D-8F34-BE8B25D0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9003D-F4CA-3A15-34AA-5FFB0BBA0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7AA34-F289-CD95-B18C-204F560A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264E6-C6D7-1036-51AC-06AF3EF0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242AA-39DB-645D-7377-33BED3B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03AE8-096E-F0F1-589E-37097BFC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E07BF-409F-E6F8-DA23-D754310C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9458B-F8D3-1EC8-4548-F01F081C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44745-9660-88A8-9D1E-9B9B9E0E6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C9B9-444C-4C96-83A5-B7C0CF67E1D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46AB9-B030-CF62-A71B-E5C4D81F3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071C4-18BB-07BD-E4A6-407BE46B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B6FB-B573-4C34-A1E2-40D03EC12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1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0A0AB81-D241-541B-EF35-F8802F52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59" y="5365361"/>
            <a:ext cx="3791479" cy="10002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F557A-BC81-5C9B-51D8-42BD3065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42" y="2122848"/>
            <a:ext cx="3820058" cy="1552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441683-5BAF-48AF-0796-E3FA16F17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7"/>
          <a:stretch/>
        </p:blipFill>
        <p:spPr>
          <a:xfrm>
            <a:off x="2323242" y="1336140"/>
            <a:ext cx="3820058" cy="1914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6F95AD-BF46-105A-C6A9-CDD402D1C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688" y="952314"/>
            <a:ext cx="3822523" cy="2341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19D1F3-7DBF-FCF7-3E45-1A1356870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541" y="4239591"/>
            <a:ext cx="3781953" cy="1895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57BACC-DCB4-F30F-E369-6E8BD6670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775" y="3040321"/>
            <a:ext cx="3810330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 H</dc:creator>
  <cp:lastModifiedBy>ZF H</cp:lastModifiedBy>
  <cp:revision>1</cp:revision>
  <dcterms:created xsi:type="dcterms:W3CDTF">2024-05-25T16:04:54Z</dcterms:created>
  <dcterms:modified xsi:type="dcterms:W3CDTF">2024-05-25T18:52:46Z</dcterms:modified>
</cp:coreProperties>
</file>