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1A50C-559B-A7D9-7C7D-70BB6B1A6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42BA71-2BED-3C97-967A-C78438765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83BDA-1EAE-6CCD-4EB6-0C50A7DF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E31A8-D357-ABBE-9EC9-4CC3E278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77CF4-F342-D0F7-A4E5-6127C5F5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3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6C9-69AA-55AA-6E5D-B8823269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A03A12-CA79-CDCA-D6B1-0F8C21E97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7CBBE-4F3E-2E00-7170-96172C4D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98973-5A64-8303-665B-52F6A49B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815BA-1BC3-83FC-4930-308CCFC2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0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04D4AE-8BA5-7EFC-62F7-4D31B32F1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C1D95F-3027-886A-FA16-D9BAE837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7088D-3E6B-E65F-654A-9C80D904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6BD97-5C07-51E1-2689-6CE67979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BE893-CE2C-E12A-848A-511C5753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9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D6C9E-BFE7-52D4-A42D-B735784D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6265E-8B42-05C0-10A3-D9B476B4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990BF-634F-01FD-7448-806646B7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05790-242C-90DF-09EB-CDA67824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7CDC5-C1B2-669F-905A-F48258BB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2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CCE08-BBBA-FFAA-3C30-BFDCD123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08AC3-7FA8-34AC-63FC-A07A808A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BA7CD-7EDD-B78D-22D3-2104E0A7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957F8-09FC-B12B-B738-09DC0B88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651F6-929A-A1F5-6A48-1137B360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9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7037F-943C-C822-01C6-C5B98F5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46E26-7C69-EA02-18FE-5C0BD2CC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331E30-316A-4062-A053-32C15DCF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66E06-AC69-7256-12D4-3FEB4683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D723C-6CF0-90B2-6F7D-4707EAA7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2020A-17BC-8CE9-F06C-6D1FBBD5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E5D36-9B25-6BA8-706D-6B5F7F93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F869F-C8F7-233A-D28F-9656157B2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42F9CC-1116-A7C8-AF2E-DAA429352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DDAAAD-F0CC-4AE3-D045-D81EB5372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D657CB-E6A1-3BE5-6B34-0AA5D6B09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7CDCEF-89A0-2922-2DF4-D070DA7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099E5C-78D7-53BE-095D-F025C5C0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58769C-79C9-7BA6-8915-E0DD4BDA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7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B6BF-D868-2372-4A68-874367A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90B777-93A4-831C-D472-98AC72D3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5592AD-EDCC-1C72-B1AA-65D5AFB0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BF8A6E-9DAD-C2C0-D12C-AF8D7C2C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11484F-0306-0FDF-D5A6-49442AC3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3AEF7-4521-325A-B95E-B050F7FB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C2F88-3CC4-73AA-79D7-E12AABEA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1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03B3-C03A-26A7-DC85-D8DF0EB0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7D99F-19BC-DD90-1B5F-03524E84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E7242-4D58-1C01-2704-F8D184615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32006-09EA-B707-B2B7-9FB1A3E2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9E354-C35E-50FD-6E27-2A7AC253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99202-C1D0-6148-5646-9182462F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AEE71-8B0F-B3C5-76EA-5A4503CA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1A526D-F196-CF7F-6EF3-6132310E4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A721B-266C-086E-205A-23DFA4B1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0DA64-EEA7-14A1-E851-F1CC94B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DAC9-C3F3-3019-91BC-15F3FA5A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02D90-1F0B-E44F-0AA1-972EA74B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5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1425AC-74D1-618C-EDB6-2FE5EFD6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020E3-D9E2-A807-213D-3378A216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677A2-DBC1-6517-7EF7-1C1DD4C1F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58BAE-68E0-4008-8727-AE9EEF3B9832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69D8E-B6B6-1B3A-0FD9-12F6C77F9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5DB83-E613-C990-2894-05EDDEEDD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9C90-5A82-4928-B67C-D6AEC63A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23D7DF-3AC6-F54F-63FF-62590A86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88" y="1391920"/>
            <a:ext cx="425462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954752-95BE-561A-48AC-5523A855A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15"/>
          <a:stretch/>
        </p:blipFill>
        <p:spPr>
          <a:xfrm>
            <a:off x="3968688" y="0"/>
            <a:ext cx="4254624" cy="63906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8112CF-FA3D-B83F-0881-806066C2B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220"/>
          <a:stretch/>
        </p:blipFill>
        <p:spPr>
          <a:xfrm>
            <a:off x="3972389" y="0"/>
            <a:ext cx="4250923" cy="4521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62D95B-C62A-96D7-C70E-EAA8C275D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254" y="226088"/>
            <a:ext cx="3537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2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F0F10F-2CA8-4FFD-488A-8412DD71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35" y="1582618"/>
            <a:ext cx="425462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F42D3D-C266-8550-7FA9-1991A8A5F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59"/>
          <a:stretch/>
        </p:blipFill>
        <p:spPr>
          <a:xfrm>
            <a:off x="1547035" y="0"/>
            <a:ext cx="4254624" cy="63807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EEFE9-2B6C-AEA2-D274-25DCB3C02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874" y="160774"/>
            <a:ext cx="3456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B94DDF-B85B-5D19-79D2-01457975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06" y="1718273"/>
            <a:ext cx="425462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08EAA0-CC0F-6455-1485-33D04E4E8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66"/>
          <a:stretch/>
        </p:blipFill>
        <p:spPr>
          <a:xfrm>
            <a:off x="2642306" y="0"/>
            <a:ext cx="4254624" cy="640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98FFEC-962D-47BE-1601-844C79E7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598" y="0"/>
            <a:ext cx="3402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5328537-036A-57F4-87F6-8912E45C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23" y="5448104"/>
            <a:ext cx="333422" cy="247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F29D05-6E4C-C3DF-B9E1-CD64C8B07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t="86618" r="90224" b="4814"/>
          <a:stretch/>
        </p:blipFill>
        <p:spPr>
          <a:xfrm>
            <a:off x="3330842" y="5413270"/>
            <a:ext cx="438434" cy="294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EBBA8B-493D-2B53-7118-CB86230D1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709737"/>
            <a:ext cx="9496425" cy="3438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AB7348-0132-F5DF-5B76-9A73B0443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18" r="98339" b="4814"/>
          <a:stretch/>
        </p:blipFill>
        <p:spPr>
          <a:xfrm>
            <a:off x="2635652" y="5413270"/>
            <a:ext cx="157790" cy="2946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32101F-083F-911E-668B-0A5855AE5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1" t="88738"/>
          <a:stretch/>
        </p:blipFill>
        <p:spPr>
          <a:xfrm>
            <a:off x="1347787" y="4730885"/>
            <a:ext cx="8285567" cy="3872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6A58F5-D3E2-3603-D937-9923E6E9D3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 t="25517" r="58368" b="67687"/>
          <a:stretch/>
        </p:blipFill>
        <p:spPr>
          <a:xfrm>
            <a:off x="2793442" y="5444085"/>
            <a:ext cx="406400" cy="2336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941EC1-1ABE-2952-9313-5D97FEA4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04" y="4748686"/>
            <a:ext cx="333422" cy="2476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26C3DA-1BD9-C633-7D1A-0902BBA44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t="86618" r="90224" b="4814"/>
          <a:stretch/>
        </p:blipFill>
        <p:spPr>
          <a:xfrm>
            <a:off x="2044123" y="4713852"/>
            <a:ext cx="438434" cy="2946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FB83806-BD95-01F9-421C-29BF67F5E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18" r="98339" b="4814"/>
          <a:stretch/>
        </p:blipFill>
        <p:spPr>
          <a:xfrm>
            <a:off x="1348933" y="4713852"/>
            <a:ext cx="157790" cy="2946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F5B01F-ED83-8B65-87F5-E7552A332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 t="25517" r="58368" b="67687"/>
          <a:stretch/>
        </p:blipFill>
        <p:spPr>
          <a:xfrm>
            <a:off x="1506723" y="4744667"/>
            <a:ext cx="406400" cy="2336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516751-D9C5-2406-6D2B-F2126A61F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0" t="88738" r="86434" b="5136"/>
          <a:stretch/>
        </p:blipFill>
        <p:spPr>
          <a:xfrm>
            <a:off x="1346556" y="4924501"/>
            <a:ext cx="77517" cy="2106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5CD8DD4-78B0-1866-F10B-5D7395E31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30" y="3022397"/>
            <a:ext cx="9498391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ZF H</dc:creator>
  <cp:lastModifiedBy>ZF H</cp:lastModifiedBy>
  <cp:revision>2</cp:revision>
  <dcterms:created xsi:type="dcterms:W3CDTF">2024-05-22T06:53:54Z</dcterms:created>
  <dcterms:modified xsi:type="dcterms:W3CDTF">2024-05-23T06:19:11Z</dcterms:modified>
</cp:coreProperties>
</file>