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5025-A08C-44D3-9705-AB2148FBE83E}" type="datetimeFigureOut">
              <a:rPr lang="en-AU" smtClean="0"/>
              <a:t>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26D4-2C2C-4FFA-869D-8C638919A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50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5025-A08C-44D3-9705-AB2148FBE83E}" type="datetimeFigureOut">
              <a:rPr lang="en-AU" smtClean="0"/>
              <a:t>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26D4-2C2C-4FFA-869D-8C638919A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44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5025-A08C-44D3-9705-AB2148FBE83E}" type="datetimeFigureOut">
              <a:rPr lang="en-AU" smtClean="0"/>
              <a:t>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26D4-2C2C-4FFA-869D-8C638919A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24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5025-A08C-44D3-9705-AB2148FBE83E}" type="datetimeFigureOut">
              <a:rPr lang="en-AU" smtClean="0"/>
              <a:t>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26D4-2C2C-4FFA-869D-8C638919A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3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5025-A08C-44D3-9705-AB2148FBE83E}" type="datetimeFigureOut">
              <a:rPr lang="en-AU" smtClean="0"/>
              <a:t>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26D4-2C2C-4FFA-869D-8C638919A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17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5025-A08C-44D3-9705-AB2148FBE83E}" type="datetimeFigureOut">
              <a:rPr lang="en-AU" smtClean="0"/>
              <a:t>7/11/2017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26D4-2C2C-4FFA-869D-8C638919A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80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5025-A08C-44D3-9705-AB2148FBE83E}" type="datetimeFigureOut">
              <a:rPr lang="en-AU" smtClean="0"/>
              <a:t>7/11/2017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26D4-2C2C-4FFA-869D-8C638919A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9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5025-A08C-44D3-9705-AB2148FBE83E}" type="datetimeFigureOut">
              <a:rPr lang="en-AU" smtClean="0"/>
              <a:t>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26D4-2C2C-4FFA-869D-8C638919A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23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5025-A08C-44D3-9705-AB2148FBE83E}" type="datetimeFigureOut">
              <a:rPr lang="en-AU" smtClean="0"/>
              <a:t>7/11/2017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26D4-2C2C-4FFA-869D-8C638919A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80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5025-A08C-44D3-9705-AB2148FBE83E}" type="datetimeFigureOut">
              <a:rPr lang="en-AU" smtClean="0"/>
              <a:t>7/11/2017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26D4-2C2C-4FFA-869D-8C638919A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833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5025-A08C-44D3-9705-AB2148FBE83E}" type="datetimeFigureOut">
              <a:rPr lang="en-AU" smtClean="0"/>
              <a:t>7/11/2017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26D4-2C2C-4FFA-869D-8C638919A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34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5025-A08C-44D3-9705-AB2148FBE83E}" type="datetimeFigureOut">
              <a:rPr lang="en-AU" smtClean="0"/>
              <a:t>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26D4-2C2C-4FFA-869D-8C638919A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70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36434" y="5263275"/>
            <a:ext cx="5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Live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352610" y="52641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Senescing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4701433" y="4439018"/>
            <a:ext cx="110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Structural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4660848" y="3428309"/>
            <a:ext cx="11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Metabolic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4765041" y="241938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Storage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2333578" y="1909120"/>
            <a:ext cx="113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Maximum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658642" y="2920722"/>
            <a:ext cx="83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Critical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2446240" y="393232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Minimum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546283" y="2099144"/>
            <a:ext cx="3633745" cy="100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3546283" y="3108960"/>
            <a:ext cx="3633745" cy="100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546283" y="4118776"/>
            <a:ext cx="3633745" cy="100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546283" y="2099144"/>
            <a:ext cx="3148716" cy="3029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6694999" y="2099144"/>
            <a:ext cx="485029" cy="2019632"/>
          </a:xfrm>
          <a:prstGeom prst="rect">
            <a:avLst/>
          </a:prstGeom>
          <a:solidFill>
            <a:srgbClr val="FFD966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6496125" y="2097358"/>
            <a:ext cx="198843" cy="2019632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/>
          <p:cNvCxnSpPr>
            <a:stCxn id="21" idx="2"/>
          </p:cNvCxnSpPr>
          <p:nvPr/>
        </p:nvCxnSpPr>
        <p:spPr>
          <a:xfrm>
            <a:off x="5672631" y="1686569"/>
            <a:ext cx="947618" cy="77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49136" y="1317237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Retranslocation</a:t>
            </a:r>
            <a:endParaRPr lang="en-AU" dirty="0"/>
          </a:p>
        </p:txBody>
      </p:sp>
      <p:cxnSp>
        <p:nvCxnSpPr>
          <p:cNvPr id="23" name="Straight Arrow Connector 22"/>
          <p:cNvCxnSpPr>
            <a:stCxn id="24" idx="2"/>
          </p:cNvCxnSpPr>
          <p:nvPr/>
        </p:nvCxnSpPr>
        <p:spPr>
          <a:xfrm flipH="1">
            <a:off x="6943902" y="1686569"/>
            <a:ext cx="726887" cy="77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02208" y="1317237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Reallocation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7180028" y="4118776"/>
            <a:ext cx="1963972" cy="100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7824421" y="527868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Dead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3244535" y="4893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839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36434" y="5263275"/>
            <a:ext cx="5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Live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4701433" y="4439018"/>
            <a:ext cx="110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Structural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4816005" y="341041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Storage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2389639" y="2922508"/>
            <a:ext cx="113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Maximum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1794235" y="3932324"/>
            <a:ext cx="180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Minimum/critical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546283" y="4118776"/>
            <a:ext cx="3148685" cy="100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546283" y="3108960"/>
            <a:ext cx="3148716" cy="201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6496125" y="3108960"/>
            <a:ext cx="198843" cy="1008030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68995" y="2696385"/>
            <a:ext cx="200588" cy="73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2791" y="2325267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Retranslocation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3244535" y="4893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7787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8E989C"/>
      </a:dk1>
      <a:lt1>
        <a:sysClr val="window" lastClr="24282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Zheng, Bangyou (Agriculture, St. Lucia)</dc:creator>
  <cp:lastModifiedBy>Zheng, Bangyou (Agriculture, St. Lucia)</cp:lastModifiedBy>
  <cp:revision>10</cp:revision>
  <dcterms:created xsi:type="dcterms:W3CDTF">2017-11-06T20:31:19Z</dcterms:created>
  <dcterms:modified xsi:type="dcterms:W3CDTF">2017-11-07T06:44:10Z</dcterms:modified>
</cp:coreProperties>
</file>