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2021-02-20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2021-02-20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2021-02-20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2021-02-20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2021-02-20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2021-02-20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2021-02-20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771D8DBF-98E0-4B2F-A0F1-53460E9C0FF0}"/>
              </a:ext>
            </a:extLst>
          </p:cNvPr>
          <p:cNvSpPr/>
          <p:nvPr/>
        </p:nvSpPr>
        <p:spPr>
          <a:xfrm>
            <a:off x="3278221" y="1653702"/>
            <a:ext cx="4756826" cy="1721796"/>
          </a:xfrm>
          <a:custGeom>
            <a:avLst/>
            <a:gdLst>
              <a:gd name="connsiteX0" fmla="*/ 77822 w 4756826"/>
              <a:gd name="connsiteY0" fmla="*/ 0 h 1721796"/>
              <a:gd name="connsiteX1" fmla="*/ 4756826 w 4756826"/>
              <a:gd name="connsiteY1" fmla="*/ 0 h 1721796"/>
              <a:gd name="connsiteX2" fmla="*/ 4756826 w 4756826"/>
              <a:gd name="connsiteY2" fmla="*/ 933855 h 1721796"/>
              <a:gd name="connsiteX3" fmla="*/ 4328809 w 4756826"/>
              <a:gd name="connsiteY3" fmla="*/ 933855 h 1721796"/>
              <a:gd name="connsiteX4" fmla="*/ 4328809 w 4756826"/>
              <a:gd name="connsiteY4" fmla="*/ 1721796 h 1721796"/>
              <a:gd name="connsiteX5" fmla="*/ 398834 w 4756826"/>
              <a:gd name="connsiteY5" fmla="*/ 1721796 h 1721796"/>
              <a:gd name="connsiteX6" fmla="*/ 398834 w 4756826"/>
              <a:gd name="connsiteY6" fmla="*/ 992221 h 1721796"/>
              <a:gd name="connsiteX7" fmla="*/ 0 w 4756826"/>
              <a:gd name="connsiteY7" fmla="*/ 992221 h 1721796"/>
              <a:gd name="connsiteX8" fmla="*/ 0 w 4756826"/>
              <a:gd name="connsiteY8" fmla="*/ 38911 h 1721796"/>
              <a:gd name="connsiteX9" fmla="*/ 0 w 4756826"/>
              <a:gd name="connsiteY9" fmla="*/ 0 h 1721796"/>
              <a:gd name="connsiteX10" fmla="*/ 77822 w 4756826"/>
              <a:gd name="connsiteY10" fmla="*/ 0 h 172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56826" h="1721796">
                <a:moveTo>
                  <a:pt x="77822" y="0"/>
                </a:moveTo>
                <a:lnTo>
                  <a:pt x="4756826" y="0"/>
                </a:lnTo>
                <a:lnTo>
                  <a:pt x="4756826" y="933855"/>
                </a:lnTo>
                <a:lnTo>
                  <a:pt x="4328809" y="933855"/>
                </a:lnTo>
                <a:lnTo>
                  <a:pt x="4328809" y="1721796"/>
                </a:lnTo>
                <a:lnTo>
                  <a:pt x="398834" y="1721796"/>
                </a:lnTo>
                <a:lnTo>
                  <a:pt x="398834" y="992221"/>
                </a:lnTo>
                <a:lnTo>
                  <a:pt x="0" y="992221"/>
                </a:lnTo>
                <a:lnTo>
                  <a:pt x="0" y="38911"/>
                </a:lnTo>
                <a:lnTo>
                  <a:pt x="0" y="0"/>
                </a:lnTo>
                <a:lnTo>
                  <a:pt x="77822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429F9F-F001-4068-9AE9-4D989636BE34}"/>
              </a:ext>
            </a:extLst>
          </p:cNvPr>
          <p:cNvSpPr txBox="1"/>
          <p:nvPr/>
        </p:nvSpPr>
        <p:spPr>
          <a:xfrm>
            <a:off x="5388772" y="128437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248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30190A-264E-4903-B60F-FDE1B2ED898D}"/>
              </a:ext>
            </a:extLst>
          </p:cNvPr>
          <p:cNvSpPr txBox="1"/>
          <p:nvPr/>
        </p:nvSpPr>
        <p:spPr>
          <a:xfrm>
            <a:off x="7971951" y="183836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33.5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367F67A-DFFB-4FF7-AB36-E801267690FB}"/>
              </a:ext>
            </a:extLst>
          </p:cNvPr>
          <p:cNvSpPr txBox="1"/>
          <p:nvPr/>
        </p:nvSpPr>
        <p:spPr>
          <a:xfrm>
            <a:off x="7548620" y="285929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37.5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D3EE8E-E5FE-4764-8649-05F8C9B07F15}"/>
              </a:ext>
            </a:extLst>
          </p:cNvPr>
          <p:cNvSpPr txBox="1"/>
          <p:nvPr/>
        </p:nvSpPr>
        <p:spPr>
          <a:xfrm>
            <a:off x="7495539" y="225649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8.5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99C8A6-3B7C-4900-B5C8-586983C48FA7}"/>
              </a:ext>
            </a:extLst>
          </p:cNvPr>
          <p:cNvSpPr txBox="1"/>
          <p:nvPr/>
        </p:nvSpPr>
        <p:spPr>
          <a:xfrm>
            <a:off x="5388772" y="34825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C361506-7370-4425-881C-7EE82C800BCF}"/>
              </a:ext>
            </a:extLst>
          </p:cNvPr>
          <p:cNvSpPr txBox="1"/>
          <p:nvPr/>
        </p:nvSpPr>
        <p:spPr>
          <a:xfrm>
            <a:off x="3278221" y="225649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8.5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7AA63E8-FDE9-4C97-971E-F537C0AA1CCF}"/>
              </a:ext>
            </a:extLst>
          </p:cNvPr>
          <p:cNvSpPr txBox="1"/>
          <p:nvPr/>
        </p:nvSpPr>
        <p:spPr>
          <a:xfrm>
            <a:off x="2577784" y="183836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33.5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2063B18-3C4E-4997-9E5A-DA9F02653428}"/>
              </a:ext>
            </a:extLst>
          </p:cNvPr>
          <p:cNvSpPr txBox="1"/>
          <p:nvPr/>
        </p:nvSpPr>
        <p:spPr>
          <a:xfrm>
            <a:off x="2981505" y="285929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37.5</a:t>
            </a:r>
          </a:p>
        </p:txBody>
      </p:sp>
    </p:spTree>
    <p:extLst>
      <p:ext uri="{BB962C8B-B14F-4D97-AF65-F5344CB8AC3E}">
        <p14:creationId xmlns:p14="http://schemas.microsoft.com/office/powerpoint/2010/main" val="1182895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曾海玮</dc:creator>
  <cp:lastModifiedBy>曾 海玮</cp:lastModifiedBy>
  <cp:revision>2</cp:revision>
  <dcterms:created xsi:type="dcterms:W3CDTF">2021-02-20T05:49:36Z</dcterms:created>
  <dcterms:modified xsi:type="dcterms:W3CDTF">2021-02-20T05:53:19Z</dcterms:modified>
</cp:coreProperties>
</file>