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9" r:id="rId2"/>
    <p:sldId id="443" r:id="rId3"/>
    <p:sldId id="416" r:id="rId4"/>
    <p:sldId id="448" r:id="rId5"/>
    <p:sldId id="444" r:id="rId6"/>
    <p:sldId id="464" r:id="rId7"/>
    <p:sldId id="465" r:id="rId8"/>
    <p:sldId id="451" r:id="rId9"/>
    <p:sldId id="466" r:id="rId10"/>
    <p:sldId id="454" r:id="rId11"/>
    <p:sldId id="467" r:id="rId12"/>
    <p:sldId id="453" r:id="rId13"/>
    <p:sldId id="445" r:id="rId14"/>
    <p:sldId id="455" r:id="rId15"/>
    <p:sldId id="446" r:id="rId16"/>
    <p:sldId id="462" r:id="rId17"/>
    <p:sldId id="46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4727" autoAdjust="0"/>
  </p:normalViewPr>
  <p:slideViewPr>
    <p:cSldViewPr snapToGrid="0" showGuides="1">
      <p:cViewPr varScale="1">
        <p:scale>
          <a:sx n="64" d="100"/>
          <a:sy n="64" d="100"/>
        </p:scale>
        <p:origin x="48" y="732"/>
      </p:cViewPr>
      <p:guideLst>
        <p:guide pos="381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9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71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5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7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8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3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1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0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6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9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8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15098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549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00647" y="3407900"/>
            <a:ext cx="750713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Bubble+</a:t>
            </a:r>
            <a:endParaRPr lang="zh-CN" altLang="en-US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300647" y="2541269"/>
            <a:ext cx="750713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Explore you interests on this website</a:t>
            </a:r>
            <a:endParaRPr lang="zh-CN" altLang="en-US" sz="3200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740239" y="446863"/>
            <a:ext cx="1910382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Bubble~~~</a:t>
            </a:r>
            <a:endParaRPr lang="zh-CN" altLang="en-US" sz="14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81489" y="222947"/>
            <a:ext cx="663277" cy="663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540870" y="4745402"/>
            <a:ext cx="1593880" cy="15938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8"/>
          <p:cNvSpPr txBox="1"/>
          <p:nvPr/>
        </p:nvSpPr>
        <p:spPr>
          <a:xfrm>
            <a:off x="9719713" y="5049899"/>
            <a:ext cx="1450105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6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Mark Wang</a:t>
            </a:r>
          </a:p>
          <a:p>
            <a:r>
              <a:rPr lang="en-US" altLang="zh-CN" sz="16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Peter Xv</a:t>
            </a:r>
          </a:p>
          <a:p>
            <a:r>
              <a:rPr lang="en-US" altLang="zh-CN" sz="1600" b="1" spc="1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Tigo</a:t>
            </a:r>
            <a:r>
              <a:rPr lang="en-US" altLang="zh-CN" sz="16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 Jiang</a:t>
            </a:r>
          </a:p>
          <a:p>
            <a:r>
              <a:rPr lang="en-US" altLang="zh-CN" sz="16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Tom Zhao</a:t>
            </a:r>
            <a:endParaRPr lang="zh-CN" altLang="en-US" sz="16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5" name="椭圆 34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PRODUCT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C2E158-6612-FE4A-8A63-EB3B322BF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32"/>
            <a:ext cx="12192000" cy="6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33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5" name="椭圆 34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PRODUCT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59EB3-ADFF-EA41-88BB-2E83BF5A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50"/>
            <a:ext cx="12192000" cy="65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132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14748"/>
            <a:ext cx="12206262" cy="6872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-14748"/>
            <a:ext cx="5087938" cy="346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933700" y="-14747"/>
            <a:ext cx="9272562" cy="6872747"/>
          </a:xfrm>
          <a:custGeom>
            <a:avLst/>
            <a:gdLst>
              <a:gd name="connsiteX0" fmla="*/ 1643743 w 9258300"/>
              <a:gd name="connsiteY0" fmla="*/ 0 h 6872747"/>
              <a:gd name="connsiteX1" fmla="*/ 9258300 w 9258300"/>
              <a:gd name="connsiteY1" fmla="*/ 0 h 6872747"/>
              <a:gd name="connsiteX2" fmla="*/ 9258300 w 9258300"/>
              <a:gd name="connsiteY2" fmla="*/ 6872747 h 6872747"/>
              <a:gd name="connsiteX3" fmla="*/ 3918637 w 9258300"/>
              <a:gd name="connsiteY3" fmla="*/ 6872747 h 6872747"/>
              <a:gd name="connsiteX4" fmla="*/ 1643743 w 9258300"/>
              <a:gd name="connsiteY4" fmla="*/ 6872747 h 6872747"/>
              <a:gd name="connsiteX5" fmla="*/ 1629449 w 9258300"/>
              <a:gd name="connsiteY5" fmla="*/ 6872747 h 6872747"/>
              <a:gd name="connsiteX6" fmla="*/ 1571380 w 9258300"/>
              <a:gd name="connsiteY6" fmla="*/ 6837233 h 6872747"/>
              <a:gd name="connsiteX7" fmla="*/ 0 w 9258300"/>
              <a:gd name="connsiteY7" fmla="*/ 3454556 h 6872747"/>
              <a:gd name="connsiteX8" fmla="*/ 1571380 w 9258300"/>
              <a:gd name="connsiteY8" fmla="*/ 71878 h 6872747"/>
              <a:gd name="connsiteX9" fmla="*/ 1643743 w 9258300"/>
              <a:gd name="connsiteY9" fmla="*/ 27622 h 6872747"/>
              <a:gd name="connsiteX10" fmla="*/ 1643743 w 925830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58300" h="6872747">
                <a:moveTo>
                  <a:pt x="1643743" y="0"/>
                </a:moveTo>
                <a:lnTo>
                  <a:pt x="9258300" y="0"/>
                </a:lnTo>
                <a:lnTo>
                  <a:pt x="9258300" y="6872747"/>
                </a:lnTo>
                <a:lnTo>
                  <a:pt x="3918637" y="6872747"/>
                </a:lnTo>
                <a:lnTo>
                  <a:pt x="1643743" y="6872747"/>
                </a:lnTo>
                <a:lnTo>
                  <a:pt x="1629449" y="6872747"/>
                </a:lnTo>
                <a:lnTo>
                  <a:pt x="1571380" y="6837233"/>
                </a:lnTo>
                <a:cubicBezTo>
                  <a:pt x="641609" y="6231165"/>
                  <a:pt x="0" y="4944223"/>
                  <a:pt x="0" y="3454556"/>
                </a:cubicBezTo>
                <a:cubicBezTo>
                  <a:pt x="0" y="1964889"/>
                  <a:pt x="641609" y="677948"/>
                  <a:pt x="1571380" y="71878"/>
                </a:cubicBezTo>
                <a:lnTo>
                  <a:pt x="1643743" y="27622"/>
                </a:lnTo>
                <a:lnTo>
                  <a:pt x="16437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79 Forma libre"/>
          <p:cNvSpPr/>
          <p:nvPr/>
        </p:nvSpPr>
        <p:spPr bwMode="auto">
          <a:xfrm>
            <a:off x="5603019" y="2643543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79 Forma libre"/>
          <p:cNvSpPr/>
          <p:nvPr/>
        </p:nvSpPr>
        <p:spPr bwMode="auto">
          <a:xfrm>
            <a:off x="6502124" y="2266045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79 Forma libre"/>
          <p:cNvSpPr/>
          <p:nvPr/>
        </p:nvSpPr>
        <p:spPr bwMode="auto">
          <a:xfrm>
            <a:off x="7401229" y="1941118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79 Forma libre"/>
          <p:cNvSpPr/>
          <p:nvPr/>
        </p:nvSpPr>
        <p:spPr bwMode="auto">
          <a:xfrm>
            <a:off x="8300332" y="1610220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79 Forma libre"/>
          <p:cNvSpPr/>
          <p:nvPr/>
        </p:nvSpPr>
        <p:spPr bwMode="auto">
          <a:xfrm>
            <a:off x="4734874" y="3010716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7 Paralelogramo"/>
          <p:cNvSpPr/>
          <p:nvPr/>
        </p:nvSpPr>
        <p:spPr bwMode="auto">
          <a:xfrm>
            <a:off x="4785003" y="3478273"/>
            <a:ext cx="1264914" cy="1118245"/>
          </a:xfrm>
          <a:custGeom>
            <a:avLst/>
            <a:gdLst/>
            <a:ahLst/>
            <a:cxnLst/>
            <a:rect l="l" t="t" r="r" b="b"/>
            <a:pathLst>
              <a:path w="2922661" h="2595463">
                <a:moveTo>
                  <a:pt x="1556371" y="0"/>
                </a:moveTo>
                <a:lnTo>
                  <a:pt x="2922661" y="247650"/>
                </a:lnTo>
                <a:lnTo>
                  <a:pt x="1520331" y="2595463"/>
                </a:lnTo>
                <a:lnTo>
                  <a:pt x="0" y="25954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12 Paralelogramo"/>
          <p:cNvSpPr/>
          <p:nvPr/>
        </p:nvSpPr>
        <p:spPr bwMode="auto">
          <a:xfrm>
            <a:off x="9107414" y="1614493"/>
            <a:ext cx="1532471" cy="2975311"/>
          </a:xfrm>
          <a:custGeom>
            <a:avLst/>
            <a:gdLst/>
            <a:ahLst/>
            <a:cxnLst/>
            <a:rect l="l" t="t" r="r" b="b"/>
            <a:pathLst>
              <a:path w="3540870" h="6905743">
                <a:moveTo>
                  <a:pt x="3207396" y="0"/>
                </a:moveTo>
                <a:lnTo>
                  <a:pt x="3540870" y="1029640"/>
                </a:lnTo>
                <a:lnTo>
                  <a:pt x="1387398" y="6905743"/>
                </a:lnTo>
                <a:lnTo>
                  <a:pt x="0" y="6741437"/>
                </a:lnTo>
                <a:lnTo>
                  <a:pt x="2093940" y="1029640"/>
                </a:lnTo>
                <a:lnTo>
                  <a:pt x="2094023" y="1029640"/>
                </a:lnTo>
                <a:lnTo>
                  <a:pt x="2259018" y="5876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11 Paralelogramo"/>
          <p:cNvSpPr/>
          <p:nvPr/>
        </p:nvSpPr>
        <p:spPr bwMode="auto">
          <a:xfrm>
            <a:off x="8186739" y="2058019"/>
            <a:ext cx="1485062" cy="2531696"/>
          </a:xfrm>
          <a:custGeom>
            <a:avLst/>
            <a:gdLst>
              <a:gd name="connsiteX0" fmla="*/ 0 w 3600400"/>
              <a:gd name="connsiteY0" fmla="*/ 5876103 h 5876103"/>
              <a:gd name="connsiteX1" fmla="*/ 2084884 w 3600400"/>
              <a:gd name="connsiteY1" fmla="*/ 0 h 5876103"/>
              <a:gd name="connsiteX2" fmla="*/ 3600400 w 3600400"/>
              <a:gd name="connsiteY2" fmla="*/ 0 h 5876103"/>
              <a:gd name="connsiteX3" fmla="*/ 1515516 w 3600400"/>
              <a:gd name="connsiteY3" fmla="*/ 5876103 h 5876103"/>
              <a:gd name="connsiteX4" fmla="*/ 0 w 3600400"/>
              <a:gd name="connsiteY4" fmla="*/ 5876103 h 5876103"/>
              <a:gd name="connsiteX0-1" fmla="*/ 0 w 3519437"/>
              <a:gd name="connsiteY0-2" fmla="*/ 5645122 h 5876103"/>
              <a:gd name="connsiteX1-3" fmla="*/ 2003921 w 3519437"/>
              <a:gd name="connsiteY1-4" fmla="*/ 0 h 5876103"/>
              <a:gd name="connsiteX2-5" fmla="*/ 3519437 w 3519437"/>
              <a:gd name="connsiteY2-6" fmla="*/ 0 h 5876103"/>
              <a:gd name="connsiteX3-7" fmla="*/ 1434553 w 3519437"/>
              <a:gd name="connsiteY3-8" fmla="*/ 5876103 h 5876103"/>
              <a:gd name="connsiteX4-9" fmla="*/ 0 w 3519437"/>
              <a:gd name="connsiteY4-10" fmla="*/ 5645122 h 5876103"/>
              <a:gd name="connsiteX0-11" fmla="*/ 0 w 3431330"/>
              <a:gd name="connsiteY0-12" fmla="*/ 5645122 h 5876103"/>
              <a:gd name="connsiteX1-13" fmla="*/ 2003921 w 3431330"/>
              <a:gd name="connsiteY1-14" fmla="*/ 0 h 5876103"/>
              <a:gd name="connsiteX2-15" fmla="*/ 3431330 w 3431330"/>
              <a:gd name="connsiteY2-16" fmla="*/ 245269 h 5876103"/>
              <a:gd name="connsiteX3-17" fmla="*/ 1434553 w 3431330"/>
              <a:gd name="connsiteY3-18" fmla="*/ 5876103 h 5876103"/>
              <a:gd name="connsiteX4-19" fmla="*/ 0 w 3431330"/>
              <a:gd name="connsiteY4-20" fmla="*/ 5645122 h 5876103"/>
              <a:gd name="connsiteX0-21" fmla="*/ 0 w 3431330"/>
              <a:gd name="connsiteY0-22" fmla="*/ 5645122 h 5876103"/>
              <a:gd name="connsiteX1-23" fmla="*/ 1994396 w 3431330"/>
              <a:gd name="connsiteY1-24" fmla="*/ 0 h 5876103"/>
              <a:gd name="connsiteX2-25" fmla="*/ 3431330 w 3431330"/>
              <a:gd name="connsiteY2-26" fmla="*/ 245269 h 5876103"/>
              <a:gd name="connsiteX3-27" fmla="*/ 1434553 w 3431330"/>
              <a:gd name="connsiteY3-28" fmla="*/ 5876103 h 5876103"/>
              <a:gd name="connsiteX4-29" fmla="*/ 0 w 3431330"/>
              <a:gd name="connsiteY4-30" fmla="*/ 5645122 h 58761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1330" h="5876103">
                <a:moveTo>
                  <a:pt x="0" y="5645122"/>
                </a:moveTo>
                <a:lnTo>
                  <a:pt x="1994396" y="0"/>
                </a:lnTo>
                <a:lnTo>
                  <a:pt x="3431330" y="245269"/>
                </a:lnTo>
                <a:lnTo>
                  <a:pt x="1434553" y="5876103"/>
                </a:lnTo>
                <a:lnTo>
                  <a:pt x="0" y="56451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9 Paralelogramo"/>
          <p:cNvSpPr/>
          <p:nvPr/>
        </p:nvSpPr>
        <p:spPr bwMode="auto">
          <a:xfrm>
            <a:off x="7287450" y="2388767"/>
            <a:ext cx="1479910" cy="2201037"/>
          </a:xfrm>
          <a:custGeom>
            <a:avLst/>
            <a:gdLst>
              <a:gd name="connsiteX0" fmla="*/ 0 w 3600400"/>
              <a:gd name="connsiteY0" fmla="*/ 5111018 h 5111018"/>
              <a:gd name="connsiteX1" fmla="*/ 2084884 w 3600400"/>
              <a:gd name="connsiteY1" fmla="*/ 0 h 5111018"/>
              <a:gd name="connsiteX2" fmla="*/ 3600400 w 3600400"/>
              <a:gd name="connsiteY2" fmla="*/ 0 h 5111018"/>
              <a:gd name="connsiteX3" fmla="*/ 1515516 w 3600400"/>
              <a:gd name="connsiteY3" fmla="*/ 5111018 h 5111018"/>
              <a:gd name="connsiteX4" fmla="*/ 0 w 3600400"/>
              <a:gd name="connsiteY4" fmla="*/ 5111018 h 5111018"/>
              <a:gd name="connsiteX0-1" fmla="*/ 0 w 3507531"/>
              <a:gd name="connsiteY0-2" fmla="*/ 5111018 h 5111018"/>
              <a:gd name="connsiteX1-3" fmla="*/ 2084884 w 3507531"/>
              <a:gd name="connsiteY1-4" fmla="*/ 0 h 5111018"/>
              <a:gd name="connsiteX2-5" fmla="*/ 3507531 w 3507531"/>
              <a:gd name="connsiteY2-6" fmla="*/ 228600 h 5111018"/>
              <a:gd name="connsiteX3-7" fmla="*/ 1515516 w 3507531"/>
              <a:gd name="connsiteY3-8" fmla="*/ 5111018 h 5111018"/>
              <a:gd name="connsiteX4-9" fmla="*/ 0 w 3507531"/>
              <a:gd name="connsiteY4-10" fmla="*/ 5111018 h 5111018"/>
              <a:gd name="connsiteX0-11" fmla="*/ 0 w 3507531"/>
              <a:gd name="connsiteY0-12" fmla="*/ 5108637 h 5108637"/>
              <a:gd name="connsiteX1-13" fmla="*/ 2077741 w 3507531"/>
              <a:gd name="connsiteY1-14" fmla="*/ 0 h 5108637"/>
              <a:gd name="connsiteX2-15" fmla="*/ 3507531 w 3507531"/>
              <a:gd name="connsiteY2-16" fmla="*/ 226219 h 5108637"/>
              <a:gd name="connsiteX3-17" fmla="*/ 1515516 w 3507531"/>
              <a:gd name="connsiteY3-18" fmla="*/ 5108637 h 5108637"/>
              <a:gd name="connsiteX4-19" fmla="*/ 0 w 3507531"/>
              <a:gd name="connsiteY4-20" fmla="*/ 5108637 h 5108637"/>
              <a:gd name="connsiteX0-21" fmla="*/ 0 w 3419425"/>
              <a:gd name="connsiteY0-22" fmla="*/ 4891943 h 5108637"/>
              <a:gd name="connsiteX1-23" fmla="*/ 1989635 w 3419425"/>
              <a:gd name="connsiteY1-24" fmla="*/ 0 h 5108637"/>
              <a:gd name="connsiteX2-25" fmla="*/ 3419425 w 3419425"/>
              <a:gd name="connsiteY2-26" fmla="*/ 226219 h 5108637"/>
              <a:gd name="connsiteX3-27" fmla="*/ 1427410 w 3419425"/>
              <a:gd name="connsiteY3-28" fmla="*/ 5108637 h 5108637"/>
              <a:gd name="connsiteX4-29" fmla="*/ 0 w 3419425"/>
              <a:gd name="connsiteY4-30" fmla="*/ 4891943 h 51086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19425" h="5108637">
                <a:moveTo>
                  <a:pt x="0" y="4891943"/>
                </a:moveTo>
                <a:lnTo>
                  <a:pt x="1989635" y="0"/>
                </a:lnTo>
                <a:lnTo>
                  <a:pt x="3419425" y="226219"/>
                </a:lnTo>
                <a:lnTo>
                  <a:pt x="1427410" y="5108637"/>
                </a:lnTo>
                <a:lnTo>
                  <a:pt x="0" y="48919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8 Paralelogramo"/>
          <p:cNvSpPr/>
          <p:nvPr/>
        </p:nvSpPr>
        <p:spPr bwMode="auto">
          <a:xfrm>
            <a:off x="6390216" y="2717287"/>
            <a:ext cx="1467370" cy="1872348"/>
          </a:xfrm>
          <a:custGeom>
            <a:avLst/>
            <a:gdLst>
              <a:gd name="connsiteX0" fmla="*/ 0 w 3600000"/>
              <a:gd name="connsiteY0" fmla="*/ 4345746 h 4345746"/>
              <a:gd name="connsiteX1" fmla="*/ 2103696 w 3600000"/>
              <a:gd name="connsiteY1" fmla="*/ 0 h 4345746"/>
              <a:gd name="connsiteX2" fmla="*/ 3600000 w 3600000"/>
              <a:gd name="connsiteY2" fmla="*/ 0 h 4345746"/>
              <a:gd name="connsiteX3" fmla="*/ 1496304 w 3600000"/>
              <a:gd name="connsiteY3" fmla="*/ 4345746 h 4345746"/>
              <a:gd name="connsiteX4" fmla="*/ 0 w 3600000"/>
              <a:gd name="connsiteY4" fmla="*/ 4345746 h 4345746"/>
              <a:gd name="connsiteX0-1" fmla="*/ 0 w 3490462"/>
              <a:gd name="connsiteY0-2" fmla="*/ 4345746 h 4345746"/>
              <a:gd name="connsiteX1-3" fmla="*/ 2103696 w 3490462"/>
              <a:gd name="connsiteY1-4" fmla="*/ 0 h 4345746"/>
              <a:gd name="connsiteX2-5" fmla="*/ 3490462 w 3490462"/>
              <a:gd name="connsiteY2-6" fmla="*/ 223838 h 4345746"/>
              <a:gd name="connsiteX3-7" fmla="*/ 1496304 w 3490462"/>
              <a:gd name="connsiteY3-8" fmla="*/ 4345746 h 4345746"/>
              <a:gd name="connsiteX4-9" fmla="*/ 0 w 3490462"/>
              <a:gd name="connsiteY4-10" fmla="*/ 4345746 h 4345746"/>
              <a:gd name="connsiteX0-11" fmla="*/ 0 w 3390450"/>
              <a:gd name="connsiteY0-12" fmla="*/ 4138577 h 4345746"/>
              <a:gd name="connsiteX1-13" fmla="*/ 2003684 w 3390450"/>
              <a:gd name="connsiteY1-14" fmla="*/ 0 h 4345746"/>
              <a:gd name="connsiteX2-15" fmla="*/ 3390450 w 3390450"/>
              <a:gd name="connsiteY2-16" fmla="*/ 223838 h 4345746"/>
              <a:gd name="connsiteX3-17" fmla="*/ 1396292 w 3390450"/>
              <a:gd name="connsiteY3-18" fmla="*/ 4345746 h 4345746"/>
              <a:gd name="connsiteX4-19" fmla="*/ 0 w 3390450"/>
              <a:gd name="connsiteY4-20" fmla="*/ 4138577 h 4345746"/>
              <a:gd name="connsiteX0-21" fmla="*/ 0 w 3390450"/>
              <a:gd name="connsiteY0-22" fmla="*/ 4138577 h 4345746"/>
              <a:gd name="connsiteX1-23" fmla="*/ 1984634 w 3390450"/>
              <a:gd name="connsiteY1-24" fmla="*/ 0 h 4345746"/>
              <a:gd name="connsiteX2-25" fmla="*/ 3390450 w 3390450"/>
              <a:gd name="connsiteY2-26" fmla="*/ 223838 h 4345746"/>
              <a:gd name="connsiteX3-27" fmla="*/ 1396292 w 3390450"/>
              <a:gd name="connsiteY3-28" fmla="*/ 4345746 h 4345746"/>
              <a:gd name="connsiteX4-29" fmla="*/ 0 w 3390450"/>
              <a:gd name="connsiteY4-30" fmla="*/ 4138577 h 4345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0450" h="4345746">
                <a:moveTo>
                  <a:pt x="0" y="4138577"/>
                </a:moveTo>
                <a:lnTo>
                  <a:pt x="1984634" y="0"/>
                </a:lnTo>
                <a:lnTo>
                  <a:pt x="3390450" y="223838"/>
                </a:lnTo>
                <a:lnTo>
                  <a:pt x="1396292" y="4345746"/>
                </a:lnTo>
                <a:lnTo>
                  <a:pt x="0" y="41385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7 Paralelogramo"/>
          <p:cNvSpPr/>
          <p:nvPr/>
        </p:nvSpPr>
        <p:spPr bwMode="auto">
          <a:xfrm>
            <a:off x="5510421" y="3091344"/>
            <a:ext cx="1428382" cy="1498373"/>
          </a:xfrm>
          <a:custGeom>
            <a:avLst/>
            <a:gdLst>
              <a:gd name="connsiteX0" fmla="*/ 0 w 3600400"/>
              <a:gd name="connsiteY0" fmla="*/ 3477743 h 3477743"/>
              <a:gd name="connsiteX1" fmla="*/ 2086472 w 3600400"/>
              <a:gd name="connsiteY1" fmla="*/ 0 h 3477743"/>
              <a:gd name="connsiteX2" fmla="*/ 3600400 w 3600400"/>
              <a:gd name="connsiteY2" fmla="*/ 0 h 3477743"/>
              <a:gd name="connsiteX3" fmla="*/ 1513928 w 3600400"/>
              <a:gd name="connsiteY3" fmla="*/ 3477743 h 3477743"/>
              <a:gd name="connsiteX4" fmla="*/ 0 w 3600400"/>
              <a:gd name="connsiteY4" fmla="*/ 3477743 h 3477743"/>
              <a:gd name="connsiteX0-1" fmla="*/ 0 w 3448000"/>
              <a:gd name="connsiteY0-2" fmla="*/ 3225331 h 3477743"/>
              <a:gd name="connsiteX1-3" fmla="*/ 1934072 w 3448000"/>
              <a:gd name="connsiteY1-4" fmla="*/ 0 h 3477743"/>
              <a:gd name="connsiteX2-5" fmla="*/ 3448000 w 3448000"/>
              <a:gd name="connsiteY2-6" fmla="*/ 0 h 3477743"/>
              <a:gd name="connsiteX3-7" fmla="*/ 1361528 w 3448000"/>
              <a:gd name="connsiteY3-8" fmla="*/ 3477743 h 3477743"/>
              <a:gd name="connsiteX4-9" fmla="*/ 0 w 3448000"/>
              <a:gd name="connsiteY4-10" fmla="*/ 3225331 h 3477743"/>
              <a:gd name="connsiteX0-11" fmla="*/ 0 w 3300362"/>
              <a:gd name="connsiteY0-12" fmla="*/ 3225331 h 3477743"/>
              <a:gd name="connsiteX1-13" fmla="*/ 1934072 w 3300362"/>
              <a:gd name="connsiteY1-14" fmla="*/ 0 h 3477743"/>
              <a:gd name="connsiteX2-15" fmla="*/ 3300362 w 3300362"/>
              <a:gd name="connsiteY2-16" fmla="*/ 247650 h 3477743"/>
              <a:gd name="connsiteX3-17" fmla="*/ 1361528 w 3300362"/>
              <a:gd name="connsiteY3-18" fmla="*/ 3477743 h 3477743"/>
              <a:gd name="connsiteX4-19" fmla="*/ 0 w 3300362"/>
              <a:gd name="connsiteY4-20" fmla="*/ 3225331 h 3477743"/>
              <a:gd name="connsiteX0-21" fmla="*/ 0 w 3300362"/>
              <a:gd name="connsiteY0-22" fmla="*/ 3225331 h 3477743"/>
              <a:gd name="connsiteX1-23" fmla="*/ 1934072 w 3300362"/>
              <a:gd name="connsiteY1-24" fmla="*/ 0 h 3477743"/>
              <a:gd name="connsiteX2-25" fmla="*/ 3300362 w 3300362"/>
              <a:gd name="connsiteY2-26" fmla="*/ 247650 h 3477743"/>
              <a:gd name="connsiteX3-27" fmla="*/ 1371053 w 3300362"/>
              <a:gd name="connsiteY3-28" fmla="*/ 3477743 h 3477743"/>
              <a:gd name="connsiteX4-29" fmla="*/ 0 w 3300362"/>
              <a:gd name="connsiteY4-30" fmla="*/ 3225331 h 34777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00362" h="3477743">
                <a:moveTo>
                  <a:pt x="0" y="3225331"/>
                </a:moveTo>
                <a:lnTo>
                  <a:pt x="1934072" y="0"/>
                </a:lnTo>
                <a:lnTo>
                  <a:pt x="3300362" y="247650"/>
                </a:lnTo>
                <a:lnTo>
                  <a:pt x="1371053" y="3477743"/>
                </a:lnTo>
                <a:lnTo>
                  <a:pt x="0" y="322533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3 Redondear rectángulo de esquina diagonal"/>
          <p:cNvSpPr/>
          <p:nvPr/>
        </p:nvSpPr>
        <p:spPr bwMode="auto">
          <a:xfrm flipH="1">
            <a:off x="6345241" y="3091344"/>
            <a:ext cx="662250" cy="1498373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4 Redondear rectángulo de esquina diagonal"/>
          <p:cNvSpPr/>
          <p:nvPr/>
        </p:nvSpPr>
        <p:spPr bwMode="auto">
          <a:xfrm flipH="1">
            <a:off x="7246017" y="2717285"/>
            <a:ext cx="662250" cy="1872428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03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5 Redondear rectángulo de esquina diagonal"/>
          <p:cNvSpPr/>
          <p:nvPr/>
        </p:nvSpPr>
        <p:spPr bwMode="auto">
          <a:xfrm flipH="1">
            <a:off x="8146794" y="2387651"/>
            <a:ext cx="662250" cy="2202063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04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6 Redondear rectángulo de esquina diagonal"/>
          <p:cNvSpPr/>
          <p:nvPr/>
        </p:nvSpPr>
        <p:spPr bwMode="auto">
          <a:xfrm flipH="1">
            <a:off x="9047571" y="2058019"/>
            <a:ext cx="662250" cy="2531696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05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" name="10 Redondear rectángulo de esquina diagonal"/>
          <p:cNvSpPr/>
          <p:nvPr/>
        </p:nvSpPr>
        <p:spPr bwMode="auto">
          <a:xfrm flipH="1">
            <a:off x="5444462" y="3465489"/>
            <a:ext cx="662250" cy="1124238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" name="2 Rectángulo"/>
          <p:cNvSpPr/>
          <p:nvPr/>
        </p:nvSpPr>
        <p:spPr bwMode="auto">
          <a:xfrm>
            <a:off x="3656669" y="4596521"/>
            <a:ext cx="7767607" cy="515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 defTabSz="875030"/>
            <a:endParaRPr lang="es-SV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PRODUCT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6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TECHNIQUE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0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3" name="椭圆 22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-1" y="1395196"/>
            <a:ext cx="12206264" cy="5459873"/>
          </a:xfrm>
          <a:custGeom>
            <a:avLst/>
            <a:gdLst>
              <a:gd name="connsiteX0" fmla="*/ 6070839 w 12206264"/>
              <a:gd name="connsiteY0" fmla="*/ 0 h 5459873"/>
              <a:gd name="connsiteX1" fmla="*/ 12078606 w 12206264"/>
              <a:gd name="connsiteY1" fmla="*/ 1573801 h 5459873"/>
              <a:gd name="connsiteX2" fmla="*/ 12157206 w 12206264"/>
              <a:gd name="connsiteY2" fmla="*/ 1646275 h 5459873"/>
              <a:gd name="connsiteX3" fmla="*/ 12206264 w 12206264"/>
              <a:gd name="connsiteY3" fmla="*/ 1646275 h 5459873"/>
              <a:gd name="connsiteX4" fmla="*/ 12206264 w 12206264"/>
              <a:gd name="connsiteY4" fmla="*/ 5459873 h 5459873"/>
              <a:gd name="connsiteX5" fmla="*/ 0 w 12206264"/>
              <a:gd name="connsiteY5" fmla="*/ 5459873 h 5459873"/>
              <a:gd name="connsiteX6" fmla="*/ 0 w 12206264"/>
              <a:gd name="connsiteY6" fmla="*/ 3924674 h 5459873"/>
              <a:gd name="connsiteX7" fmla="*/ 0 w 12206264"/>
              <a:gd name="connsiteY7" fmla="*/ 1646275 h 5459873"/>
              <a:gd name="connsiteX8" fmla="*/ 0 w 12206264"/>
              <a:gd name="connsiteY8" fmla="*/ 1631959 h 5459873"/>
              <a:gd name="connsiteX9" fmla="*/ 63074 w 12206264"/>
              <a:gd name="connsiteY9" fmla="*/ 1573801 h 5459873"/>
              <a:gd name="connsiteX10" fmla="*/ 6070839 w 12206264"/>
              <a:gd name="connsiteY10" fmla="*/ 0 h 54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6264" h="5459873">
                <a:moveTo>
                  <a:pt x="6070839" y="0"/>
                </a:moveTo>
                <a:cubicBezTo>
                  <a:pt x="8716545" y="0"/>
                  <a:pt x="11002202" y="642597"/>
                  <a:pt x="12078606" y="1573801"/>
                </a:cubicBezTo>
                <a:lnTo>
                  <a:pt x="12157206" y="1646275"/>
                </a:lnTo>
                <a:lnTo>
                  <a:pt x="12206264" y="1646275"/>
                </a:lnTo>
                <a:lnTo>
                  <a:pt x="12206264" y="5459873"/>
                </a:lnTo>
                <a:lnTo>
                  <a:pt x="0" y="5459873"/>
                </a:lnTo>
                <a:lnTo>
                  <a:pt x="0" y="3924674"/>
                </a:lnTo>
                <a:lnTo>
                  <a:pt x="0" y="1646275"/>
                </a:lnTo>
                <a:lnTo>
                  <a:pt x="0" y="1631959"/>
                </a:lnTo>
                <a:lnTo>
                  <a:pt x="63074" y="1573801"/>
                </a:lnTo>
                <a:cubicBezTo>
                  <a:pt x="1139474" y="642597"/>
                  <a:pt x="3425133" y="0"/>
                  <a:pt x="60708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同心圆 10"/>
          <p:cNvSpPr/>
          <p:nvPr/>
        </p:nvSpPr>
        <p:spPr>
          <a:xfrm>
            <a:off x="1733550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8165186">
            <a:off x="1609725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5200650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65186">
            <a:off x="5076825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8535881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8165186">
            <a:off x="8412056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TECHNIQUE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8EF2EAE3-AEFA-42F7-B1FE-547F4A6432A4}"/>
              </a:ext>
            </a:extLst>
          </p:cNvPr>
          <p:cNvSpPr txBox="1"/>
          <p:nvPr/>
        </p:nvSpPr>
        <p:spPr>
          <a:xfrm>
            <a:off x="1243200" y="4794317"/>
            <a:ext cx="284480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recommendation mechanism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CF5F85-6EB0-44D9-9D51-3710BA7D3BE7}"/>
              </a:ext>
            </a:extLst>
          </p:cNvPr>
          <p:cNvSpPr txBox="1"/>
          <p:nvPr/>
        </p:nvSpPr>
        <p:spPr>
          <a:xfrm>
            <a:off x="4770901" y="4794317"/>
            <a:ext cx="2664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anose="020B0604020202020204" pitchFamily="34" charset="-122"/>
              </a:rPr>
              <a:t>Database Design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a typeface="Arial Unicode MS" panose="020B0604020202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B80D59-241E-41C4-8293-A91A92ABAE00}"/>
              </a:ext>
            </a:extLst>
          </p:cNvPr>
          <p:cNvSpPr txBox="1"/>
          <p:nvPr/>
        </p:nvSpPr>
        <p:spPr>
          <a:xfrm>
            <a:off x="8042392" y="4748151"/>
            <a:ext cx="2997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anose="020B0604020202020204" pitchFamily="34" charset="-122"/>
              </a:rPr>
              <a:t>asynchronous function and server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453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FUTURE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1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2" name="椭圆 4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>
            <a:off x="0" y="1962150"/>
            <a:ext cx="12192000" cy="4895850"/>
          </a:xfrm>
          <a:custGeom>
            <a:avLst/>
            <a:gdLst>
              <a:gd name="connsiteX0" fmla="*/ 0 w 12192000"/>
              <a:gd name="connsiteY0" fmla="*/ 0 h 4895850"/>
              <a:gd name="connsiteX1" fmla="*/ 0 w 12192000"/>
              <a:gd name="connsiteY1" fmla="*/ 4895850 h 4895850"/>
              <a:gd name="connsiteX2" fmla="*/ 12192000 w 12192000"/>
              <a:gd name="connsiteY2" fmla="*/ 4895850 h 4895850"/>
              <a:gd name="connsiteX3" fmla="*/ 12192000 w 12192000"/>
              <a:gd name="connsiteY3" fmla="*/ 3807223 h 4895850"/>
              <a:gd name="connsiteX4" fmla="*/ 0 w 12192000"/>
              <a:gd name="connsiteY4" fmla="*/ 0 h 489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895850">
                <a:moveTo>
                  <a:pt x="0" y="0"/>
                </a:moveTo>
                <a:lnTo>
                  <a:pt x="0" y="4895850"/>
                </a:lnTo>
                <a:lnTo>
                  <a:pt x="12192000" y="4895850"/>
                </a:lnTo>
                <a:lnTo>
                  <a:pt x="12192000" y="3807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8614" y="2990849"/>
            <a:ext cx="2420258" cy="2957514"/>
            <a:chOff x="1068614" y="2990849"/>
            <a:chExt cx="2420258" cy="2957514"/>
          </a:xfrm>
        </p:grpSpPr>
        <p:sp>
          <p:nvSpPr>
            <p:cNvPr id="6" name="矩形 5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Message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00743" y="4136151"/>
              <a:ext cx="1955997" cy="32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9934" y="2297675"/>
            <a:ext cx="2420258" cy="2957514"/>
            <a:chOff x="1068614" y="2990849"/>
            <a:chExt cx="2420258" cy="2957514"/>
          </a:xfrm>
        </p:grpSpPr>
        <p:sp>
          <p:nvSpPr>
            <p:cNvPr id="13" name="矩形 12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0743" y="4136151"/>
              <a:ext cx="1955997" cy="32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73487" y="1601000"/>
            <a:ext cx="2420258" cy="2957514"/>
            <a:chOff x="1068614" y="2990849"/>
            <a:chExt cx="2420258" cy="2957514"/>
          </a:xfrm>
        </p:grpSpPr>
        <p:sp>
          <p:nvSpPr>
            <p:cNvPr id="19" name="矩形 18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00743" y="4136151"/>
              <a:ext cx="1955997" cy="32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025874" y="982028"/>
            <a:ext cx="2420258" cy="2957514"/>
            <a:chOff x="1068614" y="2990849"/>
            <a:chExt cx="2420258" cy="2957514"/>
          </a:xfrm>
        </p:grpSpPr>
        <p:sp>
          <p:nvSpPr>
            <p:cNvPr id="25" name="矩形 24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0743" y="4136151"/>
              <a:ext cx="1955997" cy="32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8042475" y="6267859"/>
            <a:ext cx="95926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8"/>
          <p:cNvSpPr txBox="1"/>
          <p:nvPr/>
        </p:nvSpPr>
        <p:spPr>
          <a:xfrm>
            <a:off x="9258707" y="6138587"/>
            <a:ext cx="284480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DEVELOPMENT SPACE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FUTURE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1879" y="3308230"/>
            <a:ext cx="599120" cy="59912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432" y="2615056"/>
            <a:ext cx="599120" cy="59912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0199" y="1940644"/>
            <a:ext cx="599120" cy="59912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752" y="1340663"/>
            <a:ext cx="599120" cy="5991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0F498E-3331-144C-A6D6-E5A7B880B4EF}"/>
              </a:ext>
            </a:extLst>
          </p:cNvPr>
          <p:cNvSpPr/>
          <p:nvPr/>
        </p:nvSpPr>
        <p:spPr>
          <a:xfrm>
            <a:off x="4006316" y="3486745"/>
            <a:ext cx="1847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/>
              <a:t>Group</a:t>
            </a:r>
            <a:r>
              <a:rPr lang="zh-CN" altLang="en-US" sz="2800" dirty="0"/>
              <a:t> </a:t>
            </a:r>
            <a:r>
              <a:rPr lang="en-US" altLang="zh-CN" sz="2800" dirty="0"/>
              <a:t>Chat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CC2907-51A7-A440-9FA5-ED72D74CBFD8}"/>
              </a:ext>
            </a:extLst>
          </p:cNvPr>
          <p:cNvSpPr/>
          <p:nvPr/>
        </p:nvSpPr>
        <p:spPr>
          <a:xfrm>
            <a:off x="9074255" y="2078929"/>
            <a:ext cx="2238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/>
              <a:t>APP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Phone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73A723-9E70-8449-A76A-631C84357E36}"/>
              </a:ext>
            </a:extLst>
          </p:cNvPr>
          <p:cNvSpPr/>
          <p:nvPr/>
        </p:nvSpPr>
        <p:spPr>
          <a:xfrm>
            <a:off x="6649130" y="2649160"/>
            <a:ext cx="1781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/>
              <a:t>Add</a:t>
            </a:r>
            <a:r>
              <a:rPr lang="zh-CN" altLang="en-US" sz="2800" dirty="0"/>
              <a:t> </a:t>
            </a:r>
            <a:r>
              <a:rPr lang="en-US" altLang="zh-CN" sz="2800" dirty="0"/>
              <a:t>Friend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5270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3668864" y="2757927"/>
            <a:ext cx="750713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THANK YOU</a:t>
            </a:r>
            <a:endParaRPr lang="zh-CN" altLang="en-US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81489" y="222947"/>
            <a:ext cx="663277" cy="663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88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57862" y="1625139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57862" y="273169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57862" y="3838243"/>
            <a:ext cx="1051767" cy="749936"/>
            <a:chOff x="6035668" y="3673627"/>
            <a:chExt cx="1051767" cy="749936"/>
          </a:xfrm>
        </p:grpSpPr>
        <p:grpSp>
          <p:nvGrpSpPr>
            <p:cNvPr id="41" name="组合 40"/>
            <p:cNvGrpSpPr/>
            <p:nvPr/>
          </p:nvGrpSpPr>
          <p:grpSpPr>
            <a:xfrm>
              <a:off x="6059488" y="3673627"/>
              <a:ext cx="857982" cy="749936"/>
              <a:chOff x="891171" y="2107956"/>
              <a:chExt cx="2649224" cy="231560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8"/>
            <p:cNvSpPr txBox="1"/>
            <p:nvPr/>
          </p:nvSpPr>
          <p:spPr>
            <a:xfrm>
              <a:off x="6035668" y="3727435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57862" y="4944795"/>
            <a:ext cx="1051767" cy="749936"/>
            <a:chOff x="6035668" y="4718659"/>
            <a:chExt cx="1051767" cy="749936"/>
          </a:xfrm>
        </p:grpSpPr>
        <p:grpSp>
          <p:nvGrpSpPr>
            <p:cNvPr id="44" name="组合 43"/>
            <p:cNvGrpSpPr/>
            <p:nvPr/>
          </p:nvGrpSpPr>
          <p:grpSpPr>
            <a:xfrm>
              <a:off x="6059488" y="4718659"/>
              <a:ext cx="857982" cy="749936"/>
              <a:chOff x="891171" y="2107956"/>
              <a:chExt cx="2649224" cy="231560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8"/>
            <p:cNvSpPr txBox="1"/>
            <p:nvPr/>
          </p:nvSpPr>
          <p:spPr>
            <a:xfrm>
              <a:off x="6035668" y="4781623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6062568" y="1800649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INSPIRATION</a:t>
            </a:r>
          </a:p>
        </p:txBody>
      </p:sp>
      <p:sp>
        <p:nvSpPr>
          <p:cNvPr id="56" name="TextBox 8"/>
          <p:cNvSpPr txBox="1"/>
          <p:nvPr/>
        </p:nvSpPr>
        <p:spPr>
          <a:xfrm>
            <a:off x="6062568" y="2891214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OUR PRODUCT</a:t>
            </a:r>
          </a:p>
        </p:txBody>
      </p:sp>
      <p:sp>
        <p:nvSpPr>
          <p:cNvPr id="58" name="TextBox 8"/>
          <p:cNvSpPr txBox="1"/>
          <p:nvPr/>
        </p:nvSpPr>
        <p:spPr>
          <a:xfrm>
            <a:off x="6062568" y="5101029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FUTURE</a:t>
            </a:r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6062568" y="3977558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40851592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INSPIRATION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6486525" y="-536573"/>
            <a:ext cx="5705475" cy="770675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BE24F9-B7D9-4383-B698-A5866CB0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13" y="777378"/>
            <a:ext cx="2933917" cy="4682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5868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0" y="-14746"/>
            <a:ext cx="7285640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9341910" y="3520537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7970310" y="4021791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1096973" y="1997839"/>
            <a:ext cx="5666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Instead of giving you the most broadly popular result, Internet now tries to predict what you are most likely to click on.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INSPIRATION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76">
            <a:extLst>
              <a:ext uri="{FF2B5EF4-FFF2-40B4-BE49-F238E27FC236}">
                <a16:creationId xmlns:a16="http://schemas.microsoft.com/office/drawing/2014/main" id="{3A304DC3-6FA8-4989-B5FB-65E658859158}"/>
              </a:ext>
            </a:extLst>
          </p:cNvPr>
          <p:cNvSpPr txBox="1"/>
          <p:nvPr/>
        </p:nvSpPr>
        <p:spPr>
          <a:xfrm>
            <a:off x="7519320" y="2551537"/>
            <a:ext cx="4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Burst Your Bubble…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826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PRODUCT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1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PRODUCT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7C982-81EE-479B-B261-D6F42F98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" y="1212543"/>
            <a:ext cx="7166935" cy="4296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64AEB8C-B642-49B4-ABC7-65748077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36" y="3091183"/>
            <a:ext cx="5626479" cy="2956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2025CBC-2665-4E6B-BB0F-CF9C3FA78EDD}"/>
              </a:ext>
            </a:extLst>
          </p:cNvPr>
          <p:cNvCxnSpPr/>
          <p:nvPr/>
        </p:nvCxnSpPr>
        <p:spPr>
          <a:xfrm>
            <a:off x="7696431" y="1989245"/>
            <a:ext cx="100584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968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PRODUCT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6BEA0-24AC-48BA-B146-C7182FB0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79" y="1396486"/>
            <a:ext cx="8953441" cy="4370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89193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PRODUCT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A0E514-32B9-4999-B595-5F90BE7C5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69" y="1396486"/>
            <a:ext cx="9088061" cy="4300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93445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956A55-F24F-AC41-8762-84025784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2207B-79B9-8542-849B-F825558E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21920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2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130</Words>
  <Application>Microsoft Office PowerPoint</Application>
  <PresentationFormat>宽屏</PresentationFormat>
  <Paragraphs>77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思源黑体 CN Bold</vt:lpstr>
      <vt:lpstr>思源黑体 CN Light</vt:lpstr>
      <vt:lpstr>微软雅黑</vt:lpstr>
      <vt:lpstr>Arial</vt:lpstr>
      <vt:lpstr>Calibri</vt:lpstr>
      <vt:lpstr>Calibri Light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简洁黑白</dc:title>
  <dc:creator>第一PPT</dc:creator>
  <cp:keywords>www.1ppt.com</cp:keywords>
  <dc:description>www.1ppt.com</dc:description>
  <cp:lastModifiedBy>Wang Zhihan</cp:lastModifiedBy>
  <cp:revision>504</cp:revision>
  <dcterms:created xsi:type="dcterms:W3CDTF">2019-04-09T06:58:04Z</dcterms:created>
  <dcterms:modified xsi:type="dcterms:W3CDTF">2020-09-06T02:07:20Z</dcterms:modified>
</cp:coreProperties>
</file>